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122"/>
  </p:notesMasterIdLst>
  <p:sldIdLst>
    <p:sldId id="256" r:id="rId2"/>
    <p:sldId id="705" r:id="rId3"/>
    <p:sldId id="354" r:id="rId4"/>
    <p:sldId id="725" r:id="rId5"/>
    <p:sldId id="726" r:id="rId6"/>
    <p:sldId id="727" r:id="rId7"/>
    <p:sldId id="865" r:id="rId8"/>
    <p:sldId id="866" r:id="rId9"/>
    <p:sldId id="731" r:id="rId10"/>
    <p:sldId id="732" r:id="rId11"/>
    <p:sldId id="734" r:id="rId12"/>
    <p:sldId id="736" r:id="rId13"/>
    <p:sldId id="737" r:id="rId14"/>
    <p:sldId id="738" r:id="rId15"/>
    <p:sldId id="730" r:id="rId16"/>
    <p:sldId id="630" r:id="rId17"/>
    <p:sldId id="763" r:id="rId18"/>
    <p:sldId id="764" r:id="rId19"/>
    <p:sldId id="739" r:id="rId20"/>
    <p:sldId id="740" r:id="rId21"/>
    <p:sldId id="741" r:id="rId22"/>
    <p:sldId id="742" r:id="rId23"/>
    <p:sldId id="754" r:id="rId24"/>
    <p:sldId id="696" r:id="rId25"/>
    <p:sldId id="748" r:id="rId26"/>
    <p:sldId id="745" r:id="rId27"/>
    <p:sldId id="746" r:id="rId28"/>
    <p:sldId id="685" r:id="rId29"/>
    <p:sldId id="722" r:id="rId30"/>
    <p:sldId id="703" r:id="rId31"/>
    <p:sldId id="752" r:id="rId32"/>
    <p:sldId id="749" r:id="rId33"/>
    <p:sldId id="751" r:id="rId34"/>
    <p:sldId id="750" r:id="rId35"/>
    <p:sldId id="753" r:id="rId36"/>
    <p:sldId id="757" r:id="rId37"/>
    <p:sldId id="758" r:id="rId38"/>
    <p:sldId id="762" r:id="rId39"/>
    <p:sldId id="765" r:id="rId40"/>
    <p:sldId id="766" r:id="rId41"/>
    <p:sldId id="767" r:id="rId42"/>
    <p:sldId id="768" r:id="rId43"/>
    <p:sldId id="744" r:id="rId44"/>
    <p:sldId id="769" r:id="rId45"/>
    <p:sldId id="867" r:id="rId46"/>
    <p:sldId id="759" r:id="rId47"/>
    <p:sldId id="755" r:id="rId48"/>
    <p:sldId id="760" r:id="rId49"/>
    <p:sldId id="863" r:id="rId50"/>
    <p:sldId id="761" r:id="rId51"/>
    <p:sldId id="770" r:id="rId52"/>
    <p:sldId id="771" r:id="rId53"/>
    <p:sldId id="772" r:id="rId54"/>
    <p:sldId id="773" r:id="rId55"/>
    <p:sldId id="774" r:id="rId56"/>
    <p:sldId id="775" r:id="rId57"/>
    <p:sldId id="776" r:id="rId58"/>
    <p:sldId id="777" r:id="rId59"/>
    <p:sldId id="778" r:id="rId60"/>
    <p:sldId id="779" r:id="rId61"/>
    <p:sldId id="781" r:id="rId62"/>
    <p:sldId id="780" r:id="rId63"/>
    <p:sldId id="782" r:id="rId64"/>
    <p:sldId id="783" r:id="rId65"/>
    <p:sldId id="784" r:id="rId66"/>
    <p:sldId id="785" r:id="rId67"/>
    <p:sldId id="786" r:id="rId68"/>
    <p:sldId id="788" r:id="rId69"/>
    <p:sldId id="789" r:id="rId70"/>
    <p:sldId id="790" r:id="rId71"/>
    <p:sldId id="791" r:id="rId72"/>
    <p:sldId id="792" r:id="rId73"/>
    <p:sldId id="793" r:id="rId74"/>
    <p:sldId id="794" r:id="rId75"/>
    <p:sldId id="795" r:id="rId76"/>
    <p:sldId id="796" r:id="rId77"/>
    <p:sldId id="797" r:id="rId78"/>
    <p:sldId id="798" r:id="rId79"/>
    <p:sldId id="851" r:id="rId80"/>
    <p:sldId id="852" r:id="rId81"/>
    <p:sldId id="853" r:id="rId82"/>
    <p:sldId id="854" r:id="rId83"/>
    <p:sldId id="855" r:id="rId84"/>
    <p:sldId id="815" r:id="rId85"/>
    <p:sldId id="803" r:id="rId86"/>
    <p:sldId id="816" r:id="rId87"/>
    <p:sldId id="817" r:id="rId88"/>
    <p:sldId id="856" r:id="rId89"/>
    <p:sldId id="857" r:id="rId90"/>
    <p:sldId id="858" r:id="rId91"/>
    <p:sldId id="859" r:id="rId92"/>
    <p:sldId id="818" r:id="rId93"/>
    <p:sldId id="819" r:id="rId94"/>
    <p:sldId id="820" r:id="rId95"/>
    <p:sldId id="821" r:id="rId96"/>
    <p:sldId id="822" r:id="rId97"/>
    <p:sldId id="827" r:id="rId98"/>
    <p:sldId id="828" r:id="rId99"/>
    <p:sldId id="829" r:id="rId100"/>
    <p:sldId id="830" r:id="rId101"/>
    <p:sldId id="838" r:id="rId102"/>
    <p:sldId id="839" r:id="rId103"/>
    <p:sldId id="840" r:id="rId104"/>
    <p:sldId id="841" r:id="rId105"/>
    <p:sldId id="842" r:id="rId106"/>
    <p:sldId id="843" r:id="rId107"/>
    <p:sldId id="844" r:id="rId108"/>
    <p:sldId id="845" r:id="rId109"/>
    <p:sldId id="846" r:id="rId110"/>
    <p:sldId id="847" r:id="rId111"/>
    <p:sldId id="848" r:id="rId112"/>
    <p:sldId id="861" r:id="rId113"/>
    <p:sldId id="862" r:id="rId114"/>
    <p:sldId id="873" r:id="rId115"/>
    <p:sldId id="872" r:id="rId116"/>
    <p:sldId id="874" r:id="rId117"/>
    <p:sldId id="860" r:id="rId118"/>
    <p:sldId id="869" r:id="rId119"/>
    <p:sldId id="868" r:id="rId120"/>
    <p:sldId id="684" r:id="rId121"/>
  </p:sldIdLst>
  <p:sldSz cx="9144000" cy="6858000" type="screen4x3"/>
  <p:notesSz cx="6797675" cy="9926638"/>
  <p:custDataLst>
    <p:tags r:id="rId1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FFCCCC"/>
    <a:srgbClr val="FFCCFF"/>
    <a:srgbClr val="996633"/>
    <a:srgbClr val="CCECFF"/>
    <a:srgbClr val="CCCCFF"/>
    <a:srgbClr val="FFFFFF"/>
    <a:srgbClr val="E2AC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09" autoAdjust="0"/>
    <p:restoredTop sz="96459" autoAdjust="0"/>
  </p:normalViewPr>
  <p:slideViewPr>
    <p:cSldViewPr snapToGrid="0">
      <p:cViewPr varScale="1">
        <p:scale>
          <a:sx n="118" d="100"/>
          <a:sy n="118" d="100"/>
        </p:scale>
        <p:origin x="936" y="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34781-37D1-4150-8999-1FC2577278F7}" type="doc">
      <dgm:prSet loTypeId="urn:microsoft.com/office/officeart/2005/8/layout/hProcess11" loCatId="process" qsTypeId="urn:microsoft.com/office/officeart/2005/8/quickstyle/3d6" qsCatId="3D" csTypeId="urn:microsoft.com/office/officeart/2005/8/colors/colorful3" csCatId="colorful" phldr="1"/>
      <dgm:spPr/>
    </dgm:pt>
    <dgm:pt modelId="{A70ADD87-6090-4A8F-A1CF-8C7787CE539E}">
      <dgm:prSet phldrT="[文字]" custT="1"/>
      <dgm:spPr/>
      <dgm:t>
        <a:bodyPr/>
        <a:lstStyle/>
        <a:p>
          <a:r>
            <a:rPr lang="zh-TW" altLang="en-US" sz="1800" b="1" dirty="0" smtClean="0">
              <a:latin typeface="+mn-ea"/>
              <a:ea typeface="+mn-ea"/>
            </a:rPr>
            <a:t>幾乎沒聽過、沒用過</a:t>
          </a:r>
          <a:endParaRPr lang="zh-TW" altLang="en-US" sz="1800" b="1" dirty="0">
            <a:latin typeface="+mn-ea"/>
            <a:ea typeface="+mn-ea"/>
          </a:endParaRPr>
        </a:p>
      </dgm:t>
    </dgm:pt>
    <dgm:pt modelId="{C8016FC6-F994-4B0B-B8A4-222BD856A06F}" type="parTrans" cxnId="{FC7FFA6E-71A6-4779-ADC8-ECAEECA8C840}">
      <dgm:prSet/>
      <dgm:spPr/>
      <dgm:t>
        <a:bodyPr/>
        <a:lstStyle/>
        <a:p>
          <a:endParaRPr lang="zh-TW" altLang="en-US"/>
        </a:p>
      </dgm:t>
    </dgm:pt>
    <dgm:pt modelId="{458F5B15-8692-4747-842D-ECAC74F011D9}" type="sibTrans" cxnId="{FC7FFA6E-71A6-4779-ADC8-ECAEECA8C840}">
      <dgm:prSet/>
      <dgm:spPr/>
      <dgm:t>
        <a:bodyPr/>
        <a:lstStyle/>
        <a:p>
          <a:endParaRPr lang="zh-TW" altLang="en-US"/>
        </a:p>
      </dgm:t>
    </dgm:pt>
    <dgm:pt modelId="{7EF82C99-6513-4DD9-97CE-891FDCE8D9E0}">
      <dgm:prSet phldrT="[文字]" custT="1"/>
      <dgm:spPr/>
      <dgm:t>
        <a:bodyPr/>
        <a:lstStyle/>
        <a:p>
          <a:r>
            <a:rPr lang="zh-TW" altLang="en-US" sz="1800" b="1" dirty="0" smtClean="0">
              <a:latin typeface="+mn-ea"/>
              <a:ea typeface="+mn-ea"/>
            </a:rPr>
            <a:t>偶爾使用</a:t>
          </a:r>
          <a:endParaRPr lang="zh-TW" altLang="en-US" sz="1800" b="1" dirty="0">
            <a:latin typeface="+mn-ea"/>
            <a:ea typeface="+mn-ea"/>
          </a:endParaRPr>
        </a:p>
      </dgm:t>
    </dgm:pt>
    <dgm:pt modelId="{F756BC51-181D-476C-9D8B-DEFA8F25B5D6}" type="parTrans" cxnId="{59A0327C-7AE0-4165-8F09-FD3BBA24C8E9}">
      <dgm:prSet/>
      <dgm:spPr/>
      <dgm:t>
        <a:bodyPr/>
        <a:lstStyle/>
        <a:p>
          <a:endParaRPr lang="zh-TW" altLang="en-US"/>
        </a:p>
      </dgm:t>
    </dgm:pt>
    <dgm:pt modelId="{4A02E284-3DEA-48CB-AFAC-E57E030727F8}" type="sibTrans" cxnId="{59A0327C-7AE0-4165-8F09-FD3BBA24C8E9}">
      <dgm:prSet/>
      <dgm:spPr/>
      <dgm:t>
        <a:bodyPr/>
        <a:lstStyle/>
        <a:p>
          <a:endParaRPr lang="zh-TW" altLang="en-US"/>
        </a:p>
      </dgm:t>
    </dgm:pt>
    <dgm:pt modelId="{8DBFE213-8607-47E6-BA5E-C23683D1B95F}">
      <dgm:prSet phldrT="[文字]" custT="1"/>
      <dgm:spPr/>
      <dgm:t>
        <a:bodyPr/>
        <a:lstStyle/>
        <a:p>
          <a:r>
            <a:rPr lang="zh-TW" altLang="en-US" sz="1800" b="1" smtClean="0">
              <a:latin typeface="+mn-ea"/>
              <a:ea typeface="+mn-ea"/>
            </a:rPr>
            <a:t>每次備課都使用</a:t>
          </a:r>
          <a:endParaRPr lang="zh-TW" altLang="en-US" sz="1800" b="1" dirty="0">
            <a:latin typeface="+mn-ea"/>
            <a:ea typeface="+mn-ea"/>
          </a:endParaRPr>
        </a:p>
      </dgm:t>
    </dgm:pt>
    <dgm:pt modelId="{5D1BF51D-DBAC-464E-BC03-C4E180588042}" type="parTrans" cxnId="{C3F30D96-ED2C-4757-92EC-DC537ECF1335}">
      <dgm:prSet/>
      <dgm:spPr/>
      <dgm:t>
        <a:bodyPr/>
        <a:lstStyle/>
        <a:p>
          <a:endParaRPr lang="zh-TW" altLang="en-US"/>
        </a:p>
      </dgm:t>
    </dgm:pt>
    <dgm:pt modelId="{E2E79B74-E91E-4E33-8FD4-15D83CE62DB2}" type="sibTrans" cxnId="{C3F30D96-ED2C-4757-92EC-DC537ECF1335}">
      <dgm:prSet/>
      <dgm:spPr/>
      <dgm:t>
        <a:bodyPr/>
        <a:lstStyle/>
        <a:p>
          <a:endParaRPr lang="zh-TW" altLang="en-US"/>
        </a:p>
      </dgm:t>
    </dgm:pt>
    <dgm:pt modelId="{3F886351-B2A3-4E8D-BA5F-7F84D1C7B2C2}" type="pres">
      <dgm:prSet presAssocID="{E0634781-37D1-4150-8999-1FC2577278F7}" presName="Name0" presStyleCnt="0">
        <dgm:presLayoutVars>
          <dgm:dir/>
          <dgm:resizeHandles val="exact"/>
        </dgm:presLayoutVars>
      </dgm:prSet>
      <dgm:spPr/>
    </dgm:pt>
    <dgm:pt modelId="{58B5FEF8-B704-4092-9DB8-E4EA4BF76117}" type="pres">
      <dgm:prSet presAssocID="{E0634781-37D1-4150-8999-1FC2577278F7}" presName="arrow" presStyleLbl="bgShp" presStyleIdx="0" presStyleCnt="1"/>
      <dgm:spPr>
        <a:gradFill flip="none" rotWithShape="0">
          <a:gsLst>
            <a:gs pos="0">
              <a:srgbClr val="66FFCC">
                <a:shade val="30000"/>
                <a:satMod val="115000"/>
              </a:srgbClr>
            </a:gs>
            <a:gs pos="50000">
              <a:srgbClr val="66FFCC">
                <a:shade val="67500"/>
                <a:satMod val="115000"/>
              </a:srgbClr>
            </a:gs>
            <a:gs pos="100000">
              <a:srgbClr val="66FFCC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</dgm:pt>
    <dgm:pt modelId="{9AEC0BC4-54D1-438D-A4E9-A63E76CED3BC}" type="pres">
      <dgm:prSet presAssocID="{E0634781-37D1-4150-8999-1FC2577278F7}" presName="points" presStyleCnt="0"/>
      <dgm:spPr/>
    </dgm:pt>
    <dgm:pt modelId="{838011B4-9E1A-40F8-9D9C-D5B746CEC4AF}" type="pres">
      <dgm:prSet presAssocID="{A70ADD87-6090-4A8F-A1CF-8C7787CE539E}" presName="compositeA" presStyleCnt="0"/>
      <dgm:spPr/>
    </dgm:pt>
    <dgm:pt modelId="{8C31A182-FF35-4783-81C4-1BA8C0856736}" type="pres">
      <dgm:prSet presAssocID="{A70ADD87-6090-4A8F-A1CF-8C7787CE539E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B6D252-C76D-4FB2-B9AC-432FE031FDAF}" type="pres">
      <dgm:prSet presAssocID="{A70ADD87-6090-4A8F-A1CF-8C7787CE539E}" presName="circleA" presStyleLbl="node1" presStyleIdx="0" presStyleCnt="3"/>
      <dgm:spPr/>
    </dgm:pt>
    <dgm:pt modelId="{A469AF47-DB8F-41E8-B36E-821796DE2ED4}" type="pres">
      <dgm:prSet presAssocID="{A70ADD87-6090-4A8F-A1CF-8C7787CE539E}" presName="spaceA" presStyleCnt="0"/>
      <dgm:spPr/>
    </dgm:pt>
    <dgm:pt modelId="{197DE253-B43C-4EE5-873D-C026CBE2DF5E}" type="pres">
      <dgm:prSet presAssocID="{458F5B15-8692-4747-842D-ECAC74F011D9}" presName="space" presStyleCnt="0"/>
      <dgm:spPr/>
    </dgm:pt>
    <dgm:pt modelId="{9F377048-C586-4A67-AAE6-2306EFB513C6}" type="pres">
      <dgm:prSet presAssocID="{7EF82C99-6513-4DD9-97CE-891FDCE8D9E0}" presName="compositeB" presStyleCnt="0"/>
      <dgm:spPr/>
    </dgm:pt>
    <dgm:pt modelId="{82456391-5364-4AED-BFC5-D57BA44D16B8}" type="pres">
      <dgm:prSet presAssocID="{7EF82C99-6513-4DD9-97CE-891FDCE8D9E0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C4ED91-0A9A-441D-9C7A-074DDF35A23A}" type="pres">
      <dgm:prSet presAssocID="{7EF82C99-6513-4DD9-97CE-891FDCE8D9E0}" presName="circleB" presStyleLbl="node1" presStyleIdx="1" presStyleCnt="3"/>
      <dgm:spPr/>
    </dgm:pt>
    <dgm:pt modelId="{466B7F06-A7CD-4FFB-81ED-2CC790CACD6F}" type="pres">
      <dgm:prSet presAssocID="{7EF82C99-6513-4DD9-97CE-891FDCE8D9E0}" presName="spaceB" presStyleCnt="0"/>
      <dgm:spPr/>
    </dgm:pt>
    <dgm:pt modelId="{F285C831-CB34-4CAB-81A3-A9816BEB7571}" type="pres">
      <dgm:prSet presAssocID="{4A02E284-3DEA-48CB-AFAC-E57E030727F8}" presName="space" presStyleCnt="0"/>
      <dgm:spPr/>
    </dgm:pt>
    <dgm:pt modelId="{71DD79E2-735D-431B-91B6-A24CF69040A7}" type="pres">
      <dgm:prSet presAssocID="{8DBFE213-8607-47E6-BA5E-C23683D1B95F}" presName="compositeA" presStyleCnt="0"/>
      <dgm:spPr/>
    </dgm:pt>
    <dgm:pt modelId="{B2CA11A9-77ED-46EC-9E8C-11E61248CF30}" type="pres">
      <dgm:prSet presAssocID="{8DBFE213-8607-47E6-BA5E-C23683D1B95F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9C0CB8-EE22-41AA-8316-F90D80B13AF5}" type="pres">
      <dgm:prSet presAssocID="{8DBFE213-8607-47E6-BA5E-C23683D1B95F}" presName="circleA" presStyleLbl="node1" presStyleIdx="2" presStyleCnt="3"/>
      <dgm:spPr/>
    </dgm:pt>
    <dgm:pt modelId="{C8761C8B-0D8A-4637-A454-9B6FE4EAD7BB}" type="pres">
      <dgm:prSet presAssocID="{8DBFE213-8607-47E6-BA5E-C23683D1B95F}" presName="spaceA" presStyleCnt="0"/>
      <dgm:spPr/>
    </dgm:pt>
  </dgm:ptLst>
  <dgm:cxnLst>
    <dgm:cxn modelId="{59A0327C-7AE0-4165-8F09-FD3BBA24C8E9}" srcId="{E0634781-37D1-4150-8999-1FC2577278F7}" destId="{7EF82C99-6513-4DD9-97CE-891FDCE8D9E0}" srcOrd="1" destOrd="0" parTransId="{F756BC51-181D-476C-9D8B-DEFA8F25B5D6}" sibTransId="{4A02E284-3DEA-48CB-AFAC-E57E030727F8}"/>
    <dgm:cxn modelId="{DD5B6829-A1F6-4C3D-A3EA-700D295AC287}" type="presOf" srcId="{7EF82C99-6513-4DD9-97CE-891FDCE8D9E0}" destId="{82456391-5364-4AED-BFC5-D57BA44D16B8}" srcOrd="0" destOrd="0" presId="urn:microsoft.com/office/officeart/2005/8/layout/hProcess11"/>
    <dgm:cxn modelId="{F96BEB2A-87D8-425E-A7C3-A67450368593}" type="presOf" srcId="{E0634781-37D1-4150-8999-1FC2577278F7}" destId="{3F886351-B2A3-4E8D-BA5F-7F84D1C7B2C2}" srcOrd="0" destOrd="0" presId="urn:microsoft.com/office/officeart/2005/8/layout/hProcess11"/>
    <dgm:cxn modelId="{FC7FFA6E-71A6-4779-ADC8-ECAEECA8C840}" srcId="{E0634781-37D1-4150-8999-1FC2577278F7}" destId="{A70ADD87-6090-4A8F-A1CF-8C7787CE539E}" srcOrd="0" destOrd="0" parTransId="{C8016FC6-F994-4B0B-B8A4-222BD856A06F}" sibTransId="{458F5B15-8692-4747-842D-ECAC74F011D9}"/>
    <dgm:cxn modelId="{18EE3568-4BEE-4ACD-A6AE-91964D5AD19F}" type="presOf" srcId="{A70ADD87-6090-4A8F-A1CF-8C7787CE539E}" destId="{8C31A182-FF35-4783-81C4-1BA8C0856736}" srcOrd="0" destOrd="0" presId="urn:microsoft.com/office/officeart/2005/8/layout/hProcess11"/>
    <dgm:cxn modelId="{C3F30D96-ED2C-4757-92EC-DC537ECF1335}" srcId="{E0634781-37D1-4150-8999-1FC2577278F7}" destId="{8DBFE213-8607-47E6-BA5E-C23683D1B95F}" srcOrd="2" destOrd="0" parTransId="{5D1BF51D-DBAC-464E-BC03-C4E180588042}" sibTransId="{E2E79B74-E91E-4E33-8FD4-15D83CE62DB2}"/>
    <dgm:cxn modelId="{F762A024-7A05-4563-B1B6-9EC479EAEC4D}" type="presOf" srcId="{8DBFE213-8607-47E6-BA5E-C23683D1B95F}" destId="{B2CA11A9-77ED-46EC-9E8C-11E61248CF30}" srcOrd="0" destOrd="0" presId="urn:microsoft.com/office/officeart/2005/8/layout/hProcess11"/>
    <dgm:cxn modelId="{5908D7AD-87FF-4D7D-9D88-48D7F73AA66D}" type="presParOf" srcId="{3F886351-B2A3-4E8D-BA5F-7F84D1C7B2C2}" destId="{58B5FEF8-B704-4092-9DB8-E4EA4BF76117}" srcOrd="0" destOrd="0" presId="urn:microsoft.com/office/officeart/2005/8/layout/hProcess11"/>
    <dgm:cxn modelId="{224068A0-CA09-4F21-BF6C-9B6D25D63BAB}" type="presParOf" srcId="{3F886351-B2A3-4E8D-BA5F-7F84D1C7B2C2}" destId="{9AEC0BC4-54D1-438D-A4E9-A63E76CED3BC}" srcOrd="1" destOrd="0" presId="urn:microsoft.com/office/officeart/2005/8/layout/hProcess11"/>
    <dgm:cxn modelId="{328239D0-AB7B-4B05-825B-2455C38DAEE3}" type="presParOf" srcId="{9AEC0BC4-54D1-438D-A4E9-A63E76CED3BC}" destId="{838011B4-9E1A-40F8-9D9C-D5B746CEC4AF}" srcOrd="0" destOrd="0" presId="urn:microsoft.com/office/officeart/2005/8/layout/hProcess11"/>
    <dgm:cxn modelId="{C88ECD65-220C-41B9-9996-FA7CCF26CB9D}" type="presParOf" srcId="{838011B4-9E1A-40F8-9D9C-D5B746CEC4AF}" destId="{8C31A182-FF35-4783-81C4-1BA8C0856736}" srcOrd="0" destOrd="0" presId="urn:microsoft.com/office/officeart/2005/8/layout/hProcess11"/>
    <dgm:cxn modelId="{014A67DF-6C3E-487D-B549-1D3E718F7C4C}" type="presParOf" srcId="{838011B4-9E1A-40F8-9D9C-D5B746CEC4AF}" destId="{91B6D252-C76D-4FB2-B9AC-432FE031FDAF}" srcOrd="1" destOrd="0" presId="urn:microsoft.com/office/officeart/2005/8/layout/hProcess11"/>
    <dgm:cxn modelId="{5D7E7A4C-CA9F-4B01-B7AF-520652DA0BB9}" type="presParOf" srcId="{838011B4-9E1A-40F8-9D9C-D5B746CEC4AF}" destId="{A469AF47-DB8F-41E8-B36E-821796DE2ED4}" srcOrd="2" destOrd="0" presId="urn:microsoft.com/office/officeart/2005/8/layout/hProcess11"/>
    <dgm:cxn modelId="{88F49F83-5CE4-4F6E-852E-A2BB1A1F6A22}" type="presParOf" srcId="{9AEC0BC4-54D1-438D-A4E9-A63E76CED3BC}" destId="{197DE253-B43C-4EE5-873D-C026CBE2DF5E}" srcOrd="1" destOrd="0" presId="urn:microsoft.com/office/officeart/2005/8/layout/hProcess11"/>
    <dgm:cxn modelId="{AAA7A51A-4230-4A5E-9702-E443DBAFF7DF}" type="presParOf" srcId="{9AEC0BC4-54D1-438D-A4E9-A63E76CED3BC}" destId="{9F377048-C586-4A67-AAE6-2306EFB513C6}" srcOrd="2" destOrd="0" presId="urn:microsoft.com/office/officeart/2005/8/layout/hProcess11"/>
    <dgm:cxn modelId="{D0B90803-655B-4F08-941C-1176080372F1}" type="presParOf" srcId="{9F377048-C586-4A67-AAE6-2306EFB513C6}" destId="{82456391-5364-4AED-BFC5-D57BA44D16B8}" srcOrd="0" destOrd="0" presId="urn:microsoft.com/office/officeart/2005/8/layout/hProcess11"/>
    <dgm:cxn modelId="{C3C047B7-FE19-4C21-994E-39E21AB22E5E}" type="presParOf" srcId="{9F377048-C586-4A67-AAE6-2306EFB513C6}" destId="{0CC4ED91-0A9A-441D-9C7A-074DDF35A23A}" srcOrd="1" destOrd="0" presId="urn:microsoft.com/office/officeart/2005/8/layout/hProcess11"/>
    <dgm:cxn modelId="{FC06222D-C36A-4C59-AE3A-4454D651CD69}" type="presParOf" srcId="{9F377048-C586-4A67-AAE6-2306EFB513C6}" destId="{466B7F06-A7CD-4FFB-81ED-2CC790CACD6F}" srcOrd="2" destOrd="0" presId="urn:microsoft.com/office/officeart/2005/8/layout/hProcess11"/>
    <dgm:cxn modelId="{5F48D958-B076-4F0B-88FA-2F088084907F}" type="presParOf" srcId="{9AEC0BC4-54D1-438D-A4E9-A63E76CED3BC}" destId="{F285C831-CB34-4CAB-81A3-A9816BEB7571}" srcOrd="3" destOrd="0" presId="urn:microsoft.com/office/officeart/2005/8/layout/hProcess11"/>
    <dgm:cxn modelId="{78C454E5-4B58-49DC-876D-ED3FAA791CB9}" type="presParOf" srcId="{9AEC0BC4-54D1-438D-A4E9-A63E76CED3BC}" destId="{71DD79E2-735D-431B-91B6-A24CF69040A7}" srcOrd="4" destOrd="0" presId="urn:microsoft.com/office/officeart/2005/8/layout/hProcess11"/>
    <dgm:cxn modelId="{55D7C7D0-ED87-4ACE-967A-64EA0AFF40CB}" type="presParOf" srcId="{71DD79E2-735D-431B-91B6-A24CF69040A7}" destId="{B2CA11A9-77ED-46EC-9E8C-11E61248CF30}" srcOrd="0" destOrd="0" presId="urn:microsoft.com/office/officeart/2005/8/layout/hProcess11"/>
    <dgm:cxn modelId="{80AC0BE6-BBEE-45E9-A56F-C768CCDAF0A2}" type="presParOf" srcId="{71DD79E2-735D-431B-91B6-A24CF69040A7}" destId="{3E9C0CB8-EE22-41AA-8316-F90D80B13AF5}" srcOrd="1" destOrd="0" presId="urn:microsoft.com/office/officeart/2005/8/layout/hProcess11"/>
    <dgm:cxn modelId="{24BC1640-FF86-44B0-8472-686E25F7437C}" type="presParOf" srcId="{71DD79E2-735D-431B-91B6-A24CF69040A7}" destId="{C8761C8B-0D8A-4637-A454-9B6FE4EAD7B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53CE15-078D-417D-A60C-3D49297ED64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9876570-029F-42C5-9BA7-21E373508DE6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重視</a:t>
          </a:r>
        </a:p>
      </dgm:t>
    </dgm:pt>
    <dgm:pt modelId="{35D050D5-6A78-4121-A1CF-95DC6E46DC8F}" type="parTrans" cxnId="{F92B90D9-5D3C-4CDD-BBE3-2B68D12DF3D6}">
      <dgm:prSet/>
      <dgm:spPr/>
      <dgm:t>
        <a:bodyPr/>
        <a:lstStyle/>
        <a:p>
          <a:endParaRPr lang="zh-TW" altLang="en-US" b="1"/>
        </a:p>
      </dgm:t>
    </dgm:pt>
    <dgm:pt modelId="{EE47B829-C27E-4A7D-B13D-B42979BCFA44}" type="sibTrans" cxnId="{F92B90D9-5D3C-4CDD-BBE3-2B68D12DF3D6}">
      <dgm:prSet/>
      <dgm:spPr/>
      <dgm:t>
        <a:bodyPr/>
        <a:lstStyle/>
        <a:p>
          <a:endParaRPr lang="zh-TW" altLang="en-US" b="1"/>
        </a:p>
      </dgm:t>
    </dgm:pt>
    <dgm:pt modelId="{7AEEE838-23F3-46FE-8B0A-9C7F947EA9DB}">
      <dgm:prSet phldrT="[文字]" custT="1"/>
      <dgm:spPr/>
      <dgm:t>
        <a:bodyPr/>
        <a:lstStyle/>
        <a:p>
          <a:r>
            <a:rPr lang="zh-TW" altLang="en-US" sz="2400" b="1">
              <a:latin typeface="+mn-ea"/>
              <a:ea typeface="+mn-ea"/>
            </a:rPr>
            <a:t>注重</a:t>
          </a:r>
        </a:p>
      </dgm:t>
    </dgm:pt>
    <dgm:pt modelId="{1C41CEC2-1728-4EEB-8886-2B679E27AA8C}" type="parTrans" cxnId="{31040DAB-CC9D-4B51-A2A8-642B247D62C3}">
      <dgm:prSet/>
      <dgm:spPr/>
      <dgm:t>
        <a:bodyPr/>
        <a:lstStyle/>
        <a:p>
          <a:endParaRPr lang="zh-TW" altLang="en-US" b="1"/>
        </a:p>
      </dgm:t>
    </dgm:pt>
    <dgm:pt modelId="{1053890B-960F-4C63-A8A7-8EF039972822}" type="sibTrans" cxnId="{31040DAB-CC9D-4B51-A2A8-642B247D62C3}">
      <dgm:prSet/>
      <dgm:spPr/>
      <dgm:t>
        <a:bodyPr/>
        <a:lstStyle/>
        <a:p>
          <a:endParaRPr lang="zh-TW" altLang="en-US" b="1"/>
        </a:p>
      </dgm:t>
    </dgm:pt>
    <dgm:pt modelId="{009F0B32-89F1-42A3-AA70-207C02270A67}">
      <dgm:prSet phldrT="[文字]" custT="1"/>
      <dgm:spPr/>
      <dgm:t>
        <a:bodyPr/>
        <a:lstStyle/>
        <a:p>
          <a:r>
            <a:rPr lang="zh-TW" altLang="en-US" sz="2400" b="1">
              <a:latin typeface="+mn-ea"/>
              <a:ea typeface="+mn-ea"/>
            </a:rPr>
            <a:t>講求、著重</a:t>
          </a:r>
        </a:p>
      </dgm:t>
    </dgm:pt>
    <dgm:pt modelId="{B301CB3A-DDB8-459C-A4D5-F7DF41D70427}" type="parTrans" cxnId="{F920D213-85B5-44A9-A576-01DF7AECEDD5}">
      <dgm:prSet/>
      <dgm:spPr/>
      <dgm:t>
        <a:bodyPr/>
        <a:lstStyle/>
        <a:p>
          <a:endParaRPr lang="zh-TW" altLang="en-US" b="1"/>
        </a:p>
      </dgm:t>
    </dgm:pt>
    <dgm:pt modelId="{6F681A61-4363-4AB1-88EF-0EB67A06BDFE}" type="sibTrans" cxnId="{F920D213-85B5-44A9-A576-01DF7AECEDD5}">
      <dgm:prSet/>
      <dgm:spPr/>
      <dgm:t>
        <a:bodyPr/>
        <a:lstStyle/>
        <a:p>
          <a:endParaRPr lang="zh-TW" altLang="en-US" b="1"/>
        </a:p>
      </dgm:t>
    </dgm:pt>
    <dgm:pt modelId="{5FC82A58-DD59-4AFA-89B0-817C7984C6EE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偏重</a:t>
          </a:r>
        </a:p>
      </dgm:t>
    </dgm:pt>
    <dgm:pt modelId="{7563F927-FBE9-43D0-BECC-B42E92DCA50A}" type="parTrans" cxnId="{87139F3F-9D7A-4CD7-AEDB-AA42D359DDEB}">
      <dgm:prSet/>
      <dgm:spPr/>
      <dgm:t>
        <a:bodyPr/>
        <a:lstStyle/>
        <a:p>
          <a:endParaRPr lang="zh-TW" altLang="en-US" b="1"/>
        </a:p>
      </dgm:t>
    </dgm:pt>
    <dgm:pt modelId="{4B18B9A3-F9DE-44E9-8BBD-A7AEA29E0220}" type="sibTrans" cxnId="{87139F3F-9D7A-4CD7-AEDB-AA42D359DDEB}">
      <dgm:prSet/>
      <dgm:spPr/>
      <dgm:t>
        <a:bodyPr/>
        <a:lstStyle/>
        <a:p>
          <a:endParaRPr lang="zh-TW" altLang="en-US" b="1"/>
        </a:p>
      </dgm:t>
    </dgm:pt>
    <dgm:pt modelId="{06799871-05D6-40FD-AFC0-C268F8637B58}" type="pres">
      <dgm:prSet presAssocID="{1F53CE15-078D-417D-A60C-3D49297ED64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9B263106-D499-4525-AF56-BEF267499999}" type="pres">
      <dgm:prSet presAssocID="{09876570-029F-42C5-9BA7-21E373508DE6}" presName="composite" presStyleCnt="0"/>
      <dgm:spPr/>
    </dgm:pt>
    <dgm:pt modelId="{6C7C1EFB-D2E2-4402-BA90-A11C89493D89}" type="pres">
      <dgm:prSet presAssocID="{09876570-029F-42C5-9BA7-21E373508DE6}" presName="LShape" presStyleLbl="alignNode1" presStyleIdx="0" presStyleCnt="7"/>
      <dgm:spPr/>
    </dgm:pt>
    <dgm:pt modelId="{39B324C8-0ABD-487F-819F-3C4EB0D9C61C}" type="pres">
      <dgm:prSet presAssocID="{09876570-029F-42C5-9BA7-21E373508DE6}" presName="ParentText" presStyleLbl="revTx" presStyleIdx="0" presStyleCnt="4" custLinFactNeighborX="4477" custLinFactNeighborY="-1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797AD1-E227-4584-94DA-D11D02303DB6}" type="pres">
      <dgm:prSet presAssocID="{09876570-029F-42C5-9BA7-21E373508DE6}" presName="Triangle" presStyleLbl="alignNode1" presStyleIdx="1" presStyleCnt="7"/>
      <dgm:spPr/>
    </dgm:pt>
    <dgm:pt modelId="{4207002D-368A-43DD-8918-3154788EC952}" type="pres">
      <dgm:prSet presAssocID="{EE47B829-C27E-4A7D-B13D-B42979BCFA44}" presName="sibTrans" presStyleCnt="0"/>
      <dgm:spPr/>
    </dgm:pt>
    <dgm:pt modelId="{A983327E-F7BA-418D-A84D-ED1670FCC5AE}" type="pres">
      <dgm:prSet presAssocID="{EE47B829-C27E-4A7D-B13D-B42979BCFA44}" presName="space" presStyleCnt="0"/>
      <dgm:spPr/>
    </dgm:pt>
    <dgm:pt modelId="{265CB455-3484-40DB-BA63-A1969E54E2F1}" type="pres">
      <dgm:prSet presAssocID="{7AEEE838-23F3-46FE-8B0A-9C7F947EA9DB}" presName="composite" presStyleCnt="0"/>
      <dgm:spPr/>
    </dgm:pt>
    <dgm:pt modelId="{453E2FD2-C0A9-4F16-A8DD-0AF96A223802}" type="pres">
      <dgm:prSet presAssocID="{7AEEE838-23F3-46FE-8B0A-9C7F947EA9DB}" presName="LShape" presStyleLbl="alignNode1" presStyleIdx="2" presStyleCnt="7"/>
      <dgm:spPr/>
    </dgm:pt>
    <dgm:pt modelId="{679FC4CD-0239-476B-BA2D-64521DB42FF3}" type="pres">
      <dgm:prSet presAssocID="{7AEEE838-23F3-46FE-8B0A-9C7F947EA9DB}" presName="ParentText" presStyleLbl="revTx" presStyleIdx="1" presStyleCnt="4" custLinFactNeighborX="72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D4A7D5-7CF1-44B3-B0EC-70A5F117072C}" type="pres">
      <dgm:prSet presAssocID="{7AEEE838-23F3-46FE-8B0A-9C7F947EA9DB}" presName="Triangle" presStyleLbl="alignNode1" presStyleIdx="3" presStyleCnt="7"/>
      <dgm:spPr/>
    </dgm:pt>
    <dgm:pt modelId="{25B33E89-8456-4041-B993-CC8E5CEB6696}" type="pres">
      <dgm:prSet presAssocID="{1053890B-960F-4C63-A8A7-8EF039972822}" presName="sibTrans" presStyleCnt="0"/>
      <dgm:spPr/>
    </dgm:pt>
    <dgm:pt modelId="{FCC356F4-772E-4259-B054-169AB0F18996}" type="pres">
      <dgm:prSet presAssocID="{1053890B-960F-4C63-A8A7-8EF039972822}" presName="space" presStyleCnt="0"/>
      <dgm:spPr/>
    </dgm:pt>
    <dgm:pt modelId="{1ABF10A2-B402-4DA0-A49E-989089D21FCC}" type="pres">
      <dgm:prSet presAssocID="{009F0B32-89F1-42A3-AA70-207C02270A67}" presName="composite" presStyleCnt="0"/>
      <dgm:spPr/>
    </dgm:pt>
    <dgm:pt modelId="{1A2EFA1D-F988-4CFC-A317-DDC662F69AE5}" type="pres">
      <dgm:prSet presAssocID="{009F0B32-89F1-42A3-AA70-207C02270A67}" presName="LShape" presStyleLbl="alignNode1" presStyleIdx="4" presStyleCnt="7"/>
      <dgm:spPr/>
    </dgm:pt>
    <dgm:pt modelId="{FBD92066-50F2-48A1-AF93-926D0B1E0497}" type="pres">
      <dgm:prSet presAssocID="{009F0B32-89F1-42A3-AA70-207C02270A67}" presName="ParentText" presStyleLbl="revTx" presStyleIdx="2" presStyleCnt="4" custLinFactNeighborX="50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365925-0558-4CCE-88A0-D2203BCD2F35}" type="pres">
      <dgm:prSet presAssocID="{009F0B32-89F1-42A3-AA70-207C02270A67}" presName="Triangle" presStyleLbl="alignNode1" presStyleIdx="5" presStyleCnt="7"/>
      <dgm:spPr/>
    </dgm:pt>
    <dgm:pt modelId="{3EDC8D89-23AF-4E80-ACAC-4831C1A41720}" type="pres">
      <dgm:prSet presAssocID="{6F681A61-4363-4AB1-88EF-0EB67A06BDFE}" presName="sibTrans" presStyleCnt="0"/>
      <dgm:spPr/>
    </dgm:pt>
    <dgm:pt modelId="{ADE6D823-DD8B-4284-AB60-E8E8A0024AAF}" type="pres">
      <dgm:prSet presAssocID="{6F681A61-4363-4AB1-88EF-0EB67A06BDFE}" presName="space" presStyleCnt="0"/>
      <dgm:spPr/>
    </dgm:pt>
    <dgm:pt modelId="{57F0244B-E0F0-406E-A916-2572D12C7F36}" type="pres">
      <dgm:prSet presAssocID="{5FC82A58-DD59-4AFA-89B0-817C7984C6EE}" presName="composite" presStyleCnt="0"/>
      <dgm:spPr/>
    </dgm:pt>
    <dgm:pt modelId="{2760CA78-B806-45DD-AA10-41EFD60DF6AD}" type="pres">
      <dgm:prSet presAssocID="{5FC82A58-DD59-4AFA-89B0-817C7984C6EE}" presName="LShape" presStyleLbl="alignNode1" presStyleIdx="6" presStyleCnt="7"/>
      <dgm:spPr/>
    </dgm:pt>
    <dgm:pt modelId="{BA0FF514-61C9-40B7-AB80-6D448C4F08E0}" type="pres">
      <dgm:prSet presAssocID="{5FC82A58-DD59-4AFA-89B0-817C7984C6EE}" presName="ParentText" presStyleLbl="revTx" presStyleIdx="3" presStyleCnt="4" custLinFactNeighborX="6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2B90D9-5D3C-4CDD-BBE3-2B68D12DF3D6}" srcId="{1F53CE15-078D-417D-A60C-3D49297ED64B}" destId="{09876570-029F-42C5-9BA7-21E373508DE6}" srcOrd="0" destOrd="0" parTransId="{35D050D5-6A78-4121-A1CF-95DC6E46DC8F}" sibTransId="{EE47B829-C27E-4A7D-B13D-B42979BCFA44}"/>
    <dgm:cxn modelId="{0893048A-702C-40E7-BC5C-85203C6268B0}" type="presOf" srcId="{1F53CE15-078D-417D-A60C-3D49297ED64B}" destId="{06799871-05D6-40FD-AFC0-C268F8637B58}" srcOrd="0" destOrd="0" presId="urn:microsoft.com/office/officeart/2009/3/layout/StepUpProcess"/>
    <dgm:cxn modelId="{4DA11093-2EAC-4B7B-B7C1-35C55DE6E3E8}" type="presOf" srcId="{09876570-029F-42C5-9BA7-21E373508DE6}" destId="{39B324C8-0ABD-487F-819F-3C4EB0D9C61C}" srcOrd="0" destOrd="0" presId="urn:microsoft.com/office/officeart/2009/3/layout/StepUpProcess"/>
    <dgm:cxn modelId="{F920D213-85B5-44A9-A576-01DF7AECEDD5}" srcId="{1F53CE15-078D-417D-A60C-3D49297ED64B}" destId="{009F0B32-89F1-42A3-AA70-207C02270A67}" srcOrd="2" destOrd="0" parTransId="{B301CB3A-DDB8-459C-A4D5-F7DF41D70427}" sibTransId="{6F681A61-4363-4AB1-88EF-0EB67A06BDFE}"/>
    <dgm:cxn modelId="{14AE6B7B-53E9-4F87-8CE4-893F54A895EA}" type="presOf" srcId="{009F0B32-89F1-42A3-AA70-207C02270A67}" destId="{FBD92066-50F2-48A1-AF93-926D0B1E0497}" srcOrd="0" destOrd="0" presId="urn:microsoft.com/office/officeart/2009/3/layout/StepUpProcess"/>
    <dgm:cxn modelId="{7BCD466B-C23A-4267-BADC-78A51A807A71}" type="presOf" srcId="{5FC82A58-DD59-4AFA-89B0-817C7984C6EE}" destId="{BA0FF514-61C9-40B7-AB80-6D448C4F08E0}" srcOrd="0" destOrd="0" presId="urn:microsoft.com/office/officeart/2009/3/layout/StepUpProcess"/>
    <dgm:cxn modelId="{31040DAB-CC9D-4B51-A2A8-642B247D62C3}" srcId="{1F53CE15-078D-417D-A60C-3D49297ED64B}" destId="{7AEEE838-23F3-46FE-8B0A-9C7F947EA9DB}" srcOrd="1" destOrd="0" parTransId="{1C41CEC2-1728-4EEB-8886-2B679E27AA8C}" sibTransId="{1053890B-960F-4C63-A8A7-8EF039972822}"/>
    <dgm:cxn modelId="{87139F3F-9D7A-4CD7-AEDB-AA42D359DDEB}" srcId="{1F53CE15-078D-417D-A60C-3D49297ED64B}" destId="{5FC82A58-DD59-4AFA-89B0-817C7984C6EE}" srcOrd="3" destOrd="0" parTransId="{7563F927-FBE9-43D0-BECC-B42E92DCA50A}" sibTransId="{4B18B9A3-F9DE-44E9-8BBD-A7AEA29E0220}"/>
    <dgm:cxn modelId="{CB5C2A52-37E1-4CFE-973E-2C8FBD7AF533}" type="presOf" srcId="{7AEEE838-23F3-46FE-8B0A-9C7F947EA9DB}" destId="{679FC4CD-0239-476B-BA2D-64521DB42FF3}" srcOrd="0" destOrd="0" presId="urn:microsoft.com/office/officeart/2009/3/layout/StepUpProcess"/>
    <dgm:cxn modelId="{9D1623B2-D2B6-49E1-B2FF-614DC00AFE07}" type="presParOf" srcId="{06799871-05D6-40FD-AFC0-C268F8637B58}" destId="{9B263106-D499-4525-AF56-BEF267499999}" srcOrd="0" destOrd="0" presId="urn:microsoft.com/office/officeart/2009/3/layout/StepUpProcess"/>
    <dgm:cxn modelId="{4730AE75-BC5A-46A0-BDAF-4EC532CE9471}" type="presParOf" srcId="{9B263106-D499-4525-AF56-BEF267499999}" destId="{6C7C1EFB-D2E2-4402-BA90-A11C89493D89}" srcOrd="0" destOrd="0" presId="urn:microsoft.com/office/officeart/2009/3/layout/StepUpProcess"/>
    <dgm:cxn modelId="{D056E9D2-D2CA-4728-9E5A-AA92A0D6B6A6}" type="presParOf" srcId="{9B263106-D499-4525-AF56-BEF267499999}" destId="{39B324C8-0ABD-487F-819F-3C4EB0D9C61C}" srcOrd="1" destOrd="0" presId="urn:microsoft.com/office/officeart/2009/3/layout/StepUpProcess"/>
    <dgm:cxn modelId="{BA3AD87B-B3B8-46B0-91A0-86B2A26AE319}" type="presParOf" srcId="{9B263106-D499-4525-AF56-BEF267499999}" destId="{C8797AD1-E227-4584-94DA-D11D02303DB6}" srcOrd="2" destOrd="0" presId="urn:microsoft.com/office/officeart/2009/3/layout/StepUpProcess"/>
    <dgm:cxn modelId="{410B06C4-6E37-40EA-9C23-4DFEC84F89F6}" type="presParOf" srcId="{06799871-05D6-40FD-AFC0-C268F8637B58}" destId="{4207002D-368A-43DD-8918-3154788EC952}" srcOrd="1" destOrd="0" presId="urn:microsoft.com/office/officeart/2009/3/layout/StepUpProcess"/>
    <dgm:cxn modelId="{DD0B1B74-EB89-4790-9F56-1D95420586BD}" type="presParOf" srcId="{4207002D-368A-43DD-8918-3154788EC952}" destId="{A983327E-F7BA-418D-A84D-ED1670FCC5AE}" srcOrd="0" destOrd="0" presId="urn:microsoft.com/office/officeart/2009/3/layout/StepUpProcess"/>
    <dgm:cxn modelId="{252E4173-59B0-44BF-B25C-20F54AFB513A}" type="presParOf" srcId="{06799871-05D6-40FD-AFC0-C268F8637B58}" destId="{265CB455-3484-40DB-BA63-A1969E54E2F1}" srcOrd="2" destOrd="0" presId="urn:microsoft.com/office/officeart/2009/3/layout/StepUpProcess"/>
    <dgm:cxn modelId="{BCD2501D-A50D-4A24-8386-9F6277F5A3C0}" type="presParOf" srcId="{265CB455-3484-40DB-BA63-A1969E54E2F1}" destId="{453E2FD2-C0A9-4F16-A8DD-0AF96A223802}" srcOrd="0" destOrd="0" presId="urn:microsoft.com/office/officeart/2009/3/layout/StepUpProcess"/>
    <dgm:cxn modelId="{A39E641E-8E22-44BF-9ECD-7C2D549EBBF4}" type="presParOf" srcId="{265CB455-3484-40DB-BA63-A1969E54E2F1}" destId="{679FC4CD-0239-476B-BA2D-64521DB42FF3}" srcOrd="1" destOrd="0" presId="urn:microsoft.com/office/officeart/2009/3/layout/StepUpProcess"/>
    <dgm:cxn modelId="{C5AAA7E1-918E-4F63-93B6-92F38A0F10D1}" type="presParOf" srcId="{265CB455-3484-40DB-BA63-A1969E54E2F1}" destId="{55D4A7D5-7CF1-44B3-B0EC-70A5F117072C}" srcOrd="2" destOrd="0" presId="urn:microsoft.com/office/officeart/2009/3/layout/StepUpProcess"/>
    <dgm:cxn modelId="{CF8A6B16-8C70-49BB-A357-2A7E538B33EA}" type="presParOf" srcId="{06799871-05D6-40FD-AFC0-C268F8637B58}" destId="{25B33E89-8456-4041-B993-CC8E5CEB6696}" srcOrd="3" destOrd="0" presId="urn:microsoft.com/office/officeart/2009/3/layout/StepUpProcess"/>
    <dgm:cxn modelId="{E788734A-8C2E-41F0-B1F1-E838C4628B73}" type="presParOf" srcId="{25B33E89-8456-4041-B993-CC8E5CEB6696}" destId="{FCC356F4-772E-4259-B054-169AB0F18996}" srcOrd="0" destOrd="0" presId="urn:microsoft.com/office/officeart/2009/3/layout/StepUpProcess"/>
    <dgm:cxn modelId="{9CC2CD46-E39E-405B-9D0F-AD8DB39E6C85}" type="presParOf" srcId="{06799871-05D6-40FD-AFC0-C268F8637B58}" destId="{1ABF10A2-B402-4DA0-A49E-989089D21FCC}" srcOrd="4" destOrd="0" presId="urn:microsoft.com/office/officeart/2009/3/layout/StepUpProcess"/>
    <dgm:cxn modelId="{1B2FD45B-1C00-4C61-876A-3D8F2E66DD5D}" type="presParOf" srcId="{1ABF10A2-B402-4DA0-A49E-989089D21FCC}" destId="{1A2EFA1D-F988-4CFC-A317-DDC662F69AE5}" srcOrd="0" destOrd="0" presId="urn:microsoft.com/office/officeart/2009/3/layout/StepUpProcess"/>
    <dgm:cxn modelId="{4036CDFD-05F7-4799-BBB5-3FA9FBD2C9A3}" type="presParOf" srcId="{1ABF10A2-B402-4DA0-A49E-989089D21FCC}" destId="{FBD92066-50F2-48A1-AF93-926D0B1E0497}" srcOrd="1" destOrd="0" presId="urn:microsoft.com/office/officeart/2009/3/layout/StepUpProcess"/>
    <dgm:cxn modelId="{2BFB9D98-FBB2-46A3-9594-6859607D3E76}" type="presParOf" srcId="{1ABF10A2-B402-4DA0-A49E-989089D21FCC}" destId="{AE365925-0558-4CCE-88A0-D2203BCD2F35}" srcOrd="2" destOrd="0" presId="urn:microsoft.com/office/officeart/2009/3/layout/StepUpProcess"/>
    <dgm:cxn modelId="{32EFA8A1-AF8A-4B86-A5E9-FB637B1EDBF2}" type="presParOf" srcId="{06799871-05D6-40FD-AFC0-C268F8637B58}" destId="{3EDC8D89-23AF-4E80-ACAC-4831C1A41720}" srcOrd="5" destOrd="0" presId="urn:microsoft.com/office/officeart/2009/3/layout/StepUpProcess"/>
    <dgm:cxn modelId="{AD229742-D414-4EAF-87F7-B576268A6C7E}" type="presParOf" srcId="{3EDC8D89-23AF-4E80-ACAC-4831C1A41720}" destId="{ADE6D823-DD8B-4284-AB60-E8E8A0024AAF}" srcOrd="0" destOrd="0" presId="urn:microsoft.com/office/officeart/2009/3/layout/StepUpProcess"/>
    <dgm:cxn modelId="{980C393B-D7FF-4EDB-9DE8-CDFA8F6ABE37}" type="presParOf" srcId="{06799871-05D6-40FD-AFC0-C268F8637B58}" destId="{57F0244B-E0F0-406E-A916-2572D12C7F36}" srcOrd="6" destOrd="0" presId="urn:microsoft.com/office/officeart/2009/3/layout/StepUpProcess"/>
    <dgm:cxn modelId="{750FCB97-640F-4470-9C88-EF42A83806CB}" type="presParOf" srcId="{57F0244B-E0F0-406E-A916-2572D12C7F36}" destId="{2760CA78-B806-45DD-AA10-41EFD60DF6AD}" srcOrd="0" destOrd="0" presId="urn:microsoft.com/office/officeart/2009/3/layout/StepUpProcess"/>
    <dgm:cxn modelId="{B2F52E13-07EA-4162-858D-F782D8B81912}" type="presParOf" srcId="{57F0244B-E0F0-406E-A916-2572D12C7F36}" destId="{BA0FF514-61C9-40B7-AB80-6D448C4F08E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B3908FB-0314-4086-96EB-8B59FBF3F08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DA29B108-C6A1-4496-84A4-28CEAFD5FB79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400" b="1" dirty="0" smtClean="0">
              <a:latin typeface="+mn-ea"/>
              <a:ea typeface="+mn-ea"/>
            </a:rPr>
            <a:t>找尋</a:t>
          </a:r>
          <a:r>
            <a:rPr lang="zh-TW" altLang="en-US" sz="2400" b="1" dirty="0" smtClean="0">
              <a:solidFill>
                <a:srgbClr val="0000FF"/>
              </a:solidFill>
              <a:latin typeface="+mn-ea"/>
              <a:ea typeface="+mn-ea"/>
            </a:rPr>
            <a:t>情境</a:t>
          </a:r>
          <a:endParaRPr lang="zh-TW" altLang="en-US" sz="2400" b="1" dirty="0">
            <a:solidFill>
              <a:srgbClr val="0000FF"/>
            </a:solidFill>
            <a:latin typeface="+mn-ea"/>
            <a:ea typeface="+mn-ea"/>
          </a:endParaRPr>
        </a:p>
      </dgm:t>
    </dgm:pt>
    <dgm:pt modelId="{A2FA8D20-8BBE-4255-A4DA-E11E8737FDC4}" type="parTrans" cxnId="{18826576-99C2-45F7-A83E-8E5A17D54F3C}">
      <dgm:prSet/>
      <dgm:spPr/>
      <dgm:t>
        <a:bodyPr/>
        <a:lstStyle/>
        <a:p>
          <a:endParaRPr lang="zh-TW" altLang="en-US"/>
        </a:p>
      </dgm:t>
    </dgm:pt>
    <dgm:pt modelId="{53E178BD-D96E-4663-8F46-413F9C79F404}" type="sibTrans" cxnId="{18826576-99C2-45F7-A83E-8E5A17D54F3C}">
      <dgm:prSet/>
      <dgm:spPr/>
      <dgm:t>
        <a:bodyPr/>
        <a:lstStyle/>
        <a:p>
          <a:endParaRPr lang="zh-TW" altLang="en-US"/>
        </a:p>
      </dgm:t>
    </dgm:pt>
    <dgm:pt modelId="{9EA0BF0F-F26B-4704-ADAB-D1684C10C6DF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latin typeface="+mn-ea"/>
              <a:ea typeface="+mn-ea"/>
            </a:rPr>
            <a:t>找尋</a:t>
          </a:r>
          <a:endParaRPr lang="en-US" altLang="zh-TW" sz="2400" b="1" dirty="0" smtClean="0">
            <a:latin typeface="+mn-ea"/>
            <a:ea typeface="+mn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00B050"/>
              </a:solidFill>
              <a:latin typeface="+mn-ea"/>
              <a:ea typeface="+mn-ea"/>
            </a:rPr>
            <a:t>主題</a:t>
          </a:r>
          <a:r>
            <a:rPr lang="en-US" altLang="zh-TW" sz="2400" b="1" dirty="0" smtClean="0">
              <a:latin typeface="+mn-ea"/>
              <a:ea typeface="+mn-ea"/>
            </a:rPr>
            <a:t>/</a:t>
          </a:r>
          <a:r>
            <a:rPr lang="zh-TW" altLang="en-US" sz="2400" b="1" dirty="0" smtClean="0">
              <a:solidFill>
                <a:srgbClr val="00B050"/>
              </a:solidFill>
              <a:latin typeface="+mn-ea"/>
              <a:ea typeface="+mn-ea"/>
            </a:rPr>
            <a:t>話題</a:t>
          </a:r>
          <a:endParaRPr lang="en-US" altLang="zh-TW" sz="2400" b="1" dirty="0" smtClean="0">
            <a:solidFill>
              <a:srgbClr val="00B050"/>
            </a:solidFill>
            <a:latin typeface="+mn-ea"/>
            <a:ea typeface="+mn-ea"/>
          </a:endParaRPr>
        </a:p>
      </dgm:t>
    </dgm:pt>
    <dgm:pt modelId="{727D26B1-3213-45FC-88EF-CE583741D2BC}" type="parTrans" cxnId="{B1AA258F-131A-4C2A-9BDB-056E81CDC9D6}">
      <dgm:prSet/>
      <dgm:spPr/>
      <dgm:t>
        <a:bodyPr/>
        <a:lstStyle/>
        <a:p>
          <a:endParaRPr lang="zh-TW" altLang="en-US"/>
        </a:p>
      </dgm:t>
    </dgm:pt>
    <dgm:pt modelId="{2798ED4E-4699-47AD-B096-1A3FF23CD879}" type="sibTrans" cxnId="{B1AA258F-131A-4C2A-9BDB-056E81CDC9D6}">
      <dgm:prSet/>
      <dgm:spPr/>
      <dgm:t>
        <a:bodyPr/>
        <a:lstStyle/>
        <a:p>
          <a:endParaRPr lang="zh-TW" altLang="en-US"/>
        </a:p>
      </dgm:t>
    </dgm:pt>
    <dgm:pt modelId="{455408BA-2EC1-49D1-BC71-B296FEB1206B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400" b="1" dirty="0" smtClean="0">
              <a:latin typeface="+mn-ea"/>
              <a:ea typeface="+mn-ea"/>
            </a:rPr>
            <a:t>設計</a:t>
          </a:r>
          <a:r>
            <a:rPr lang="zh-TW" altLang="en-US" sz="2400" b="1" dirty="0" smtClean="0">
              <a:solidFill>
                <a:srgbClr val="C00000"/>
              </a:solidFill>
              <a:latin typeface="+mn-ea"/>
              <a:ea typeface="+mn-ea"/>
            </a:rPr>
            <a:t>題幹</a:t>
          </a:r>
          <a:endParaRPr lang="zh-TW" altLang="en-US" sz="2400" b="1" dirty="0">
            <a:solidFill>
              <a:srgbClr val="C00000"/>
            </a:solidFill>
            <a:latin typeface="+mn-ea"/>
            <a:ea typeface="+mn-ea"/>
          </a:endParaRPr>
        </a:p>
      </dgm:t>
    </dgm:pt>
    <dgm:pt modelId="{3042F40C-27C9-4836-838B-D849D47D517F}" type="parTrans" cxnId="{BA7DFDC6-1C8D-458E-B621-B9271E8CB413}">
      <dgm:prSet/>
      <dgm:spPr/>
      <dgm:t>
        <a:bodyPr/>
        <a:lstStyle/>
        <a:p>
          <a:endParaRPr lang="zh-TW" altLang="en-US"/>
        </a:p>
      </dgm:t>
    </dgm:pt>
    <dgm:pt modelId="{CBD1954C-13FF-48D2-BFE3-F759D93E71E0}" type="sibTrans" cxnId="{BA7DFDC6-1C8D-458E-B621-B9271E8CB413}">
      <dgm:prSet/>
      <dgm:spPr/>
      <dgm:t>
        <a:bodyPr/>
        <a:lstStyle/>
        <a:p>
          <a:endParaRPr lang="zh-TW" altLang="en-US"/>
        </a:p>
      </dgm:t>
    </dgm:pt>
    <dgm:pt modelId="{0EE83071-9F3A-41EE-BD2D-D03837CAB2D2}" type="pres">
      <dgm:prSet presAssocID="{BB3908FB-0314-4086-96EB-8B59FBF3F08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E9105E5-79AE-4F41-BD52-404A7D33A88A}" type="pres">
      <dgm:prSet presAssocID="{DA29B108-C6A1-4496-84A4-28CEAFD5FB79}" presName="composite" presStyleCnt="0"/>
      <dgm:spPr/>
    </dgm:pt>
    <dgm:pt modelId="{7B6CE66D-9ABD-4224-A73D-3E0FD1FABCE1}" type="pres">
      <dgm:prSet presAssocID="{DA29B108-C6A1-4496-84A4-28CEAFD5FB79}" presName="bentUpArrow1" presStyleLbl="alignImgPlace1" presStyleIdx="0" presStyleCnt="2" custLinFactNeighborX="13475" custLinFactNeighborY="-902"/>
      <dgm:spPr/>
    </dgm:pt>
    <dgm:pt modelId="{632DE01B-9FAC-42A8-A093-56FB2EA99798}" type="pres">
      <dgm:prSet presAssocID="{DA29B108-C6A1-4496-84A4-28CEAFD5FB7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BEBF10-5047-46C5-B074-7D7EE1389DF4}" type="pres">
      <dgm:prSet presAssocID="{DA29B108-C6A1-4496-84A4-28CEAFD5FB79}" presName="ChildText" presStyleLbl="revTx" presStyleIdx="0" presStyleCnt="2" custScaleX="143212" custLinFactNeighborX="30172" custLinFactNeighborY="7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1386F-2D73-47DA-A548-E25B0E2DF915}" type="pres">
      <dgm:prSet presAssocID="{53E178BD-D96E-4663-8F46-413F9C79F404}" presName="sibTrans" presStyleCnt="0"/>
      <dgm:spPr/>
    </dgm:pt>
    <dgm:pt modelId="{F6152619-50DA-4B26-BE00-E1D02241818D}" type="pres">
      <dgm:prSet presAssocID="{9EA0BF0F-F26B-4704-ADAB-D1684C10C6DF}" presName="composite" presStyleCnt="0"/>
      <dgm:spPr/>
    </dgm:pt>
    <dgm:pt modelId="{7B106829-3FBF-49CA-84EB-595D6BCBD024}" type="pres">
      <dgm:prSet presAssocID="{9EA0BF0F-F26B-4704-ADAB-D1684C10C6DF}" presName="bentUpArrow1" presStyleLbl="alignImgPlace1" presStyleIdx="1" presStyleCnt="2" custLinFactNeighborX="14632"/>
      <dgm:spPr/>
    </dgm:pt>
    <dgm:pt modelId="{C12A7AA0-F064-46FD-BA48-A4529754F30E}" type="pres">
      <dgm:prSet presAssocID="{9EA0BF0F-F26B-4704-ADAB-D1684C10C6D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00208F-23D6-4D6F-9071-9D1DA2C1AC9A}" type="pres">
      <dgm:prSet presAssocID="{9EA0BF0F-F26B-4704-ADAB-D1684C10C6DF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68C6D8-941C-4E84-A7B5-917B7E87E9CE}" type="pres">
      <dgm:prSet presAssocID="{2798ED4E-4699-47AD-B096-1A3FF23CD879}" presName="sibTrans" presStyleCnt="0"/>
      <dgm:spPr/>
    </dgm:pt>
    <dgm:pt modelId="{55F4B4E0-492A-422A-A012-10B05AC40779}" type="pres">
      <dgm:prSet presAssocID="{455408BA-2EC1-49D1-BC71-B296FEB1206B}" presName="composite" presStyleCnt="0"/>
      <dgm:spPr/>
    </dgm:pt>
    <dgm:pt modelId="{1CCE43DC-B235-417E-A25A-46C1775D7831}" type="pres">
      <dgm:prSet presAssocID="{455408BA-2EC1-49D1-BC71-B296FEB1206B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F8C8956-9EDB-4C07-B5B2-34DB6A0739F9}" type="presOf" srcId="{BB3908FB-0314-4086-96EB-8B59FBF3F08E}" destId="{0EE83071-9F3A-41EE-BD2D-D03837CAB2D2}" srcOrd="0" destOrd="0" presId="urn:microsoft.com/office/officeart/2005/8/layout/StepDownProcess"/>
    <dgm:cxn modelId="{3303ACC4-F9B2-4767-A623-874F1670D13E}" type="presOf" srcId="{455408BA-2EC1-49D1-BC71-B296FEB1206B}" destId="{1CCE43DC-B235-417E-A25A-46C1775D7831}" srcOrd="0" destOrd="0" presId="urn:microsoft.com/office/officeart/2005/8/layout/StepDownProcess"/>
    <dgm:cxn modelId="{B1AA258F-131A-4C2A-9BDB-056E81CDC9D6}" srcId="{BB3908FB-0314-4086-96EB-8B59FBF3F08E}" destId="{9EA0BF0F-F26B-4704-ADAB-D1684C10C6DF}" srcOrd="1" destOrd="0" parTransId="{727D26B1-3213-45FC-88EF-CE583741D2BC}" sibTransId="{2798ED4E-4699-47AD-B096-1A3FF23CD879}"/>
    <dgm:cxn modelId="{8F125E23-362D-44F9-93A3-A046FCA61320}" type="presOf" srcId="{9EA0BF0F-F26B-4704-ADAB-D1684C10C6DF}" destId="{C12A7AA0-F064-46FD-BA48-A4529754F30E}" srcOrd="0" destOrd="0" presId="urn:microsoft.com/office/officeart/2005/8/layout/StepDownProcess"/>
    <dgm:cxn modelId="{6EEF11F1-38A3-4573-AA44-8EB5B8B571A4}" type="presOf" srcId="{DA29B108-C6A1-4496-84A4-28CEAFD5FB79}" destId="{632DE01B-9FAC-42A8-A093-56FB2EA99798}" srcOrd="0" destOrd="0" presId="urn:microsoft.com/office/officeart/2005/8/layout/StepDownProcess"/>
    <dgm:cxn modelId="{18826576-99C2-45F7-A83E-8E5A17D54F3C}" srcId="{BB3908FB-0314-4086-96EB-8B59FBF3F08E}" destId="{DA29B108-C6A1-4496-84A4-28CEAFD5FB79}" srcOrd="0" destOrd="0" parTransId="{A2FA8D20-8BBE-4255-A4DA-E11E8737FDC4}" sibTransId="{53E178BD-D96E-4663-8F46-413F9C79F404}"/>
    <dgm:cxn modelId="{BA7DFDC6-1C8D-458E-B621-B9271E8CB413}" srcId="{BB3908FB-0314-4086-96EB-8B59FBF3F08E}" destId="{455408BA-2EC1-49D1-BC71-B296FEB1206B}" srcOrd="2" destOrd="0" parTransId="{3042F40C-27C9-4836-838B-D849D47D517F}" sibTransId="{CBD1954C-13FF-48D2-BFE3-F759D93E71E0}"/>
    <dgm:cxn modelId="{2E57DDE0-50A0-4D73-94BD-2994682EECAC}" type="presParOf" srcId="{0EE83071-9F3A-41EE-BD2D-D03837CAB2D2}" destId="{DE9105E5-79AE-4F41-BD52-404A7D33A88A}" srcOrd="0" destOrd="0" presId="urn:microsoft.com/office/officeart/2005/8/layout/StepDownProcess"/>
    <dgm:cxn modelId="{139C9FA4-1C1C-429F-A96D-4E1EA22AD2EA}" type="presParOf" srcId="{DE9105E5-79AE-4F41-BD52-404A7D33A88A}" destId="{7B6CE66D-9ABD-4224-A73D-3E0FD1FABCE1}" srcOrd="0" destOrd="0" presId="urn:microsoft.com/office/officeart/2005/8/layout/StepDownProcess"/>
    <dgm:cxn modelId="{0C0B24CD-70E0-4A0D-9F49-F42AE628CD2D}" type="presParOf" srcId="{DE9105E5-79AE-4F41-BD52-404A7D33A88A}" destId="{632DE01B-9FAC-42A8-A093-56FB2EA99798}" srcOrd="1" destOrd="0" presId="urn:microsoft.com/office/officeart/2005/8/layout/StepDownProcess"/>
    <dgm:cxn modelId="{AB509D99-7EBE-47EB-B42E-2D4500312448}" type="presParOf" srcId="{DE9105E5-79AE-4F41-BD52-404A7D33A88A}" destId="{1CBEBF10-5047-46C5-B074-7D7EE1389DF4}" srcOrd="2" destOrd="0" presId="urn:microsoft.com/office/officeart/2005/8/layout/StepDownProcess"/>
    <dgm:cxn modelId="{D7DFA138-A9F6-4613-937B-46647974201E}" type="presParOf" srcId="{0EE83071-9F3A-41EE-BD2D-D03837CAB2D2}" destId="{D371386F-2D73-47DA-A548-E25B0E2DF915}" srcOrd="1" destOrd="0" presId="urn:microsoft.com/office/officeart/2005/8/layout/StepDownProcess"/>
    <dgm:cxn modelId="{2233471E-BF57-4E30-B4AA-78BEB19A3AD7}" type="presParOf" srcId="{0EE83071-9F3A-41EE-BD2D-D03837CAB2D2}" destId="{F6152619-50DA-4B26-BE00-E1D02241818D}" srcOrd="2" destOrd="0" presId="urn:microsoft.com/office/officeart/2005/8/layout/StepDownProcess"/>
    <dgm:cxn modelId="{975216BF-EC2F-4621-A674-9466B227556A}" type="presParOf" srcId="{F6152619-50DA-4B26-BE00-E1D02241818D}" destId="{7B106829-3FBF-49CA-84EB-595D6BCBD024}" srcOrd="0" destOrd="0" presId="urn:microsoft.com/office/officeart/2005/8/layout/StepDownProcess"/>
    <dgm:cxn modelId="{00C2EB51-2BE9-479E-A65F-FC032D011A2D}" type="presParOf" srcId="{F6152619-50DA-4B26-BE00-E1D02241818D}" destId="{C12A7AA0-F064-46FD-BA48-A4529754F30E}" srcOrd="1" destOrd="0" presId="urn:microsoft.com/office/officeart/2005/8/layout/StepDownProcess"/>
    <dgm:cxn modelId="{0899AF15-B809-4B40-836F-1BB0E4980F84}" type="presParOf" srcId="{F6152619-50DA-4B26-BE00-E1D02241818D}" destId="{D200208F-23D6-4D6F-9071-9D1DA2C1AC9A}" srcOrd="2" destOrd="0" presId="urn:microsoft.com/office/officeart/2005/8/layout/StepDownProcess"/>
    <dgm:cxn modelId="{C539C653-366F-45F9-B9F0-EFF602EFF4A6}" type="presParOf" srcId="{0EE83071-9F3A-41EE-BD2D-D03837CAB2D2}" destId="{A368C6D8-941C-4E84-A7B5-917B7E87E9CE}" srcOrd="3" destOrd="0" presId="urn:microsoft.com/office/officeart/2005/8/layout/StepDownProcess"/>
    <dgm:cxn modelId="{3F297159-D92E-4FE9-A1E8-C5DA05D08196}" type="presParOf" srcId="{0EE83071-9F3A-41EE-BD2D-D03837CAB2D2}" destId="{55F4B4E0-492A-422A-A012-10B05AC40779}" srcOrd="4" destOrd="0" presId="urn:microsoft.com/office/officeart/2005/8/layout/StepDownProcess"/>
    <dgm:cxn modelId="{BECD0EBC-BCA7-4B9B-A155-1C259B038A1D}" type="presParOf" srcId="{55F4B4E0-492A-422A-A012-10B05AC40779}" destId="{1CCE43DC-B235-417E-A25A-46C1775D783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B3908FB-0314-4086-96EB-8B59FBF3F08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DA29B108-C6A1-4496-84A4-28CEAFD5FB79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400" b="1" dirty="0" smtClean="0">
              <a:latin typeface="+mn-ea"/>
              <a:ea typeface="+mn-ea"/>
            </a:rPr>
            <a:t>確定</a:t>
          </a:r>
          <a:r>
            <a:rPr lang="zh-TW" altLang="en-US" sz="2400" b="1" dirty="0" smtClean="0">
              <a:solidFill>
                <a:srgbClr val="C00000"/>
              </a:solidFill>
              <a:latin typeface="+mn-ea"/>
              <a:ea typeface="+mn-ea"/>
            </a:rPr>
            <a:t>考點</a:t>
          </a:r>
          <a:endParaRPr lang="zh-TW" altLang="en-US" sz="2400" b="1" dirty="0">
            <a:solidFill>
              <a:srgbClr val="C00000"/>
            </a:solidFill>
            <a:latin typeface="+mn-ea"/>
            <a:ea typeface="+mn-ea"/>
          </a:endParaRPr>
        </a:p>
      </dgm:t>
    </dgm:pt>
    <dgm:pt modelId="{A2FA8D20-8BBE-4255-A4DA-E11E8737FDC4}" type="parTrans" cxnId="{18826576-99C2-45F7-A83E-8E5A17D54F3C}">
      <dgm:prSet/>
      <dgm:spPr/>
      <dgm:t>
        <a:bodyPr/>
        <a:lstStyle/>
        <a:p>
          <a:endParaRPr lang="zh-TW" altLang="en-US"/>
        </a:p>
      </dgm:t>
    </dgm:pt>
    <dgm:pt modelId="{53E178BD-D96E-4663-8F46-413F9C79F404}" type="sibTrans" cxnId="{18826576-99C2-45F7-A83E-8E5A17D54F3C}">
      <dgm:prSet/>
      <dgm:spPr/>
      <dgm:t>
        <a:bodyPr/>
        <a:lstStyle/>
        <a:p>
          <a:endParaRPr lang="zh-TW" altLang="en-US"/>
        </a:p>
      </dgm:t>
    </dgm:pt>
    <dgm:pt modelId="{9EA0BF0F-F26B-4704-ADAB-D1684C10C6DF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latin typeface="+mn-ea"/>
              <a:ea typeface="+mn-ea"/>
            </a:rPr>
            <a:t>設計</a:t>
          </a:r>
          <a:r>
            <a:rPr lang="zh-TW" altLang="en-US" sz="2400" b="1" dirty="0" smtClean="0">
              <a:solidFill>
                <a:srgbClr val="C00000"/>
              </a:solidFill>
              <a:latin typeface="+mn-ea"/>
              <a:ea typeface="+mn-ea"/>
            </a:rPr>
            <a:t>題目</a:t>
          </a:r>
          <a:endParaRPr lang="en-US" altLang="zh-TW" sz="2400" b="1" dirty="0" smtClean="0">
            <a:solidFill>
              <a:srgbClr val="C00000"/>
            </a:solidFill>
            <a:latin typeface="+mn-ea"/>
            <a:ea typeface="+mn-ea"/>
          </a:endParaRPr>
        </a:p>
      </dgm:t>
    </dgm:pt>
    <dgm:pt modelId="{727D26B1-3213-45FC-88EF-CE583741D2BC}" type="parTrans" cxnId="{B1AA258F-131A-4C2A-9BDB-056E81CDC9D6}">
      <dgm:prSet/>
      <dgm:spPr/>
      <dgm:t>
        <a:bodyPr/>
        <a:lstStyle/>
        <a:p>
          <a:endParaRPr lang="zh-TW" altLang="en-US"/>
        </a:p>
      </dgm:t>
    </dgm:pt>
    <dgm:pt modelId="{2798ED4E-4699-47AD-B096-1A3FF23CD879}" type="sibTrans" cxnId="{B1AA258F-131A-4C2A-9BDB-056E81CDC9D6}">
      <dgm:prSet/>
      <dgm:spPr/>
      <dgm:t>
        <a:bodyPr/>
        <a:lstStyle/>
        <a:p>
          <a:endParaRPr lang="zh-TW" altLang="en-US"/>
        </a:p>
      </dgm:t>
    </dgm:pt>
    <dgm:pt modelId="{455408BA-2EC1-49D1-BC71-B296FEB1206B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400" b="1" dirty="0" smtClean="0">
              <a:latin typeface="+mn-ea"/>
              <a:ea typeface="+mn-ea"/>
            </a:rPr>
            <a:t>設計</a:t>
          </a:r>
          <a:r>
            <a:rPr lang="zh-TW" altLang="en-US" sz="2400" b="1" dirty="0" smtClean="0">
              <a:solidFill>
                <a:srgbClr val="C00000"/>
              </a:solidFill>
              <a:latin typeface="+mn-ea"/>
              <a:ea typeface="+mn-ea"/>
            </a:rPr>
            <a:t>選項</a:t>
          </a:r>
          <a:endParaRPr lang="zh-TW" altLang="en-US" sz="2400" b="1" dirty="0">
            <a:solidFill>
              <a:srgbClr val="C00000"/>
            </a:solidFill>
            <a:latin typeface="+mn-ea"/>
            <a:ea typeface="+mn-ea"/>
          </a:endParaRPr>
        </a:p>
      </dgm:t>
    </dgm:pt>
    <dgm:pt modelId="{3042F40C-27C9-4836-838B-D849D47D517F}" type="parTrans" cxnId="{BA7DFDC6-1C8D-458E-B621-B9271E8CB413}">
      <dgm:prSet/>
      <dgm:spPr/>
      <dgm:t>
        <a:bodyPr/>
        <a:lstStyle/>
        <a:p>
          <a:endParaRPr lang="zh-TW" altLang="en-US"/>
        </a:p>
      </dgm:t>
    </dgm:pt>
    <dgm:pt modelId="{CBD1954C-13FF-48D2-BFE3-F759D93E71E0}" type="sibTrans" cxnId="{BA7DFDC6-1C8D-458E-B621-B9271E8CB413}">
      <dgm:prSet/>
      <dgm:spPr/>
      <dgm:t>
        <a:bodyPr/>
        <a:lstStyle/>
        <a:p>
          <a:endParaRPr lang="zh-TW" altLang="en-US"/>
        </a:p>
      </dgm:t>
    </dgm:pt>
    <dgm:pt modelId="{0EE83071-9F3A-41EE-BD2D-D03837CAB2D2}" type="pres">
      <dgm:prSet presAssocID="{BB3908FB-0314-4086-96EB-8B59FBF3F08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E9105E5-79AE-4F41-BD52-404A7D33A88A}" type="pres">
      <dgm:prSet presAssocID="{DA29B108-C6A1-4496-84A4-28CEAFD5FB79}" presName="composite" presStyleCnt="0"/>
      <dgm:spPr/>
    </dgm:pt>
    <dgm:pt modelId="{7B6CE66D-9ABD-4224-A73D-3E0FD1FABCE1}" type="pres">
      <dgm:prSet presAssocID="{DA29B108-C6A1-4496-84A4-28CEAFD5FB79}" presName="bentUpArrow1" presStyleLbl="alignImgPlace1" presStyleIdx="0" presStyleCnt="2" custLinFactNeighborX="13475" custLinFactNeighborY="-902"/>
      <dgm:spPr/>
    </dgm:pt>
    <dgm:pt modelId="{632DE01B-9FAC-42A8-A093-56FB2EA99798}" type="pres">
      <dgm:prSet presAssocID="{DA29B108-C6A1-4496-84A4-28CEAFD5FB7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BEBF10-5047-46C5-B074-7D7EE1389DF4}" type="pres">
      <dgm:prSet presAssocID="{DA29B108-C6A1-4496-84A4-28CEAFD5FB79}" presName="ChildText" presStyleLbl="revTx" presStyleIdx="0" presStyleCnt="2" custScaleX="143212" custLinFactNeighborX="30172" custLinFactNeighborY="7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71386F-2D73-47DA-A548-E25B0E2DF915}" type="pres">
      <dgm:prSet presAssocID="{53E178BD-D96E-4663-8F46-413F9C79F404}" presName="sibTrans" presStyleCnt="0"/>
      <dgm:spPr/>
    </dgm:pt>
    <dgm:pt modelId="{F6152619-50DA-4B26-BE00-E1D02241818D}" type="pres">
      <dgm:prSet presAssocID="{9EA0BF0F-F26B-4704-ADAB-D1684C10C6DF}" presName="composite" presStyleCnt="0"/>
      <dgm:spPr/>
    </dgm:pt>
    <dgm:pt modelId="{7B106829-3FBF-49CA-84EB-595D6BCBD024}" type="pres">
      <dgm:prSet presAssocID="{9EA0BF0F-F26B-4704-ADAB-D1684C10C6DF}" presName="bentUpArrow1" presStyleLbl="alignImgPlace1" presStyleIdx="1" presStyleCnt="2" custLinFactNeighborX="14632"/>
      <dgm:spPr/>
    </dgm:pt>
    <dgm:pt modelId="{C12A7AA0-F064-46FD-BA48-A4529754F30E}" type="pres">
      <dgm:prSet presAssocID="{9EA0BF0F-F26B-4704-ADAB-D1684C10C6D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00208F-23D6-4D6F-9071-9D1DA2C1AC9A}" type="pres">
      <dgm:prSet presAssocID="{9EA0BF0F-F26B-4704-ADAB-D1684C10C6DF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68C6D8-941C-4E84-A7B5-917B7E87E9CE}" type="pres">
      <dgm:prSet presAssocID="{2798ED4E-4699-47AD-B096-1A3FF23CD879}" presName="sibTrans" presStyleCnt="0"/>
      <dgm:spPr/>
    </dgm:pt>
    <dgm:pt modelId="{55F4B4E0-492A-422A-A012-10B05AC40779}" type="pres">
      <dgm:prSet presAssocID="{455408BA-2EC1-49D1-BC71-B296FEB1206B}" presName="composite" presStyleCnt="0"/>
      <dgm:spPr/>
    </dgm:pt>
    <dgm:pt modelId="{1CCE43DC-B235-417E-A25A-46C1775D7831}" type="pres">
      <dgm:prSet presAssocID="{455408BA-2EC1-49D1-BC71-B296FEB1206B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F8C8956-9EDB-4C07-B5B2-34DB6A0739F9}" type="presOf" srcId="{BB3908FB-0314-4086-96EB-8B59FBF3F08E}" destId="{0EE83071-9F3A-41EE-BD2D-D03837CAB2D2}" srcOrd="0" destOrd="0" presId="urn:microsoft.com/office/officeart/2005/8/layout/StepDownProcess"/>
    <dgm:cxn modelId="{3303ACC4-F9B2-4767-A623-874F1670D13E}" type="presOf" srcId="{455408BA-2EC1-49D1-BC71-B296FEB1206B}" destId="{1CCE43DC-B235-417E-A25A-46C1775D7831}" srcOrd="0" destOrd="0" presId="urn:microsoft.com/office/officeart/2005/8/layout/StepDownProcess"/>
    <dgm:cxn modelId="{B1AA258F-131A-4C2A-9BDB-056E81CDC9D6}" srcId="{BB3908FB-0314-4086-96EB-8B59FBF3F08E}" destId="{9EA0BF0F-F26B-4704-ADAB-D1684C10C6DF}" srcOrd="1" destOrd="0" parTransId="{727D26B1-3213-45FC-88EF-CE583741D2BC}" sibTransId="{2798ED4E-4699-47AD-B096-1A3FF23CD879}"/>
    <dgm:cxn modelId="{8F125E23-362D-44F9-93A3-A046FCA61320}" type="presOf" srcId="{9EA0BF0F-F26B-4704-ADAB-D1684C10C6DF}" destId="{C12A7AA0-F064-46FD-BA48-A4529754F30E}" srcOrd="0" destOrd="0" presId="urn:microsoft.com/office/officeart/2005/8/layout/StepDownProcess"/>
    <dgm:cxn modelId="{6EEF11F1-38A3-4573-AA44-8EB5B8B571A4}" type="presOf" srcId="{DA29B108-C6A1-4496-84A4-28CEAFD5FB79}" destId="{632DE01B-9FAC-42A8-A093-56FB2EA99798}" srcOrd="0" destOrd="0" presId="urn:microsoft.com/office/officeart/2005/8/layout/StepDownProcess"/>
    <dgm:cxn modelId="{18826576-99C2-45F7-A83E-8E5A17D54F3C}" srcId="{BB3908FB-0314-4086-96EB-8B59FBF3F08E}" destId="{DA29B108-C6A1-4496-84A4-28CEAFD5FB79}" srcOrd="0" destOrd="0" parTransId="{A2FA8D20-8BBE-4255-A4DA-E11E8737FDC4}" sibTransId="{53E178BD-D96E-4663-8F46-413F9C79F404}"/>
    <dgm:cxn modelId="{BA7DFDC6-1C8D-458E-B621-B9271E8CB413}" srcId="{BB3908FB-0314-4086-96EB-8B59FBF3F08E}" destId="{455408BA-2EC1-49D1-BC71-B296FEB1206B}" srcOrd="2" destOrd="0" parTransId="{3042F40C-27C9-4836-838B-D849D47D517F}" sibTransId="{CBD1954C-13FF-48D2-BFE3-F759D93E71E0}"/>
    <dgm:cxn modelId="{2E57DDE0-50A0-4D73-94BD-2994682EECAC}" type="presParOf" srcId="{0EE83071-9F3A-41EE-BD2D-D03837CAB2D2}" destId="{DE9105E5-79AE-4F41-BD52-404A7D33A88A}" srcOrd="0" destOrd="0" presId="urn:microsoft.com/office/officeart/2005/8/layout/StepDownProcess"/>
    <dgm:cxn modelId="{139C9FA4-1C1C-429F-A96D-4E1EA22AD2EA}" type="presParOf" srcId="{DE9105E5-79AE-4F41-BD52-404A7D33A88A}" destId="{7B6CE66D-9ABD-4224-A73D-3E0FD1FABCE1}" srcOrd="0" destOrd="0" presId="urn:microsoft.com/office/officeart/2005/8/layout/StepDownProcess"/>
    <dgm:cxn modelId="{0C0B24CD-70E0-4A0D-9F49-F42AE628CD2D}" type="presParOf" srcId="{DE9105E5-79AE-4F41-BD52-404A7D33A88A}" destId="{632DE01B-9FAC-42A8-A093-56FB2EA99798}" srcOrd="1" destOrd="0" presId="urn:microsoft.com/office/officeart/2005/8/layout/StepDownProcess"/>
    <dgm:cxn modelId="{AB509D99-7EBE-47EB-B42E-2D4500312448}" type="presParOf" srcId="{DE9105E5-79AE-4F41-BD52-404A7D33A88A}" destId="{1CBEBF10-5047-46C5-B074-7D7EE1389DF4}" srcOrd="2" destOrd="0" presId="urn:microsoft.com/office/officeart/2005/8/layout/StepDownProcess"/>
    <dgm:cxn modelId="{D7DFA138-A9F6-4613-937B-46647974201E}" type="presParOf" srcId="{0EE83071-9F3A-41EE-BD2D-D03837CAB2D2}" destId="{D371386F-2D73-47DA-A548-E25B0E2DF915}" srcOrd="1" destOrd="0" presId="urn:microsoft.com/office/officeart/2005/8/layout/StepDownProcess"/>
    <dgm:cxn modelId="{2233471E-BF57-4E30-B4AA-78BEB19A3AD7}" type="presParOf" srcId="{0EE83071-9F3A-41EE-BD2D-D03837CAB2D2}" destId="{F6152619-50DA-4B26-BE00-E1D02241818D}" srcOrd="2" destOrd="0" presId="urn:microsoft.com/office/officeart/2005/8/layout/StepDownProcess"/>
    <dgm:cxn modelId="{975216BF-EC2F-4621-A674-9466B227556A}" type="presParOf" srcId="{F6152619-50DA-4B26-BE00-E1D02241818D}" destId="{7B106829-3FBF-49CA-84EB-595D6BCBD024}" srcOrd="0" destOrd="0" presId="urn:microsoft.com/office/officeart/2005/8/layout/StepDownProcess"/>
    <dgm:cxn modelId="{00C2EB51-2BE9-479E-A65F-FC032D011A2D}" type="presParOf" srcId="{F6152619-50DA-4B26-BE00-E1D02241818D}" destId="{C12A7AA0-F064-46FD-BA48-A4529754F30E}" srcOrd="1" destOrd="0" presId="urn:microsoft.com/office/officeart/2005/8/layout/StepDownProcess"/>
    <dgm:cxn modelId="{0899AF15-B809-4B40-836F-1BB0E4980F84}" type="presParOf" srcId="{F6152619-50DA-4B26-BE00-E1D02241818D}" destId="{D200208F-23D6-4D6F-9071-9D1DA2C1AC9A}" srcOrd="2" destOrd="0" presId="urn:microsoft.com/office/officeart/2005/8/layout/StepDownProcess"/>
    <dgm:cxn modelId="{C539C653-366F-45F9-B9F0-EFF602EFF4A6}" type="presParOf" srcId="{0EE83071-9F3A-41EE-BD2D-D03837CAB2D2}" destId="{A368C6D8-941C-4E84-A7B5-917B7E87E9CE}" srcOrd="3" destOrd="0" presId="urn:microsoft.com/office/officeart/2005/8/layout/StepDownProcess"/>
    <dgm:cxn modelId="{3F297159-D92E-4FE9-A1E8-C5DA05D08196}" type="presParOf" srcId="{0EE83071-9F3A-41EE-BD2D-D03837CAB2D2}" destId="{55F4B4E0-492A-422A-A012-10B05AC40779}" srcOrd="4" destOrd="0" presId="urn:microsoft.com/office/officeart/2005/8/layout/StepDownProcess"/>
    <dgm:cxn modelId="{BECD0EBC-BCA7-4B9B-A155-1C259B038A1D}" type="presParOf" srcId="{55F4B4E0-492A-422A-A012-10B05AC40779}" destId="{1CCE43DC-B235-417E-A25A-46C1775D783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BA4700-5C61-4FEB-9D46-EF675A0F16C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3873ACC-6FC3-4181-A998-90C8C9143175}">
      <dgm:prSet phldrT="[文字]" custT="1"/>
      <dgm:spPr>
        <a:solidFill>
          <a:srgbClr val="FFC000"/>
        </a:solidFill>
      </dgm:spPr>
      <dgm:t>
        <a:bodyPr anchor="b"/>
        <a:lstStyle/>
        <a:p>
          <a:pPr>
            <a:spcBef>
              <a:spcPts val="600"/>
            </a:spcBef>
          </a:pPr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2013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23463674-78F7-454B-9C8F-4A0902FE5C30}" type="parTrans" cxnId="{4DDCFF48-2181-4F79-8FD6-16BA9C654D1E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FBF5767-3A35-474E-993F-041A82C31C8B}" type="sibTrans" cxnId="{4DDCFF48-2181-4F79-8FD6-16BA9C654D1E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309B2B8-4797-46E5-B9CD-31683FF1672A}">
      <dgm:prSet phldrT="[文字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教育部補助</a:t>
          </a:r>
          <a:r>
            <a: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</a:t>
          </a: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文語料庫</a:t>
          </a:r>
          <a:endParaRPr lang="en-US" altLang="zh-TW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標準體系</a:t>
          </a: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計畫</a:t>
          </a:r>
          <a:endParaRPr lang="en-US" altLang="zh-TW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6179389-27C8-47D9-AAF3-02F0C0079CA2}" type="parTrans" cxnId="{D19BFECA-EC8B-4B7E-8FFA-123D458E867C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C7F73D-47F3-4122-8340-D1FFB82C5A6E}" type="sibTrans" cxnId="{D19BFECA-EC8B-4B7E-8FFA-123D458E867C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C2CB861-E31D-4D24-805B-79D01F482B15}">
      <dgm:prSet phldrT="[文字]" custT="1"/>
      <dgm:spPr>
        <a:solidFill>
          <a:srgbClr val="92D050"/>
        </a:solidFill>
      </dgm:spPr>
      <dgm:t>
        <a:bodyPr/>
        <a:lstStyle/>
        <a:p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2019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B643FD97-D496-4E22-9718-0A263CDCFDF3}" type="parTrans" cxnId="{22526AE4-C9E8-4EA9-979C-23972C505D8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D777862-DB4E-4D13-B711-3A7A81EC5F4A}" type="sibTrans" cxnId="{22526AE4-C9E8-4EA9-979C-23972C505D8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B2BFA09-EAAB-4005-864A-E3A07EE5B893}">
      <dgm:prSet phldrT="[文字]" custT="1"/>
      <dgm:spPr/>
      <dgm:t>
        <a:bodyPr/>
        <a:lstStyle/>
        <a:p>
          <a:pPr algn="l">
            <a:spcAft>
              <a:spcPts val="0"/>
            </a:spcAft>
          </a:pP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臺灣華語文語料庫</a:t>
          </a:r>
          <a:r>
            <a:rPr lang="zh-TW" altLang="en-US" sz="20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2000" b="1" u="sng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COCT</a:t>
          </a:r>
          <a:r>
            <a:rPr lang="zh-TW" altLang="en-US" sz="20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en-US" altLang="zh-TW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algn="l">
            <a:spcAft>
              <a:spcPts val="0"/>
            </a:spcAft>
          </a:pP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臺灣華語文能力基準</a:t>
          </a:r>
          <a:r>
            <a:rPr lang="zh-TW" altLang="en-US" sz="20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2000" b="1" u="sng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TBCL</a:t>
          </a:r>
          <a:r>
            <a:rPr lang="zh-TW" altLang="en-US" sz="20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zh-TW" altLang="en-US" sz="2000" b="1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BD8060E-B8D0-43F2-B7DF-D7086BBE8DF4}" type="parTrans" cxnId="{5539B5B4-9D0A-4763-A1F5-6CB9C2A8F2A6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1BBFDAD-A397-4B95-BDA8-2EA2929A02EB}" type="sibTrans" cxnId="{5539B5B4-9D0A-4763-A1F5-6CB9C2A8F2A6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EC2CEA6-EC7A-40AE-9C66-4CDC2A0504EC}">
      <dgm:prSet phldrT="[文字]" custT="1"/>
      <dgm:spPr>
        <a:solidFill>
          <a:srgbClr val="0099FF"/>
        </a:solidFill>
      </dgm:spPr>
      <dgm:t>
        <a:bodyPr/>
        <a:lstStyle/>
        <a:p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2021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99DB69F5-A89E-4E5D-96A6-3695C2280AB0}" type="parTrans" cxnId="{24AA6808-FE15-4205-A0F8-B9FB2CD3B75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31BAA01-AFB7-4D7B-A5CB-9DE98CE38401}" type="sibTrans" cxnId="{24AA6808-FE15-4205-A0F8-B9FB2CD3B75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CC2CBE2-2CA2-4DB9-96E2-1713A8EDE323}">
      <dgm:prSet phldrT="[文字]" custT="1"/>
      <dgm:spPr/>
      <dgm:t>
        <a:bodyPr/>
        <a:lstStyle/>
        <a:p>
          <a:pPr algn="ctr"/>
          <a:endParaRPr lang="en-US" altLang="zh-TW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algn="l"/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華語文能力基準應用</a:t>
          </a:r>
          <a:r>
            <a:rPr lang="zh-TW" altLang="en-US" sz="2000" b="1" u="sng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參考指引</a:t>
          </a:r>
          <a:endParaRPr lang="en-US" altLang="zh-TW" sz="2000" b="1" u="sng" dirty="0" smtClean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algn="l"/>
          <a:r>
            <a:rPr lang="en-US" altLang="zh-TW" sz="2000" b="1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(+</a:t>
          </a:r>
          <a:r>
            <a:rPr lang="zh-TW" altLang="en-US" sz="2000" b="1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教師</a:t>
          </a:r>
          <a:r>
            <a:rPr lang="zh-TW" altLang="en-US" sz="2000" b="1" u="sng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使用手冊</a:t>
          </a:r>
          <a:r>
            <a:rPr lang="en-US" altLang="zh-TW" sz="2000" b="1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000" b="1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6B33B18-6169-40C1-A3FA-967BBCBF4626}" type="parTrans" cxnId="{5746D098-2270-4966-B937-51D281B4CE40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4A6961D-1A50-4279-9422-C26F8C243C98}" type="sibTrans" cxnId="{5746D098-2270-4966-B937-51D281B4CE40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B350761-5362-40CB-A8A8-5A31398A6206}" type="pres">
      <dgm:prSet presAssocID="{D1BA4700-5C61-4FEB-9D46-EF675A0F16C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0135047-7375-40B0-9788-4510B904538B}" type="pres">
      <dgm:prSet presAssocID="{23873ACC-6FC3-4181-A998-90C8C9143175}" presName="parentText1" presStyleLbl="node1" presStyleIdx="0" presStyleCnt="3" custScaleY="130930" custLinFactNeighborX="-3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1F66CC-9740-4C61-88AE-82AE4D4D4D1F}" type="pres">
      <dgm:prSet presAssocID="{23873ACC-6FC3-4181-A998-90C8C9143175}" presName="childText1" presStyleLbl="solidAlignAcc1" presStyleIdx="0" presStyleCnt="3" custLinFactNeighborX="-487" custLinFactNeighborY="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0136C3-D6A0-4B85-94F4-29BCFD5E75CC}" type="pres">
      <dgm:prSet presAssocID="{FC2CB861-E31D-4D24-805B-79D01F482B15}" presName="parentText2" presStyleLbl="node1" presStyleIdx="1" presStyleCnt="3" custLinFactNeighborX="-14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2B821D-92AD-4302-8E26-112F13553763}" type="pres">
      <dgm:prSet presAssocID="{FC2CB861-E31D-4D24-805B-79D01F482B15}" presName="childText2" presStyleLbl="solidAlignAcc1" presStyleIdx="1" presStyleCnt="3" custLinFactNeighborX="230" custLinFactNeighborY="-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92921D-25AC-4052-A0FE-2927845E1BFF}" type="pres">
      <dgm:prSet presAssocID="{5EC2CEA6-EC7A-40AE-9C66-4CDC2A0504EC}" presName="parentText3" presStyleLbl="node1" presStyleIdx="2" presStyleCnt="3" custLinFactNeighborX="-80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7EA54-23A5-46A8-8F6C-85525C24C05F}" type="pres">
      <dgm:prSet presAssocID="{5EC2CEA6-EC7A-40AE-9C66-4CDC2A0504EC}" presName="childText3" presStyleLbl="solidAlignAcc1" presStyleIdx="2" presStyleCnt="3" custLinFactNeighborX="-230" custLinFactNeighborY="-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8B55E6-04B1-48BC-993C-97E4C702E62A}" type="presOf" srcId="{6309B2B8-4797-46E5-B9CD-31683FF1672A}" destId="{311F66CC-9740-4C61-88AE-82AE4D4D4D1F}" srcOrd="0" destOrd="0" presId="urn:microsoft.com/office/officeart/2009/3/layout/IncreasingArrowsProcess"/>
    <dgm:cxn modelId="{3068A90A-795F-45A6-BF83-FE744B519094}" type="presOf" srcId="{5EC2CEA6-EC7A-40AE-9C66-4CDC2A0504EC}" destId="{7F92921D-25AC-4052-A0FE-2927845E1BFF}" srcOrd="0" destOrd="0" presId="urn:microsoft.com/office/officeart/2009/3/layout/IncreasingArrowsProcess"/>
    <dgm:cxn modelId="{3DA14E5D-FEE9-4A68-8661-A5AAC35DEAFB}" type="presOf" srcId="{9CC2CBE2-2CA2-4DB9-96E2-1713A8EDE323}" destId="{3E37EA54-23A5-46A8-8F6C-85525C24C05F}" srcOrd="0" destOrd="0" presId="urn:microsoft.com/office/officeart/2009/3/layout/IncreasingArrowsProcess"/>
    <dgm:cxn modelId="{5746D098-2270-4966-B937-51D281B4CE40}" srcId="{5EC2CEA6-EC7A-40AE-9C66-4CDC2A0504EC}" destId="{9CC2CBE2-2CA2-4DB9-96E2-1713A8EDE323}" srcOrd="0" destOrd="0" parTransId="{66B33B18-6169-40C1-A3FA-967BBCBF4626}" sibTransId="{A4A6961D-1A50-4279-9422-C26F8C243C98}"/>
    <dgm:cxn modelId="{DF1960FD-632C-4C53-BA43-072A0CDCB94A}" type="presOf" srcId="{FC2CB861-E31D-4D24-805B-79D01F482B15}" destId="{7E0136C3-D6A0-4B85-94F4-29BCFD5E75CC}" srcOrd="0" destOrd="0" presId="urn:microsoft.com/office/officeart/2009/3/layout/IncreasingArrowsProcess"/>
    <dgm:cxn modelId="{5539B5B4-9D0A-4763-A1F5-6CB9C2A8F2A6}" srcId="{FC2CB861-E31D-4D24-805B-79D01F482B15}" destId="{2B2BFA09-EAAB-4005-864A-E3A07EE5B893}" srcOrd="0" destOrd="0" parTransId="{FBD8060E-B8D0-43F2-B7DF-D7086BBE8DF4}" sibTransId="{C1BBFDAD-A397-4B95-BDA8-2EA2929A02EB}"/>
    <dgm:cxn modelId="{7E089DBC-3982-4B70-93AA-EE62466BB81F}" type="presOf" srcId="{D1BA4700-5C61-4FEB-9D46-EF675A0F16CD}" destId="{BB350761-5362-40CB-A8A8-5A31398A6206}" srcOrd="0" destOrd="0" presId="urn:microsoft.com/office/officeart/2009/3/layout/IncreasingArrowsProcess"/>
    <dgm:cxn modelId="{D19BFECA-EC8B-4B7E-8FFA-123D458E867C}" srcId="{23873ACC-6FC3-4181-A998-90C8C9143175}" destId="{6309B2B8-4797-46E5-B9CD-31683FF1672A}" srcOrd="0" destOrd="0" parTransId="{C6179389-27C8-47D9-AAF3-02F0C0079CA2}" sibTransId="{11C7F73D-47F3-4122-8340-D1FFB82C5A6E}"/>
    <dgm:cxn modelId="{24AA6808-FE15-4205-A0F8-B9FB2CD3B758}" srcId="{D1BA4700-5C61-4FEB-9D46-EF675A0F16CD}" destId="{5EC2CEA6-EC7A-40AE-9C66-4CDC2A0504EC}" srcOrd="2" destOrd="0" parTransId="{99DB69F5-A89E-4E5D-96A6-3695C2280AB0}" sibTransId="{331BAA01-AFB7-4D7B-A5CB-9DE98CE38401}"/>
    <dgm:cxn modelId="{74D656B6-42D0-44A3-AA6D-0CF02C8983AB}" type="presOf" srcId="{2B2BFA09-EAAB-4005-864A-E3A07EE5B893}" destId="{F82B821D-92AD-4302-8E26-112F13553763}" srcOrd="0" destOrd="0" presId="urn:microsoft.com/office/officeart/2009/3/layout/IncreasingArrowsProcess"/>
    <dgm:cxn modelId="{22526AE4-C9E8-4EA9-979C-23972C505D88}" srcId="{D1BA4700-5C61-4FEB-9D46-EF675A0F16CD}" destId="{FC2CB861-E31D-4D24-805B-79D01F482B15}" srcOrd="1" destOrd="0" parTransId="{B643FD97-D496-4E22-9718-0A263CDCFDF3}" sibTransId="{1D777862-DB4E-4D13-B711-3A7A81EC5F4A}"/>
    <dgm:cxn modelId="{4DDCFF48-2181-4F79-8FD6-16BA9C654D1E}" srcId="{D1BA4700-5C61-4FEB-9D46-EF675A0F16CD}" destId="{23873ACC-6FC3-4181-A998-90C8C9143175}" srcOrd="0" destOrd="0" parTransId="{23463674-78F7-454B-9C8F-4A0902FE5C30}" sibTransId="{7FBF5767-3A35-474E-993F-041A82C31C8B}"/>
    <dgm:cxn modelId="{F7EC8D97-D043-40F7-9A2B-17F50DA3D404}" type="presOf" srcId="{23873ACC-6FC3-4181-A998-90C8C9143175}" destId="{E0135047-7375-40B0-9788-4510B904538B}" srcOrd="0" destOrd="0" presId="urn:microsoft.com/office/officeart/2009/3/layout/IncreasingArrowsProcess"/>
    <dgm:cxn modelId="{3EED4D5E-81B3-4656-A113-5ADFD9DFCF6B}" type="presParOf" srcId="{BB350761-5362-40CB-A8A8-5A31398A6206}" destId="{E0135047-7375-40B0-9788-4510B904538B}" srcOrd="0" destOrd="0" presId="urn:microsoft.com/office/officeart/2009/3/layout/IncreasingArrowsProcess"/>
    <dgm:cxn modelId="{B8F8A1AA-5B33-4512-8475-3538AE3E50AB}" type="presParOf" srcId="{BB350761-5362-40CB-A8A8-5A31398A6206}" destId="{311F66CC-9740-4C61-88AE-82AE4D4D4D1F}" srcOrd="1" destOrd="0" presId="urn:microsoft.com/office/officeart/2009/3/layout/IncreasingArrowsProcess"/>
    <dgm:cxn modelId="{38FC881F-EBD9-455C-8B35-F896607F220D}" type="presParOf" srcId="{BB350761-5362-40CB-A8A8-5A31398A6206}" destId="{7E0136C3-D6A0-4B85-94F4-29BCFD5E75CC}" srcOrd="2" destOrd="0" presId="urn:microsoft.com/office/officeart/2009/3/layout/IncreasingArrowsProcess"/>
    <dgm:cxn modelId="{99C0E676-2716-4A9A-B934-DE48F30EE665}" type="presParOf" srcId="{BB350761-5362-40CB-A8A8-5A31398A6206}" destId="{F82B821D-92AD-4302-8E26-112F13553763}" srcOrd="3" destOrd="0" presId="urn:microsoft.com/office/officeart/2009/3/layout/IncreasingArrowsProcess"/>
    <dgm:cxn modelId="{EC67B588-62CA-4F2A-A61F-EB4C5E111849}" type="presParOf" srcId="{BB350761-5362-40CB-A8A8-5A31398A6206}" destId="{7F92921D-25AC-4052-A0FE-2927845E1BFF}" srcOrd="4" destOrd="0" presId="urn:microsoft.com/office/officeart/2009/3/layout/IncreasingArrowsProcess"/>
    <dgm:cxn modelId="{F909B0AA-53E7-45E7-AB94-9AF6BDF44F5E}" type="presParOf" srcId="{BB350761-5362-40CB-A8A8-5A31398A6206}" destId="{3E37EA54-23A5-46A8-8F6C-85525C24C05F}" srcOrd="5" destOrd="0" presId="urn:microsoft.com/office/officeart/2009/3/layout/IncreasingArrowsProcess"/>
  </dgm:cxnLst>
  <dgm:bg/>
  <dgm:whole>
    <a:ln>
      <a:solidFill>
        <a:schemeClr val="bg1">
          <a:lumMod val="9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074F48-134A-4622-9E85-E566E714AFE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74CD0A7D-6288-448C-9F9D-71C8BC619630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基礎詞彙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FC6CFC59-D0EA-48FA-9CCB-7D55857BDDF7}" type="parTrans" cxnId="{BCCE441F-782D-4BE2-AA80-5D2FB0E4722C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81982B14-00C1-49FA-8736-99285ECAD360}" type="sibTrans" cxnId="{BCCE441F-782D-4BE2-AA80-5D2FB0E4722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1AEFC5CD-39FA-49DA-86F7-C7E3FA22BB84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類詞綴表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7CAD7FE-7A65-4B70-A37A-5F9C3BDA6016}" type="parTrans" cxnId="{4E3A9272-C64F-4E49-9C1E-4ADECDB587A4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5935809-88B1-4145-987B-24CAA4D4810C}" type="sibTrans" cxnId="{4E3A9272-C64F-4E49-9C1E-4ADECDB587A4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0C09995F-530C-4FD6-A94C-C7080C91ECE4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詞表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6819F811-7A0A-4B21-839E-E14AA3E06283}" type="sibTrans" cxnId="{7EBD23FD-26F5-4517-B6CE-A52DEE77E824}">
      <dgm:prSet/>
      <dgm:spPr>
        <a:solidFill>
          <a:srgbClr val="FFFFCC"/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3CDF990-BDAC-48FD-956A-D41B526D5EAA}" type="parTrans" cxnId="{7EBD23FD-26F5-4517-B6CE-A52DEE77E824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69BF78F-F3BD-48C3-9231-C92B7D63BC7B}" type="pres">
      <dgm:prSet presAssocID="{1B074F48-134A-4622-9E85-E566E714AFE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B8D4B3-3B0D-49C7-8DA0-618749F6FD00}" type="pres">
      <dgm:prSet presAssocID="{74CD0A7D-6288-448C-9F9D-71C8BC619630}" presName="composite" presStyleCnt="0"/>
      <dgm:spPr/>
    </dgm:pt>
    <dgm:pt modelId="{6A94CB57-0834-4F1C-9042-6C89D6AA3394}" type="pres">
      <dgm:prSet presAssocID="{74CD0A7D-6288-448C-9F9D-71C8BC619630}" presName="Parent1" presStyleLbl="node1" presStyleIdx="0" presStyleCnt="6" custLinFactNeighborX="-56226" custLinFactNeighborY="848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7023E8-9328-487A-A7DF-CA66C5630030}" type="pres">
      <dgm:prSet presAssocID="{74CD0A7D-6288-448C-9F9D-71C8BC619630}" presName="Childtext1" presStyleLbl="revTx" presStyleIdx="0" presStyleCnt="3" custLinFactX="-64815" custLinFactNeighborX="-100000" custLinFactNeighborY="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746066-3948-4DA8-9F60-CA5D47942932}" type="pres">
      <dgm:prSet presAssocID="{74CD0A7D-6288-448C-9F9D-71C8BC619630}" presName="BalanceSpacing" presStyleCnt="0"/>
      <dgm:spPr/>
    </dgm:pt>
    <dgm:pt modelId="{AF38CC7D-7662-40D5-9D88-047DCFECF3B4}" type="pres">
      <dgm:prSet presAssocID="{74CD0A7D-6288-448C-9F9D-71C8BC619630}" presName="BalanceSpacing1" presStyleCnt="0"/>
      <dgm:spPr/>
    </dgm:pt>
    <dgm:pt modelId="{E3C382D7-C790-4A7E-B9DB-972D785925C2}" type="pres">
      <dgm:prSet presAssocID="{81982B14-00C1-49FA-8736-99285ECAD360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5A416273-BB77-4BD3-911A-654B64650A3E}" type="pres">
      <dgm:prSet presAssocID="{81982B14-00C1-49FA-8736-99285ECAD360}" presName="spaceBetweenRectangles" presStyleCnt="0"/>
      <dgm:spPr/>
    </dgm:pt>
    <dgm:pt modelId="{10AB8CE5-1C9B-4B91-B9C2-6429DB1DA369}" type="pres">
      <dgm:prSet presAssocID="{0C09995F-530C-4FD6-A94C-C7080C91ECE4}" presName="composite" presStyleCnt="0"/>
      <dgm:spPr/>
    </dgm:pt>
    <dgm:pt modelId="{973370F3-2B1C-440F-AB92-D8C1F0518FF0}" type="pres">
      <dgm:prSet presAssocID="{0C09995F-530C-4FD6-A94C-C7080C91ECE4}" presName="Parent1" presStyleLbl="node1" presStyleIdx="2" presStyleCnt="6" custLinFactX="-8484" custLinFactNeighborX="-10000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BCA04C-26D6-487B-8DF6-EFF8BC4B25DE}" type="pres">
      <dgm:prSet presAssocID="{0C09995F-530C-4FD6-A94C-C7080C91ECE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C4F68A-8EBA-4070-A073-39EC03962875}" type="pres">
      <dgm:prSet presAssocID="{0C09995F-530C-4FD6-A94C-C7080C91ECE4}" presName="BalanceSpacing" presStyleCnt="0"/>
      <dgm:spPr/>
    </dgm:pt>
    <dgm:pt modelId="{8AA1D433-4251-4CB6-884C-EFEDA0421DDC}" type="pres">
      <dgm:prSet presAssocID="{0C09995F-530C-4FD6-A94C-C7080C91ECE4}" presName="BalanceSpacing1" presStyleCnt="0"/>
      <dgm:spPr/>
    </dgm:pt>
    <dgm:pt modelId="{E8E22A35-112C-41F7-8325-3BDAAC5F5476}" type="pres">
      <dgm:prSet presAssocID="{6819F811-7A0A-4B21-839E-E14AA3E06283}" presName="Accent1Text" presStyleLbl="node1" presStyleIdx="3" presStyleCnt="6" custLinFactNeighborX="-53525" custLinFactNeighborY="85376"/>
      <dgm:spPr/>
      <dgm:t>
        <a:bodyPr/>
        <a:lstStyle/>
        <a:p>
          <a:endParaRPr lang="zh-TW" altLang="en-US"/>
        </a:p>
      </dgm:t>
    </dgm:pt>
    <dgm:pt modelId="{453090C9-2435-4D43-8654-2C47FDB3CB6B}" type="pres">
      <dgm:prSet presAssocID="{6819F811-7A0A-4B21-839E-E14AA3E06283}" presName="spaceBetweenRectangles" presStyleCnt="0"/>
      <dgm:spPr/>
    </dgm:pt>
    <dgm:pt modelId="{4C9CA419-F200-4486-A783-B408455CBEAD}" type="pres">
      <dgm:prSet presAssocID="{1AEFC5CD-39FA-49DA-86F7-C7E3FA22BB84}" presName="composite" presStyleCnt="0"/>
      <dgm:spPr/>
    </dgm:pt>
    <dgm:pt modelId="{3755A585-4D77-437F-B92C-F482E4EEFD5B}" type="pres">
      <dgm:prSet presAssocID="{1AEFC5CD-39FA-49DA-86F7-C7E3FA22BB84}" presName="Parent1" presStyleLbl="node1" presStyleIdx="4" presStyleCnt="6" custLinFactNeighborX="51093" custLinFactNeighborY="-856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B5076B-1E12-4416-B323-9C676BA04644}" type="pres">
      <dgm:prSet presAssocID="{1AEFC5CD-39FA-49DA-86F7-C7E3FA22BB8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9851FA-E4DA-401E-9A16-62A41998BB5C}" type="pres">
      <dgm:prSet presAssocID="{1AEFC5CD-39FA-49DA-86F7-C7E3FA22BB84}" presName="BalanceSpacing" presStyleCnt="0"/>
      <dgm:spPr/>
    </dgm:pt>
    <dgm:pt modelId="{94BCC003-09E4-45CB-9EC0-4272F6E06AEA}" type="pres">
      <dgm:prSet presAssocID="{1AEFC5CD-39FA-49DA-86F7-C7E3FA22BB84}" presName="BalanceSpacing1" presStyleCnt="0"/>
      <dgm:spPr/>
    </dgm:pt>
    <dgm:pt modelId="{8BC42655-11FA-4758-8DCD-B2D5A5CE7D68}" type="pres">
      <dgm:prSet presAssocID="{B5935809-88B1-4145-987B-24CAA4D4810C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EDD895A2-0A8E-4410-818F-FE75FBFEBBE6}" type="presOf" srcId="{74CD0A7D-6288-448C-9F9D-71C8BC619630}" destId="{6A94CB57-0834-4F1C-9042-6C89D6AA3394}" srcOrd="0" destOrd="0" presId="urn:microsoft.com/office/officeart/2008/layout/AlternatingHexagons"/>
    <dgm:cxn modelId="{57D67550-CE71-4A09-9C26-F604C34E30E3}" type="presOf" srcId="{1B074F48-134A-4622-9E85-E566E714AFE8}" destId="{D69BF78F-F3BD-48C3-9231-C92B7D63BC7B}" srcOrd="0" destOrd="0" presId="urn:microsoft.com/office/officeart/2008/layout/AlternatingHexagons"/>
    <dgm:cxn modelId="{4E3A9272-C64F-4E49-9C1E-4ADECDB587A4}" srcId="{1B074F48-134A-4622-9E85-E566E714AFE8}" destId="{1AEFC5CD-39FA-49DA-86F7-C7E3FA22BB84}" srcOrd="2" destOrd="0" parTransId="{17CAD7FE-7A65-4B70-A37A-5F9C3BDA6016}" sibTransId="{B5935809-88B1-4145-987B-24CAA4D4810C}"/>
    <dgm:cxn modelId="{957AD3AF-AC4F-4E47-A823-AF96E9CCC586}" type="presOf" srcId="{B5935809-88B1-4145-987B-24CAA4D4810C}" destId="{8BC42655-11FA-4758-8DCD-B2D5A5CE7D68}" srcOrd="0" destOrd="0" presId="urn:microsoft.com/office/officeart/2008/layout/AlternatingHexagons"/>
    <dgm:cxn modelId="{7EBD23FD-26F5-4517-B6CE-A52DEE77E824}" srcId="{1B074F48-134A-4622-9E85-E566E714AFE8}" destId="{0C09995F-530C-4FD6-A94C-C7080C91ECE4}" srcOrd="1" destOrd="0" parTransId="{D3CDF990-BDAC-48FD-956A-D41B526D5EAA}" sibTransId="{6819F811-7A0A-4B21-839E-E14AA3E06283}"/>
    <dgm:cxn modelId="{4C84BF92-7EC8-4B75-B6CE-AD726651F7FA}" type="presOf" srcId="{0C09995F-530C-4FD6-A94C-C7080C91ECE4}" destId="{973370F3-2B1C-440F-AB92-D8C1F0518FF0}" srcOrd="0" destOrd="0" presId="urn:microsoft.com/office/officeart/2008/layout/AlternatingHexagons"/>
    <dgm:cxn modelId="{07CB7BF7-4DD5-4DAB-8E8C-5C07C9187920}" type="presOf" srcId="{81982B14-00C1-49FA-8736-99285ECAD360}" destId="{E3C382D7-C790-4A7E-B9DB-972D785925C2}" srcOrd="0" destOrd="0" presId="urn:microsoft.com/office/officeart/2008/layout/AlternatingHexagons"/>
    <dgm:cxn modelId="{FEB10A23-E2FC-41C9-AA18-EE4B9EADE665}" type="presOf" srcId="{6819F811-7A0A-4B21-839E-E14AA3E06283}" destId="{E8E22A35-112C-41F7-8325-3BDAAC5F5476}" srcOrd="0" destOrd="0" presId="urn:microsoft.com/office/officeart/2008/layout/AlternatingHexagons"/>
    <dgm:cxn modelId="{A10DB997-3950-46E4-9FED-C23EBE72574F}" type="presOf" srcId="{1AEFC5CD-39FA-49DA-86F7-C7E3FA22BB84}" destId="{3755A585-4D77-437F-B92C-F482E4EEFD5B}" srcOrd="0" destOrd="0" presId="urn:microsoft.com/office/officeart/2008/layout/AlternatingHexagons"/>
    <dgm:cxn modelId="{BCCE441F-782D-4BE2-AA80-5D2FB0E4722C}" srcId="{1B074F48-134A-4622-9E85-E566E714AFE8}" destId="{74CD0A7D-6288-448C-9F9D-71C8BC619630}" srcOrd="0" destOrd="0" parTransId="{FC6CFC59-D0EA-48FA-9CCB-7D55857BDDF7}" sibTransId="{81982B14-00C1-49FA-8736-99285ECAD360}"/>
    <dgm:cxn modelId="{A5696E5D-E64A-4516-9A84-E888F25F36AC}" type="presParOf" srcId="{D69BF78F-F3BD-48C3-9231-C92B7D63BC7B}" destId="{81B8D4B3-3B0D-49C7-8DA0-618749F6FD00}" srcOrd="0" destOrd="0" presId="urn:microsoft.com/office/officeart/2008/layout/AlternatingHexagons"/>
    <dgm:cxn modelId="{992FFF77-5BC5-40D1-A5F2-D9D68D7006C9}" type="presParOf" srcId="{81B8D4B3-3B0D-49C7-8DA0-618749F6FD00}" destId="{6A94CB57-0834-4F1C-9042-6C89D6AA3394}" srcOrd="0" destOrd="0" presId="urn:microsoft.com/office/officeart/2008/layout/AlternatingHexagons"/>
    <dgm:cxn modelId="{6D4429C8-B6B6-42EC-BA4B-58E49C594D09}" type="presParOf" srcId="{81B8D4B3-3B0D-49C7-8DA0-618749F6FD00}" destId="{AA7023E8-9328-487A-A7DF-CA66C5630030}" srcOrd="1" destOrd="0" presId="urn:microsoft.com/office/officeart/2008/layout/AlternatingHexagons"/>
    <dgm:cxn modelId="{AA9FB787-E032-4641-B0F5-4B5A56FD28E2}" type="presParOf" srcId="{81B8D4B3-3B0D-49C7-8DA0-618749F6FD00}" destId="{BB746066-3948-4DA8-9F60-CA5D47942932}" srcOrd="2" destOrd="0" presId="urn:microsoft.com/office/officeart/2008/layout/AlternatingHexagons"/>
    <dgm:cxn modelId="{57362D87-5CFB-4EB5-A258-7B38C9F9AB10}" type="presParOf" srcId="{81B8D4B3-3B0D-49C7-8DA0-618749F6FD00}" destId="{AF38CC7D-7662-40D5-9D88-047DCFECF3B4}" srcOrd="3" destOrd="0" presId="urn:microsoft.com/office/officeart/2008/layout/AlternatingHexagons"/>
    <dgm:cxn modelId="{5761C0D3-3B3D-4DB2-AF1F-05D8A7AF1E98}" type="presParOf" srcId="{81B8D4B3-3B0D-49C7-8DA0-618749F6FD00}" destId="{E3C382D7-C790-4A7E-B9DB-972D785925C2}" srcOrd="4" destOrd="0" presId="urn:microsoft.com/office/officeart/2008/layout/AlternatingHexagons"/>
    <dgm:cxn modelId="{5B78D3C1-0AAC-4B3C-95B8-EBFC33B2914F}" type="presParOf" srcId="{D69BF78F-F3BD-48C3-9231-C92B7D63BC7B}" destId="{5A416273-BB77-4BD3-911A-654B64650A3E}" srcOrd="1" destOrd="0" presId="urn:microsoft.com/office/officeart/2008/layout/AlternatingHexagons"/>
    <dgm:cxn modelId="{C9C71EE5-C41E-40E0-8248-C91DF8CCE730}" type="presParOf" srcId="{D69BF78F-F3BD-48C3-9231-C92B7D63BC7B}" destId="{10AB8CE5-1C9B-4B91-B9C2-6429DB1DA369}" srcOrd="2" destOrd="0" presId="urn:microsoft.com/office/officeart/2008/layout/AlternatingHexagons"/>
    <dgm:cxn modelId="{187DE9A1-4155-4801-845F-A5EAF21A9C1F}" type="presParOf" srcId="{10AB8CE5-1C9B-4B91-B9C2-6429DB1DA369}" destId="{973370F3-2B1C-440F-AB92-D8C1F0518FF0}" srcOrd="0" destOrd="0" presId="urn:microsoft.com/office/officeart/2008/layout/AlternatingHexagons"/>
    <dgm:cxn modelId="{9EE2C99F-A5F8-469D-B05B-3624D9A1DEA3}" type="presParOf" srcId="{10AB8CE5-1C9B-4B91-B9C2-6429DB1DA369}" destId="{9EBCA04C-26D6-487B-8DF6-EFF8BC4B25DE}" srcOrd="1" destOrd="0" presId="urn:microsoft.com/office/officeart/2008/layout/AlternatingHexagons"/>
    <dgm:cxn modelId="{878463E9-C6EE-4EDA-AB3F-56292D0E23EA}" type="presParOf" srcId="{10AB8CE5-1C9B-4B91-B9C2-6429DB1DA369}" destId="{86C4F68A-8EBA-4070-A073-39EC03962875}" srcOrd="2" destOrd="0" presId="urn:microsoft.com/office/officeart/2008/layout/AlternatingHexagons"/>
    <dgm:cxn modelId="{81C2198A-4544-44CD-84D1-FCBA835FA14E}" type="presParOf" srcId="{10AB8CE5-1C9B-4B91-B9C2-6429DB1DA369}" destId="{8AA1D433-4251-4CB6-884C-EFEDA0421DDC}" srcOrd="3" destOrd="0" presId="urn:microsoft.com/office/officeart/2008/layout/AlternatingHexagons"/>
    <dgm:cxn modelId="{778ABDE2-6059-43F3-A38C-1FE1117F02A4}" type="presParOf" srcId="{10AB8CE5-1C9B-4B91-B9C2-6429DB1DA369}" destId="{E8E22A35-112C-41F7-8325-3BDAAC5F5476}" srcOrd="4" destOrd="0" presId="urn:microsoft.com/office/officeart/2008/layout/AlternatingHexagons"/>
    <dgm:cxn modelId="{AA3FC86F-555D-4E0D-812A-C7F30FACEA22}" type="presParOf" srcId="{D69BF78F-F3BD-48C3-9231-C92B7D63BC7B}" destId="{453090C9-2435-4D43-8654-2C47FDB3CB6B}" srcOrd="3" destOrd="0" presId="urn:microsoft.com/office/officeart/2008/layout/AlternatingHexagons"/>
    <dgm:cxn modelId="{7870D145-8B85-46B6-81C3-57467DFF5B5A}" type="presParOf" srcId="{D69BF78F-F3BD-48C3-9231-C92B7D63BC7B}" destId="{4C9CA419-F200-4486-A783-B408455CBEAD}" srcOrd="4" destOrd="0" presId="urn:microsoft.com/office/officeart/2008/layout/AlternatingHexagons"/>
    <dgm:cxn modelId="{AEC6C868-F094-413C-84E3-DF5BABAEFC0B}" type="presParOf" srcId="{4C9CA419-F200-4486-A783-B408455CBEAD}" destId="{3755A585-4D77-437F-B92C-F482E4EEFD5B}" srcOrd="0" destOrd="0" presId="urn:microsoft.com/office/officeart/2008/layout/AlternatingHexagons"/>
    <dgm:cxn modelId="{E8FE7CE0-8E6E-4ADB-8FEC-72A0C89D2B74}" type="presParOf" srcId="{4C9CA419-F200-4486-A783-B408455CBEAD}" destId="{BFB5076B-1E12-4416-B323-9C676BA04644}" srcOrd="1" destOrd="0" presId="urn:microsoft.com/office/officeart/2008/layout/AlternatingHexagons"/>
    <dgm:cxn modelId="{4C85B8A3-D592-4161-9E4E-D43E5F7F17AE}" type="presParOf" srcId="{4C9CA419-F200-4486-A783-B408455CBEAD}" destId="{029851FA-E4DA-401E-9A16-62A41998BB5C}" srcOrd="2" destOrd="0" presId="urn:microsoft.com/office/officeart/2008/layout/AlternatingHexagons"/>
    <dgm:cxn modelId="{854663F9-1A18-49BE-9F07-D220E3B22B6A}" type="presParOf" srcId="{4C9CA419-F200-4486-A783-B408455CBEAD}" destId="{94BCC003-09E4-45CB-9EC0-4272F6E06AEA}" srcOrd="3" destOrd="0" presId="urn:microsoft.com/office/officeart/2008/layout/AlternatingHexagons"/>
    <dgm:cxn modelId="{472783B9-3F98-4CDC-8109-5B32301754B6}" type="presParOf" srcId="{4C9CA419-F200-4486-A783-B408455CBEAD}" destId="{8BC42655-11FA-4758-8DCD-B2D5A5CE7D6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074F48-134A-4622-9E85-E566E714AFE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74CD0A7D-6288-448C-9F9D-71C8BC619630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基礎詞彙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FC6CFC59-D0EA-48FA-9CCB-7D55857BDDF7}" type="parTrans" cxnId="{BCCE441F-782D-4BE2-AA80-5D2FB0E4722C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81982B14-00C1-49FA-8736-99285ECAD360}" type="sibTrans" cxnId="{BCCE441F-782D-4BE2-AA80-5D2FB0E4722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1AEFC5CD-39FA-49DA-86F7-C7E3FA22BB84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類詞綴表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7CAD7FE-7A65-4B70-A37A-5F9C3BDA6016}" type="parTrans" cxnId="{4E3A9272-C64F-4E49-9C1E-4ADECDB587A4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5935809-88B1-4145-987B-24CAA4D4810C}" type="sibTrans" cxnId="{4E3A9272-C64F-4E49-9C1E-4ADECDB587A4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0C09995F-530C-4FD6-A94C-C7080C91ECE4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詞表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6819F811-7A0A-4B21-839E-E14AA3E06283}" type="sibTrans" cxnId="{7EBD23FD-26F5-4517-B6CE-A52DEE77E824}">
      <dgm:prSet/>
      <dgm:spPr>
        <a:solidFill>
          <a:srgbClr val="FFFFCC"/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3CDF990-BDAC-48FD-956A-D41B526D5EAA}" type="parTrans" cxnId="{7EBD23FD-26F5-4517-B6CE-A52DEE77E824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69BF78F-F3BD-48C3-9231-C92B7D63BC7B}" type="pres">
      <dgm:prSet presAssocID="{1B074F48-134A-4622-9E85-E566E714AFE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B8D4B3-3B0D-49C7-8DA0-618749F6FD00}" type="pres">
      <dgm:prSet presAssocID="{74CD0A7D-6288-448C-9F9D-71C8BC619630}" presName="composite" presStyleCnt="0"/>
      <dgm:spPr/>
    </dgm:pt>
    <dgm:pt modelId="{6A94CB57-0834-4F1C-9042-6C89D6AA3394}" type="pres">
      <dgm:prSet presAssocID="{74CD0A7D-6288-448C-9F9D-71C8BC619630}" presName="Parent1" presStyleLbl="node1" presStyleIdx="0" presStyleCnt="6" custLinFactNeighborX="-56226" custLinFactNeighborY="848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7023E8-9328-487A-A7DF-CA66C5630030}" type="pres">
      <dgm:prSet presAssocID="{74CD0A7D-6288-448C-9F9D-71C8BC619630}" presName="Childtext1" presStyleLbl="revTx" presStyleIdx="0" presStyleCnt="3" custLinFactX="-64815" custLinFactNeighborX="-100000" custLinFactNeighborY="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746066-3948-4DA8-9F60-CA5D47942932}" type="pres">
      <dgm:prSet presAssocID="{74CD0A7D-6288-448C-9F9D-71C8BC619630}" presName="BalanceSpacing" presStyleCnt="0"/>
      <dgm:spPr/>
    </dgm:pt>
    <dgm:pt modelId="{AF38CC7D-7662-40D5-9D88-047DCFECF3B4}" type="pres">
      <dgm:prSet presAssocID="{74CD0A7D-6288-448C-9F9D-71C8BC619630}" presName="BalanceSpacing1" presStyleCnt="0"/>
      <dgm:spPr/>
    </dgm:pt>
    <dgm:pt modelId="{E3C382D7-C790-4A7E-B9DB-972D785925C2}" type="pres">
      <dgm:prSet presAssocID="{81982B14-00C1-49FA-8736-99285ECAD360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5A416273-BB77-4BD3-911A-654B64650A3E}" type="pres">
      <dgm:prSet presAssocID="{81982B14-00C1-49FA-8736-99285ECAD360}" presName="spaceBetweenRectangles" presStyleCnt="0"/>
      <dgm:spPr/>
    </dgm:pt>
    <dgm:pt modelId="{10AB8CE5-1C9B-4B91-B9C2-6429DB1DA369}" type="pres">
      <dgm:prSet presAssocID="{0C09995F-530C-4FD6-A94C-C7080C91ECE4}" presName="composite" presStyleCnt="0"/>
      <dgm:spPr/>
    </dgm:pt>
    <dgm:pt modelId="{973370F3-2B1C-440F-AB92-D8C1F0518FF0}" type="pres">
      <dgm:prSet presAssocID="{0C09995F-530C-4FD6-A94C-C7080C91ECE4}" presName="Parent1" presStyleLbl="node1" presStyleIdx="2" presStyleCnt="6" custLinFactX="-8484" custLinFactNeighborX="-10000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BCA04C-26D6-487B-8DF6-EFF8BC4B25DE}" type="pres">
      <dgm:prSet presAssocID="{0C09995F-530C-4FD6-A94C-C7080C91ECE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C4F68A-8EBA-4070-A073-39EC03962875}" type="pres">
      <dgm:prSet presAssocID="{0C09995F-530C-4FD6-A94C-C7080C91ECE4}" presName="BalanceSpacing" presStyleCnt="0"/>
      <dgm:spPr/>
    </dgm:pt>
    <dgm:pt modelId="{8AA1D433-4251-4CB6-884C-EFEDA0421DDC}" type="pres">
      <dgm:prSet presAssocID="{0C09995F-530C-4FD6-A94C-C7080C91ECE4}" presName="BalanceSpacing1" presStyleCnt="0"/>
      <dgm:spPr/>
    </dgm:pt>
    <dgm:pt modelId="{E8E22A35-112C-41F7-8325-3BDAAC5F5476}" type="pres">
      <dgm:prSet presAssocID="{6819F811-7A0A-4B21-839E-E14AA3E06283}" presName="Accent1Text" presStyleLbl="node1" presStyleIdx="3" presStyleCnt="6" custLinFactNeighborX="-53525" custLinFactNeighborY="85376"/>
      <dgm:spPr/>
      <dgm:t>
        <a:bodyPr/>
        <a:lstStyle/>
        <a:p>
          <a:endParaRPr lang="zh-TW" altLang="en-US"/>
        </a:p>
      </dgm:t>
    </dgm:pt>
    <dgm:pt modelId="{453090C9-2435-4D43-8654-2C47FDB3CB6B}" type="pres">
      <dgm:prSet presAssocID="{6819F811-7A0A-4B21-839E-E14AA3E06283}" presName="spaceBetweenRectangles" presStyleCnt="0"/>
      <dgm:spPr/>
    </dgm:pt>
    <dgm:pt modelId="{4C9CA419-F200-4486-A783-B408455CBEAD}" type="pres">
      <dgm:prSet presAssocID="{1AEFC5CD-39FA-49DA-86F7-C7E3FA22BB84}" presName="composite" presStyleCnt="0"/>
      <dgm:spPr/>
    </dgm:pt>
    <dgm:pt modelId="{3755A585-4D77-437F-B92C-F482E4EEFD5B}" type="pres">
      <dgm:prSet presAssocID="{1AEFC5CD-39FA-49DA-86F7-C7E3FA22BB84}" presName="Parent1" presStyleLbl="node1" presStyleIdx="4" presStyleCnt="6" custLinFactNeighborX="51093" custLinFactNeighborY="-856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B5076B-1E12-4416-B323-9C676BA04644}" type="pres">
      <dgm:prSet presAssocID="{1AEFC5CD-39FA-49DA-86F7-C7E3FA22BB8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9851FA-E4DA-401E-9A16-62A41998BB5C}" type="pres">
      <dgm:prSet presAssocID="{1AEFC5CD-39FA-49DA-86F7-C7E3FA22BB84}" presName="BalanceSpacing" presStyleCnt="0"/>
      <dgm:spPr/>
    </dgm:pt>
    <dgm:pt modelId="{94BCC003-09E4-45CB-9EC0-4272F6E06AEA}" type="pres">
      <dgm:prSet presAssocID="{1AEFC5CD-39FA-49DA-86F7-C7E3FA22BB84}" presName="BalanceSpacing1" presStyleCnt="0"/>
      <dgm:spPr/>
    </dgm:pt>
    <dgm:pt modelId="{8BC42655-11FA-4758-8DCD-B2D5A5CE7D68}" type="pres">
      <dgm:prSet presAssocID="{B5935809-88B1-4145-987B-24CAA4D4810C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EDD895A2-0A8E-4410-818F-FE75FBFEBBE6}" type="presOf" srcId="{74CD0A7D-6288-448C-9F9D-71C8BC619630}" destId="{6A94CB57-0834-4F1C-9042-6C89D6AA3394}" srcOrd="0" destOrd="0" presId="urn:microsoft.com/office/officeart/2008/layout/AlternatingHexagons"/>
    <dgm:cxn modelId="{57D67550-CE71-4A09-9C26-F604C34E30E3}" type="presOf" srcId="{1B074F48-134A-4622-9E85-E566E714AFE8}" destId="{D69BF78F-F3BD-48C3-9231-C92B7D63BC7B}" srcOrd="0" destOrd="0" presId="urn:microsoft.com/office/officeart/2008/layout/AlternatingHexagons"/>
    <dgm:cxn modelId="{4E3A9272-C64F-4E49-9C1E-4ADECDB587A4}" srcId="{1B074F48-134A-4622-9E85-E566E714AFE8}" destId="{1AEFC5CD-39FA-49DA-86F7-C7E3FA22BB84}" srcOrd="2" destOrd="0" parTransId="{17CAD7FE-7A65-4B70-A37A-5F9C3BDA6016}" sibTransId="{B5935809-88B1-4145-987B-24CAA4D4810C}"/>
    <dgm:cxn modelId="{957AD3AF-AC4F-4E47-A823-AF96E9CCC586}" type="presOf" srcId="{B5935809-88B1-4145-987B-24CAA4D4810C}" destId="{8BC42655-11FA-4758-8DCD-B2D5A5CE7D68}" srcOrd="0" destOrd="0" presId="urn:microsoft.com/office/officeart/2008/layout/AlternatingHexagons"/>
    <dgm:cxn modelId="{7EBD23FD-26F5-4517-B6CE-A52DEE77E824}" srcId="{1B074F48-134A-4622-9E85-E566E714AFE8}" destId="{0C09995F-530C-4FD6-A94C-C7080C91ECE4}" srcOrd="1" destOrd="0" parTransId="{D3CDF990-BDAC-48FD-956A-D41B526D5EAA}" sibTransId="{6819F811-7A0A-4B21-839E-E14AA3E06283}"/>
    <dgm:cxn modelId="{4C84BF92-7EC8-4B75-B6CE-AD726651F7FA}" type="presOf" srcId="{0C09995F-530C-4FD6-A94C-C7080C91ECE4}" destId="{973370F3-2B1C-440F-AB92-D8C1F0518FF0}" srcOrd="0" destOrd="0" presId="urn:microsoft.com/office/officeart/2008/layout/AlternatingHexagons"/>
    <dgm:cxn modelId="{07CB7BF7-4DD5-4DAB-8E8C-5C07C9187920}" type="presOf" srcId="{81982B14-00C1-49FA-8736-99285ECAD360}" destId="{E3C382D7-C790-4A7E-B9DB-972D785925C2}" srcOrd="0" destOrd="0" presId="urn:microsoft.com/office/officeart/2008/layout/AlternatingHexagons"/>
    <dgm:cxn modelId="{FEB10A23-E2FC-41C9-AA18-EE4B9EADE665}" type="presOf" srcId="{6819F811-7A0A-4B21-839E-E14AA3E06283}" destId="{E8E22A35-112C-41F7-8325-3BDAAC5F5476}" srcOrd="0" destOrd="0" presId="urn:microsoft.com/office/officeart/2008/layout/AlternatingHexagons"/>
    <dgm:cxn modelId="{A10DB997-3950-46E4-9FED-C23EBE72574F}" type="presOf" srcId="{1AEFC5CD-39FA-49DA-86F7-C7E3FA22BB84}" destId="{3755A585-4D77-437F-B92C-F482E4EEFD5B}" srcOrd="0" destOrd="0" presId="urn:microsoft.com/office/officeart/2008/layout/AlternatingHexagons"/>
    <dgm:cxn modelId="{BCCE441F-782D-4BE2-AA80-5D2FB0E4722C}" srcId="{1B074F48-134A-4622-9E85-E566E714AFE8}" destId="{74CD0A7D-6288-448C-9F9D-71C8BC619630}" srcOrd="0" destOrd="0" parTransId="{FC6CFC59-D0EA-48FA-9CCB-7D55857BDDF7}" sibTransId="{81982B14-00C1-49FA-8736-99285ECAD360}"/>
    <dgm:cxn modelId="{A5696E5D-E64A-4516-9A84-E888F25F36AC}" type="presParOf" srcId="{D69BF78F-F3BD-48C3-9231-C92B7D63BC7B}" destId="{81B8D4B3-3B0D-49C7-8DA0-618749F6FD00}" srcOrd="0" destOrd="0" presId="urn:microsoft.com/office/officeart/2008/layout/AlternatingHexagons"/>
    <dgm:cxn modelId="{992FFF77-5BC5-40D1-A5F2-D9D68D7006C9}" type="presParOf" srcId="{81B8D4B3-3B0D-49C7-8DA0-618749F6FD00}" destId="{6A94CB57-0834-4F1C-9042-6C89D6AA3394}" srcOrd="0" destOrd="0" presId="urn:microsoft.com/office/officeart/2008/layout/AlternatingHexagons"/>
    <dgm:cxn modelId="{6D4429C8-B6B6-42EC-BA4B-58E49C594D09}" type="presParOf" srcId="{81B8D4B3-3B0D-49C7-8DA0-618749F6FD00}" destId="{AA7023E8-9328-487A-A7DF-CA66C5630030}" srcOrd="1" destOrd="0" presId="urn:microsoft.com/office/officeart/2008/layout/AlternatingHexagons"/>
    <dgm:cxn modelId="{AA9FB787-E032-4641-B0F5-4B5A56FD28E2}" type="presParOf" srcId="{81B8D4B3-3B0D-49C7-8DA0-618749F6FD00}" destId="{BB746066-3948-4DA8-9F60-CA5D47942932}" srcOrd="2" destOrd="0" presId="urn:microsoft.com/office/officeart/2008/layout/AlternatingHexagons"/>
    <dgm:cxn modelId="{57362D87-5CFB-4EB5-A258-7B38C9F9AB10}" type="presParOf" srcId="{81B8D4B3-3B0D-49C7-8DA0-618749F6FD00}" destId="{AF38CC7D-7662-40D5-9D88-047DCFECF3B4}" srcOrd="3" destOrd="0" presId="urn:microsoft.com/office/officeart/2008/layout/AlternatingHexagons"/>
    <dgm:cxn modelId="{5761C0D3-3B3D-4DB2-AF1F-05D8A7AF1E98}" type="presParOf" srcId="{81B8D4B3-3B0D-49C7-8DA0-618749F6FD00}" destId="{E3C382D7-C790-4A7E-B9DB-972D785925C2}" srcOrd="4" destOrd="0" presId="urn:microsoft.com/office/officeart/2008/layout/AlternatingHexagons"/>
    <dgm:cxn modelId="{5B78D3C1-0AAC-4B3C-95B8-EBFC33B2914F}" type="presParOf" srcId="{D69BF78F-F3BD-48C3-9231-C92B7D63BC7B}" destId="{5A416273-BB77-4BD3-911A-654B64650A3E}" srcOrd="1" destOrd="0" presId="urn:microsoft.com/office/officeart/2008/layout/AlternatingHexagons"/>
    <dgm:cxn modelId="{C9C71EE5-C41E-40E0-8248-C91DF8CCE730}" type="presParOf" srcId="{D69BF78F-F3BD-48C3-9231-C92B7D63BC7B}" destId="{10AB8CE5-1C9B-4B91-B9C2-6429DB1DA369}" srcOrd="2" destOrd="0" presId="urn:microsoft.com/office/officeart/2008/layout/AlternatingHexagons"/>
    <dgm:cxn modelId="{187DE9A1-4155-4801-845F-A5EAF21A9C1F}" type="presParOf" srcId="{10AB8CE5-1C9B-4B91-B9C2-6429DB1DA369}" destId="{973370F3-2B1C-440F-AB92-D8C1F0518FF0}" srcOrd="0" destOrd="0" presId="urn:microsoft.com/office/officeart/2008/layout/AlternatingHexagons"/>
    <dgm:cxn modelId="{9EE2C99F-A5F8-469D-B05B-3624D9A1DEA3}" type="presParOf" srcId="{10AB8CE5-1C9B-4B91-B9C2-6429DB1DA369}" destId="{9EBCA04C-26D6-487B-8DF6-EFF8BC4B25DE}" srcOrd="1" destOrd="0" presId="urn:microsoft.com/office/officeart/2008/layout/AlternatingHexagons"/>
    <dgm:cxn modelId="{878463E9-C6EE-4EDA-AB3F-56292D0E23EA}" type="presParOf" srcId="{10AB8CE5-1C9B-4B91-B9C2-6429DB1DA369}" destId="{86C4F68A-8EBA-4070-A073-39EC03962875}" srcOrd="2" destOrd="0" presId="urn:microsoft.com/office/officeart/2008/layout/AlternatingHexagons"/>
    <dgm:cxn modelId="{81C2198A-4544-44CD-84D1-FCBA835FA14E}" type="presParOf" srcId="{10AB8CE5-1C9B-4B91-B9C2-6429DB1DA369}" destId="{8AA1D433-4251-4CB6-884C-EFEDA0421DDC}" srcOrd="3" destOrd="0" presId="urn:microsoft.com/office/officeart/2008/layout/AlternatingHexagons"/>
    <dgm:cxn modelId="{778ABDE2-6059-43F3-A38C-1FE1117F02A4}" type="presParOf" srcId="{10AB8CE5-1C9B-4B91-B9C2-6429DB1DA369}" destId="{E8E22A35-112C-41F7-8325-3BDAAC5F5476}" srcOrd="4" destOrd="0" presId="urn:microsoft.com/office/officeart/2008/layout/AlternatingHexagons"/>
    <dgm:cxn modelId="{AA3FC86F-555D-4E0D-812A-C7F30FACEA22}" type="presParOf" srcId="{D69BF78F-F3BD-48C3-9231-C92B7D63BC7B}" destId="{453090C9-2435-4D43-8654-2C47FDB3CB6B}" srcOrd="3" destOrd="0" presId="urn:microsoft.com/office/officeart/2008/layout/AlternatingHexagons"/>
    <dgm:cxn modelId="{7870D145-8B85-46B6-81C3-57467DFF5B5A}" type="presParOf" srcId="{D69BF78F-F3BD-48C3-9231-C92B7D63BC7B}" destId="{4C9CA419-F200-4486-A783-B408455CBEAD}" srcOrd="4" destOrd="0" presId="urn:microsoft.com/office/officeart/2008/layout/AlternatingHexagons"/>
    <dgm:cxn modelId="{AEC6C868-F094-413C-84E3-DF5BABAEFC0B}" type="presParOf" srcId="{4C9CA419-F200-4486-A783-B408455CBEAD}" destId="{3755A585-4D77-437F-B92C-F482E4EEFD5B}" srcOrd="0" destOrd="0" presId="urn:microsoft.com/office/officeart/2008/layout/AlternatingHexagons"/>
    <dgm:cxn modelId="{E8FE7CE0-8E6E-4ADB-8FEC-72A0C89D2B74}" type="presParOf" srcId="{4C9CA419-F200-4486-A783-B408455CBEAD}" destId="{BFB5076B-1E12-4416-B323-9C676BA04644}" srcOrd="1" destOrd="0" presId="urn:microsoft.com/office/officeart/2008/layout/AlternatingHexagons"/>
    <dgm:cxn modelId="{4C85B8A3-D592-4161-9E4E-D43E5F7F17AE}" type="presParOf" srcId="{4C9CA419-F200-4486-A783-B408455CBEAD}" destId="{029851FA-E4DA-401E-9A16-62A41998BB5C}" srcOrd="2" destOrd="0" presId="urn:microsoft.com/office/officeart/2008/layout/AlternatingHexagons"/>
    <dgm:cxn modelId="{854663F9-1A18-49BE-9F07-D220E3B22B6A}" type="presParOf" srcId="{4C9CA419-F200-4486-A783-B408455CBEAD}" destId="{94BCC003-09E4-45CB-9EC0-4272F6E06AEA}" srcOrd="3" destOrd="0" presId="urn:microsoft.com/office/officeart/2008/layout/AlternatingHexagons"/>
    <dgm:cxn modelId="{472783B9-3F98-4CDC-8109-5B32301754B6}" type="presParOf" srcId="{4C9CA419-F200-4486-A783-B408455CBEAD}" destId="{8BC42655-11FA-4758-8DCD-B2D5A5CE7D6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074F48-134A-4622-9E85-E566E714AFE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74CD0A7D-6288-448C-9F9D-71C8BC619630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基礎詞彙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FC6CFC59-D0EA-48FA-9CCB-7D55857BDDF7}" type="parTrans" cxnId="{BCCE441F-782D-4BE2-AA80-5D2FB0E4722C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81982B14-00C1-49FA-8736-99285ECAD360}" type="sibTrans" cxnId="{BCCE441F-782D-4BE2-AA80-5D2FB0E4722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1AEFC5CD-39FA-49DA-86F7-C7E3FA22BB84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類詞綴表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17CAD7FE-7A65-4B70-A37A-5F9C3BDA6016}" type="parTrans" cxnId="{4E3A9272-C64F-4E49-9C1E-4ADECDB587A4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5935809-88B1-4145-987B-24CAA4D4810C}" type="sibTrans" cxnId="{4E3A9272-C64F-4E49-9C1E-4ADECDB587A4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0C09995F-530C-4FD6-A94C-C7080C91ECE4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</a:rPr>
            <a:t>詞表</a:t>
          </a:r>
          <a:endParaRPr lang="zh-TW" altLang="en-US" sz="2400" b="1" dirty="0">
            <a:solidFill>
              <a:schemeClr val="tx1"/>
            </a:solidFill>
          </a:endParaRPr>
        </a:p>
      </dgm:t>
    </dgm:pt>
    <dgm:pt modelId="{6819F811-7A0A-4B21-839E-E14AA3E06283}" type="sibTrans" cxnId="{7EBD23FD-26F5-4517-B6CE-A52DEE77E824}">
      <dgm:prSet/>
      <dgm:spPr>
        <a:solidFill>
          <a:srgbClr val="FFFFCC"/>
        </a:solidFill>
      </dgm:spPr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3CDF990-BDAC-48FD-956A-D41B526D5EAA}" type="parTrans" cxnId="{7EBD23FD-26F5-4517-B6CE-A52DEE77E824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69BF78F-F3BD-48C3-9231-C92B7D63BC7B}" type="pres">
      <dgm:prSet presAssocID="{1B074F48-134A-4622-9E85-E566E714AFE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B8D4B3-3B0D-49C7-8DA0-618749F6FD00}" type="pres">
      <dgm:prSet presAssocID="{74CD0A7D-6288-448C-9F9D-71C8BC619630}" presName="composite" presStyleCnt="0"/>
      <dgm:spPr/>
    </dgm:pt>
    <dgm:pt modelId="{6A94CB57-0834-4F1C-9042-6C89D6AA3394}" type="pres">
      <dgm:prSet presAssocID="{74CD0A7D-6288-448C-9F9D-71C8BC619630}" presName="Parent1" presStyleLbl="node1" presStyleIdx="0" presStyleCnt="6" custLinFactNeighborX="-56226" custLinFactNeighborY="848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7023E8-9328-487A-A7DF-CA66C5630030}" type="pres">
      <dgm:prSet presAssocID="{74CD0A7D-6288-448C-9F9D-71C8BC619630}" presName="Childtext1" presStyleLbl="revTx" presStyleIdx="0" presStyleCnt="3" custLinFactX="-64815" custLinFactNeighborX="-100000" custLinFactNeighborY="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746066-3948-4DA8-9F60-CA5D47942932}" type="pres">
      <dgm:prSet presAssocID="{74CD0A7D-6288-448C-9F9D-71C8BC619630}" presName="BalanceSpacing" presStyleCnt="0"/>
      <dgm:spPr/>
    </dgm:pt>
    <dgm:pt modelId="{AF38CC7D-7662-40D5-9D88-047DCFECF3B4}" type="pres">
      <dgm:prSet presAssocID="{74CD0A7D-6288-448C-9F9D-71C8BC619630}" presName="BalanceSpacing1" presStyleCnt="0"/>
      <dgm:spPr/>
    </dgm:pt>
    <dgm:pt modelId="{E3C382D7-C790-4A7E-B9DB-972D785925C2}" type="pres">
      <dgm:prSet presAssocID="{81982B14-00C1-49FA-8736-99285ECAD360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5A416273-BB77-4BD3-911A-654B64650A3E}" type="pres">
      <dgm:prSet presAssocID="{81982B14-00C1-49FA-8736-99285ECAD360}" presName="spaceBetweenRectangles" presStyleCnt="0"/>
      <dgm:spPr/>
    </dgm:pt>
    <dgm:pt modelId="{10AB8CE5-1C9B-4B91-B9C2-6429DB1DA369}" type="pres">
      <dgm:prSet presAssocID="{0C09995F-530C-4FD6-A94C-C7080C91ECE4}" presName="composite" presStyleCnt="0"/>
      <dgm:spPr/>
    </dgm:pt>
    <dgm:pt modelId="{973370F3-2B1C-440F-AB92-D8C1F0518FF0}" type="pres">
      <dgm:prSet presAssocID="{0C09995F-530C-4FD6-A94C-C7080C91ECE4}" presName="Parent1" presStyleLbl="node1" presStyleIdx="2" presStyleCnt="6" custLinFactX="-8484" custLinFactNeighborX="-10000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BCA04C-26D6-487B-8DF6-EFF8BC4B25DE}" type="pres">
      <dgm:prSet presAssocID="{0C09995F-530C-4FD6-A94C-C7080C91ECE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C4F68A-8EBA-4070-A073-39EC03962875}" type="pres">
      <dgm:prSet presAssocID="{0C09995F-530C-4FD6-A94C-C7080C91ECE4}" presName="BalanceSpacing" presStyleCnt="0"/>
      <dgm:spPr/>
    </dgm:pt>
    <dgm:pt modelId="{8AA1D433-4251-4CB6-884C-EFEDA0421DDC}" type="pres">
      <dgm:prSet presAssocID="{0C09995F-530C-4FD6-A94C-C7080C91ECE4}" presName="BalanceSpacing1" presStyleCnt="0"/>
      <dgm:spPr/>
    </dgm:pt>
    <dgm:pt modelId="{E8E22A35-112C-41F7-8325-3BDAAC5F5476}" type="pres">
      <dgm:prSet presAssocID="{6819F811-7A0A-4B21-839E-E14AA3E06283}" presName="Accent1Text" presStyleLbl="node1" presStyleIdx="3" presStyleCnt="6" custLinFactNeighborX="-53525" custLinFactNeighborY="85376"/>
      <dgm:spPr/>
      <dgm:t>
        <a:bodyPr/>
        <a:lstStyle/>
        <a:p>
          <a:endParaRPr lang="zh-TW" altLang="en-US"/>
        </a:p>
      </dgm:t>
    </dgm:pt>
    <dgm:pt modelId="{453090C9-2435-4D43-8654-2C47FDB3CB6B}" type="pres">
      <dgm:prSet presAssocID="{6819F811-7A0A-4B21-839E-E14AA3E06283}" presName="spaceBetweenRectangles" presStyleCnt="0"/>
      <dgm:spPr/>
    </dgm:pt>
    <dgm:pt modelId="{4C9CA419-F200-4486-A783-B408455CBEAD}" type="pres">
      <dgm:prSet presAssocID="{1AEFC5CD-39FA-49DA-86F7-C7E3FA22BB84}" presName="composite" presStyleCnt="0"/>
      <dgm:spPr/>
    </dgm:pt>
    <dgm:pt modelId="{3755A585-4D77-437F-B92C-F482E4EEFD5B}" type="pres">
      <dgm:prSet presAssocID="{1AEFC5CD-39FA-49DA-86F7-C7E3FA22BB84}" presName="Parent1" presStyleLbl="node1" presStyleIdx="4" presStyleCnt="6" custLinFactNeighborX="51093" custLinFactNeighborY="-856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B5076B-1E12-4416-B323-9C676BA04644}" type="pres">
      <dgm:prSet presAssocID="{1AEFC5CD-39FA-49DA-86F7-C7E3FA22BB8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9851FA-E4DA-401E-9A16-62A41998BB5C}" type="pres">
      <dgm:prSet presAssocID="{1AEFC5CD-39FA-49DA-86F7-C7E3FA22BB84}" presName="BalanceSpacing" presStyleCnt="0"/>
      <dgm:spPr/>
    </dgm:pt>
    <dgm:pt modelId="{94BCC003-09E4-45CB-9EC0-4272F6E06AEA}" type="pres">
      <dgm:prSet presAssocID="{1AEFC5CD-39FA-49DA-86F7-C7E3FA22BB84}" presName="BalanceSpacing1" presStyleCnt="0"/>
      <dgm:spPr/>
    </dgm:pt>
    <dgm:pt modelId="{8BC42655-11FA-4758-8DCD-B2D5A5CE7D68}" type="pres">
      <dgm:prSet presAssocID="{B5935809-88B1-4145-987B-24CAA4D4810C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EDD895A2-0A8E-4410-818F-FE75FBFEBBE6}" type="presOf" srcId="{74CD0A7D-6288-448C-9F9D-71C8BC619630}" destId="{6A94CB57-0834-4F1C-9042-6C89D6AA3394}" srcOrd="0" destOrd="0" presId="urn:microsoft.com/office/officeart/2008/layout/AlternatingHexagons"/>
    <dgm:cxn modelId="{57D67550-CE71-4A09-9C26-F604C34E30E3}" type="presOf" srcId="{1B074F48-134A-4622-9E85-E566E714AFE8}" destId="{D69BF78F-F3BD-48C3-9231-C92B7D63BC7B}" srcOrd="0" destOrd="0" presId="urn:microsoft.com/office/officeart/2008/layout/AlternatingHexagons"/>
    <dgm:cxn modelId="{4E3A9272-C64F-4E49-9C1E-4ADECDB587A4}" srcId="{1B074F48-134A-4622-9E85-E566E714AFE8}" destId="{1AEFC5CD-39FA-49DA-86F7-C7E3FA22BB84}" srcOrd="2" destOrd="0" parTransId="{17CAD7FE-7A65-4B70-A37A-5F9C3BDA6016}" sibTransId="{B5935809-88B1-4145-987B-24CAA4D4810C}"/>
    <dgm:cxn modelId="{957AD3AF-AC4F-4E47-A823-AF96E9CCC586}" type="presOf" srcId="{B5935809-88B1-4145-987B-24CAA4D4810C}" destId="{8BC42655-11FA-4758-8DCD-B2D5A5CE7D68}" srcOrd="0" destOrd="0" presId="urn:microsoft.com/office/officeart/2008/layout/AlternatingHexagons"/>
    <dgm:cxn modelId="{7EBD23FD-26F5-4517-B6CE-A52DEE77E824}" srcId="{1B074F48-134A-4622-9E85-E566E714AFE8}" destId="{0C09995F-530C-4FD6-A94C-C7080C91ECE4}" srcOrd="1" destOrd="0" parTransId="{D3CDF990-BDAC-48FD-956A-D41B526D5EAA}" sibTransId="{6819F811-7A0A-4B21-839E-E14AA3E06283}"/>
    <dgm:cxn modelId="{4C84BF92-7EC8-4B75-B6CE-AD726651F7FA}" type="presOf" srcId="{0C09995F-530C-4FD6-A94C-C7080C91ECE4}" destId="{973370F3-2B1C-440F-AB92-D8C1F0518FF0}" srcOrd="0" destOrd="0" presId="urn:microsoft.com/office/officeart/2008/layout/AlternatingHexagons"/>
    <dgm:cxn modelId="{07CB7BF7-4DD5-4DAB-8E8C-5C07C9187920}" type="presOf" srcId="{81982B14-00C1-49FA-8736-99285ECAD360}" destId="{E3C382D7-C790-4A7E-B9DB-972D785925C2}" srcOrd="0" destOrd="0" presId="urn:microsoft.com/office/officeart/2008/layout/AlternatingHexagons"/>
    <dgm:cxn modelId="{FEB10A23-E2FC-41C9-AA18-EE4B9EADE665}" type="presOf" srcId="{6819F811-7A0A-4B21-839E-E14AA3E06283}" destId="{E8E22A35-112C-41F7-8325-3BDAAC5F5476}" srcOrd="0" destOrd="0" presId="urn:microsoft.com/office/officeart/2008/layout/AlternatingHexagons"/>
    <dgm:cxn modelId="{A10DB997-3950-46E4-9FED-C23EBE72574F}" type="presOf" srcId="{1AEFC5CD-39FA-49DA-86F7-C7E3FA22BB84}" destId="{3755A585-4D77-437F-B92C-F482E4EEFD5B}" srcOrd="0" destOrd="0" presId="urn:microsoft.com/office/officeart/2008/layout/AlternatingHexagons"/>
    <dgm:cxn modelId="{BCCE441F-782D-4BE2-AA80-5D2FB0E4722C}" srcId="{1B074F48-134A-4622-9E85-E566E714AFE8}" destId="{74CD0A7D-6288-448C-9F9D-71C8BC619630}" srcOrd="0" destOrd="0" parTransId="{FC6CFC59-D0EA-48FA-9CCB-7D55857BDDF7}" sibTransId="{81982B14-00C1-49FA-8736-99285ECAD360}"/>
    <dgm:cxn modelId="{A5696E5D-E64A-4516-9A84-E888F25F36AC}" type="presParOf" srcId="{D69BF78F-F3BD-48C3-9231-C92B7D63BC7B}" destId="{81B8D4B3-3B0D-49C7-8DA0-618749F6FD00}" srcOrd="0" destOrd="0" presId="urn:microsoft.com/office/officeart/2008/layout/AlternatingHexagons"/>
    <dgm:cxn modelId="{992FFF77-5BC5-40D1-A5F2-D9D68D7006C9}" type="presParOf" srcId="{81B8D4B3-3B0D-49C7-8DA0-618749F6FD00}" destId="{6A94CB57-0834-4F1C-9042-6C89D6AA3394}" srcOrd="0" destOrd="0" presId="urn:microsoft.com/office/officeart/2008/layout/AlternatingHexagons"/>
    <dgm:cxn modelId="{6D4429C8-B6B6-42EC-BA4B-58E49C594D09}" type="presParOf" srcId="{81B8D4B3-3B0D-49C7-8DA0-618749F6FD00}" destId="{AA7023E8-9328-487A-A7DF-CA66C5630030}" srcOrd="1" destOrd="0" presId="urn:microsoft.com/office/officeart/2008/layout/AlternatingHexagons"/>
    <dgm:cxn modelId="{AA9FB787-E032-4641-B0F5-4B5A56FD28E2}" type="presParOf" srcId="{81B8D4B3-3B0D-49C7-8DA0-618749F6FD00}" destId="{BB746066-3948-4DA8-9F60-CA5D47942932}" srcOrd="2" destOrd="0" presId="urn:microsoft.com/office/officeart/2008/layout/AlternatingHexagons"/>
    <dgm:cxn modelId="{57362D87-5CFB-4EB5-A258-7B38C9F9AB10}" type="presParOf" srcId="{81B8D4B3-3B0D-49C7-8DA0-618749F6FD00}" destId="{AF38CC7D-7662-40D5-9D88-047DCFECF3B4}" srcOrd="3" destOrd="0" presId="urn:microsoft.com/office/officeart/2008/layout/AlternatingHexagons"/>
    <dgm:cxn modelId="{5761C0D3-3B3D-4DB2-AF1F-05D8A7AF1E98}" type="presParOf" srcId="{81B8D4B3-3B0D-49C7-8DA0-618749F6FD00}" destId="{E3C382D7-C790-4A7E-B9DB-972D785925C2}" srcOrd="4" destOrd="0" presId="urn:microsoft.com/office/officeart/2008/layout/AlternatingHexagons"/>
    <dgm:cxn modelId="{5B78D3C1-0AAC-4B3C-95B8-EBFC33B2914F}" type="presParOf" srcId="{D69BF78F-F3BD-48C3-9231-C92B7D63BC7B}" destId="{5A416273-BB77-4BD3-911A-654B64650A3E}" srcOrd="1" destOrd="0" presId="urn:microsoft.com/office/officeart/2008/layout/AlternatingHexagons"/>
    <dgm:cxn modelId="{C9C71EE5-C41E-40E0-8248-C91DF8CCE730}" type="presParOf" srcId="{D69BF78F-F3BD-48C3-9231-C92B7D63BC7B}" destId="{10AB8CE5-1C9B-4B91-B9C2-6429DB1DA369}" srcOrd="2" destOrd="0" presId="urn:microsoft.com/office/officeart/2008/layout/AlternatingHexagons"/>
    <dgm:cxn modelId="{187DE9A1-4155-4801-845F-A5EAF21A9C1F}" type="presParOf" srcId="{10AB8CE5-1C9B-4B91-B9C2-6429DB1DA369}" destId="{973370F3-2B1C-440F-AB92-D8C1F0518FF0}" srcOrd="0" destOrd="0" presId="urn:microsoft.com/office/officeart/2008/layout/AlternatingHexagons"/>
    <dgm:cxn modelId="{9EE2C99F-A5F8-469D-B05B-3624D9A1DEA3}" type="presParOf" srcId="{10AB8CE5-1C9B-4B91-B9C2-6429DB1DA369}" destId="{9EBCA04C-26D6-487B-8DF6-EFF8BC4B25DE}" srcOrd="1" destOrd="0" presId="urn:microsoft.com/office/officeart/2008/layout/AlternatingHexagons"/>
    <dgm:cxn modelId="{878463E9-C6EE-4EDA-AB3F-56292D0E23EA}" type="presParOf" srcId="{10AB8CE5-1C9B-4B91-B9C2-6429DB1DA369}" destId="{86C4F68A-8EBA-4070-A073-39EC03962875}" srcOrd="2" destOrd="0" presId="urn:microsoft.com/office/officeart/2008/layout/AlternatingHexagons"/>
    <dgm:cxn modelId="{81C2198A-4544-44CD-84D1-FCBA835FA14E}" type="presParOf" srcId="{10AB8CE5-1C9B-4B91-B9C2-6429DB1DA369}" destId="{8AA1D433-4251-4CB6-884C-EFEDA0421DDC}" srcOrd="3" destOrd="0" presId="urn:microsoft.com/office/officeart/2008/layout/AlternatingHexagons"/>
    <dgm:cxn modelId="{778ABDE2-6059-43F3-A38C-1FE1117F02A4}" type="presParOf" srcId="{10AB8CE5-1C9B-4B91-B9C2-6429DB1DA369}" destId="{E8E22A35-112C-41F7-8325-3BDAAC5F5476}" srcOrd="4" destOrd="0" presId="urn:microsoft.com/office/officeart/2008/layout/AlternatingHexagons"/>
    <dgm:cxn modelId="{AA3FC86F-555D-4E0D-812A-C7F30FACEA22}" type="presParOf" srcId="{D69BF78F-F3BD-48C3-9231-C92B7D63BC7B}" destId="{453090C9-2435-4D43-8654-2C47FDB3CB6B}" srcOrd="3" destOrd="0" presId="urn:microsoft.com/office/officeart/2008/layout/AlternatingHexagons"/>
    <dgm:cxn modelId="{7870D145-8B85-46B6-81C3-57467DFF5B5A}" type="presParOf" srcId="{D69BF78F-F3BD-48C3-9231-C92B7D63BC7B}" destId="{4C9CA419-F200-4486-A783-B408455CBEAD}" srcOrd="4" destOrd="0" presId="urn:microsoft.com/office/officeart/2008/layout/AlternatingHexagons"/>
    <dgm:cxn modelId="{AEC6C868-F094-413C-84E3-DF5BABAEFC0B}" type="presParOf" srcId="{4C9CA419-F200-4486-A783-B408455CBEAD}" destId="{3755A585-4D77-437F-B92C-F482E4EEFD5B}" srcOrd="0" destOrd="0" presId="urn:microsoft.com/office/officeart/2008/layout/AlternatingHexagons"/>
    <dgm:cxn modelId="{E8FE7CE0-8E6E-4ADB-8FEC-72A0C89D2B74}" type="presParOf" srcId="{4C9CA419-F200-4486-A783-B408455CBEAD}" destId="{BFB5076B-1E12-4416-B323-9C676BA04644}" srcOrd="1" destOrd="0" presId="urn:microsoft.com/office/officeart/2008/layout/AlternatingHexagons"/>
    <dgm:cxn modelId="{4C85B8A3-D592-4161-9E4E-D43E5F7F17AE}" type="presParOf" srcId="{4C9CA419-F200-4486-A783-B408455CBEAD}" destId="{029851FA-E4DA-401E-9A16-62A41998BB5C}" srcOrd="2" destOrd="0" presId="urn:microsoft.com/office/officeart/2008/layout/AlternatingHexagons"/>
    <dgm:cxn modelId="{854663F9-1A18-49BE-9F07-D220E3B22B6A}" type="presParOf" srcId="{4C9CA419-F200-4486-A783-B408455CBEAD}" destId="{94BCC003-09E4-45CB-9EC0-4272F6E06AEA}" srcOrd="3" destOrd="0" presId="urn:microsoft.com/office/officeart/2008/layout/AlternatingHexagons"/>
    <dgm:cxn modelId="{472783B9-3F98-4CDC-8109-5B32301754B6}" type="presParOf" srcId="{4C9CA419-F200-4486-A783-B408455CBEAD}" destId="{8BC42655-11FA-4758-8DCD-B2D5A5CE7D6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E56E1A-5F1B-466E-BBFD-7FE0197EBB89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788F929F-1CCB-4DFF-8167-EAD3F09C797B}">
      <dgm:prSet phldrT="[文字]"/>
      <dgm:spPr>
        <a:solidFill>
          <a:srgbClr val="FFFF00"/>
        </a:solidFill>
      </dgm:spPr>
      <dgm:t>
        <a:bodyPr/>
        <a:lstStyle/>
        <a:p>
          <a:r>
            <a:rPr lang="zh-TW" altLang="en-US" b="1">
              <a:latin typeface="+mn-ea"/>
              <a:ea typeface="+mn-ea"/>
            </a:rPr>
            <a:t>片</a:t>
          </a:r>
        </a:p>
      </dgm:t>
    </dgm:pt>
    <dgm:pt modelId="{89387963-CE2D-43EE-9E5E-C2C5019741C9}" type="parTrans" cxnId="{7A7D952D-3540-4E4B-AB80-0473EE65334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48910C1F-4D8A-4A7B-99EE-27F43666C8DA}" type="sibTrans" cxnId="{7A7D952D-3540-4E4B-AB80-0473EE65334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D4F6489A-1E7F-4124-9A51-3661FE940EDE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相</a:t>
          </a:r>
          <a:r>
            <a:rPr lang="en-US" altLang="zh-TW" sz="2000" b="1">
              <a:latin typeface="+mn-ea"/>
              <a:ea typeface="+mn-ea"/>
            </a:rPr>
            <a:t>/</a:t>
          </a:r>
          <a:r>
            <a:rPr lang="zh-TW" altLang="en-US" sz="2000" b="1">
              <a:latin typeface="+mn-ea"/>
              <a:ea typeface="+mn-ea"/>
            </a:rPr>
            <a:t>照</a:t>
          </a:r>
        </a:p>
      </dgm:t>
    </dgm:pt>
    <dgm:pt modelId="{B326BAC0-DEF6-4340-91AF-9E6A531ACB5C}" type="parTrans" cxnId="{974AC2A3-60B1-4581-92D8-26B94E6C9303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998AB72-ECC9-469E-8B9D-76837B274BB3}" type="sibTrans" cxnId="{974AC2A3-60B1-4581-92D8-26B94E6C9303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3FC76BE9-83A2-4095-88A0-6AB0D582B375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明信</a:t>
          </a:r>
        </a:p>
      </dgm:t>
    </dgm:pt>
    <dgm:pt modelId="{EC5269F5-96B6-4CED-9A8D-E25B8DB10F24}" type="parTrans" cxnId="{6ECAC2D3-48B5-4AE7-A55C-C284EFE8463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0B11DBA4-F95B-40DB-B061-F98384182679}" type="sibTrans" cxnId="{6ECAC2D3-48B5-4AE7-A55C-C284EFE8463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A5A90A8-03C2-40C3-8ECE-2EFB347DCFFE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卡</a:t>
          </a:r>
        </a:p>
      </dgm:t>
    </dgm:pt>
    <dgm:pt modelId="{B686B529-CF65-4AB5-96CC-B2278098B212}" type="parTrans" cxnId="{A86A1244-414C-4FB4-8098-A8CE2965C2C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CE5F6D6-FFC4-42AA-A79A-01FECB9E492B}" type="sibTrans" cxnId="{A86A1244-414C-4FB4-8098-A8CE2965C2C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AB29D5E6-8030-4BCC-82FF-FF3701C4B4E1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圖</a:t>
          </a:r>
        </a:p>
      </dgm:t>
    </dgm:pt>
    <dgm:pt modelId="{803FC54D-3EBE-4ED0-91B9-A39D16A927D8}" type="parTrans" cxnId="{27520820-8F1C-4E65-A6D0-462A691859F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7B14FD69-48C0-4C82-ADA3-E7E3BC905EF4}" type="sibTrans" cxnId="{27520820-8F1C-4E65-A6D0-462A691859F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6B95728-4CCE-4047-885A-7290F10D5D81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葉片</a:t>
          </a:r>
        </a:p>
      </dgm:t>
    </dgm:pt>
    <dgm:pt modelId="{5C084648-008C-465D-AAA9-40B3A249B89D}" type="parTrans" cxnId="{9C659173-57F3-43C5-9E8F-2C496382549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93A1010E-4FE8-4E31-AF59-A00506FC06C8}" type="sibTrans" cxnId="{9C659173-57F3-43C5-9E8F-2C496382549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93151DFB-5712-4420-94E5-D15937156807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肉片</a:t>
          </a:r>
        </a:p>
      </dgm:t>
    </dgm:pt>
    <dgm:pt modelId="{4B1BACDB-FBFE-419A-952A-A81E69CC0394}" type="parTrans" cxnId="{56029BD0-D472-4286-88C4-9DDA5ACD96B7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73757DEC-4CD6-46CA-902C-B07BF2172E10}" type="sibTrans" cxnId="{56029BD0-D472-4286-88C4-9DDA5ACD96B7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F18BBEB2-A143-4D47-9D5E-693874B81CD2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生魚</a:t>
          </a:r>
        </a:p>
      </dgm:t>
    </dgm:pt>
    <dgm:pt modelId="{314ABFF0-77CF-44F2-98F1-D3D9BD8B6F2F}" type="parTrans" cxnId="{415BF275-79F3-4EB7-A094-FC827875C10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17F97A98-99A8-410F-BDB6-30616AB1D6E0}" type="sibTrans" cxnId="{415BF275-79F3-4EB7-A094-FC827875C10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77E4E22-4985-40DF-92E2-6AF52DB5E5E4}" type="pres">
      <dgm:prSet presAssocID="{6CE56E1A-5F1B-466E-BBFD-7FE0197EBB8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B53C-2F81-4369-BD54-060ACC8ABFA8}" type="pres">
      <dgm:prSet presAssocID="{788F929F-1CCB-4DFF-8167-EAD3F09C797B}" presName="centerShape" presStyleLbl="node0" presStyleIdx="0" presStyleCnt="1" custLinFactNeighborX="79248"/>
      <dgm:spPr/>
      <dgm:t>
        <a:bodyPr/>
        <a:lstStyle/>
        <a:p>
          <a:endParaRPr lang="zh-TW" altLang="en-US"/>
        </a:p>
      </dgm:t>
    </dgm:pt>
    <dgm:pt modelId="{7EC847D7-E8C4-4AC2-AAB6-AB03F06999DD}" type="pres">
      <dgm:prSet presAssocID="{B326BAC0-DEF6-4340-91AF-9E6A531ACB5C}" presName="Name9" presStyleLbl="parChTrans1D2" presStyleIdx="0" presStyleCnt="7"/>
      <dgm:spPr/>
      <dgm:t>
        <a:bodyPr/>
        <a:lstStyle/>
        <a:p>
          <a:endParaRPr lang="zh-TW" altLang="en-US"/>
        </a:p>
      </dgm:t>
    </dgm:pt>
    <dgm:pt modelId="{D1D88CD4-FE98-44A5-B1D9-B224F11BE39B}" type="pres">
      <dgm:prSet presAssocID="{B326BAC0-DEF6-4340-91AF-9E6A531ACB5C}" presName="connTx" presStyleLbl="parChTrans1D2" presStyleIdx="0" presStyleCnt="7"/>
      <dgm:spPr/>
      <dgm:t>
        <a:bodyPr/>
        <a:lstStyle/>
        <a:p>
          <a:endParaRPr lang="zh-TW" altLang="en-US"/>
        </a:p>
      </dgm:t>
    </dgm:pt>
    <dgm:pt modelId="{B7FBEFC0-D829-4962-859B-1B99D766C9A8}" type="pres">
      <dgm:prSet presAssocID="{D4F6489A-1E7F-4124-9A51-3661FE940EDE}" presName="node" presStyleLbl="node1" presStyleIdx="0" presStyleCnt="7" custScaleX="100528" custScaleY="94758" custRadScaleRad="116656" custRadScaleInc="1096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C40B1E-BB70-4D0E-998A-A675CD85E8F3}" type="pres">
      <dgm:prSet presAssocID="{EC5269F5-96B6-4CED-9A8D-E25B8DB10F24}" presName="Name9" presStyleLbl="parChTrans1D2" presStyleIdx="1" presStyleCnt="7"/>
      <dgm:spPr/>
      <dgm:t>
        <a:bodyPr/>
        <a:lstStyle/>
        <a:p>
          <a:endParaRPr lang="zh-TW" altLang="en-US"/>
        </a:p>
      </dgm:t>
    </dgm:pt>
    <dgm:pt modelId="{330F0095-9DAF-4665-B229-2FBE8BB477C7}" type="pres">
      <dgm:prSet presAssocID="{EC5269F5-96B6-4CED-9A8D-E25B8DB10F24}" presName="connTx" presStyleLbl="parChTrans1D2" presStyleIdx="1" presStyleCnt="7"/>
      <dgm:spPr/>
      <dgm:t>
        <a:bodyPr/>
        <a:lstStyle/>
        <a:p>
          <a:endParaRPr lang="zh-TW" altLang="en-US"/>
        </a:p>
      </dgm:t>
    </dgm:pt>
    <dgm:pt modelId="{902AD9C2-C586-4B26-AF6C-A72F2EA34CFF}" type="pres">
      <dgm:prSet presAssocID="{3FC76BE9-83A2-4095-88A0-6AB0D582B375}" presName="node" presStyleLbl="node1" presStyleIdx="1" presStyleCnt="7" custScaleX="76126" custScaleY="76126" custRadScaleRad="102436" custRadScaleInc="6506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C27D91-CF7B-4CF7-9FDD-30370F28AF5C}" type="pres">
      <dgm:prSet presAssocID="{B686B529-CF65-4AB5-96CC-B2278098B212}" presName="Name9" presStyleLbl="parChTrans1D2" presStyleIdx="2" presStyleCnt="7"/>
      <dgm:spPr/>
      <dgm:t>
        <a:bodyPr/>
        <a:lstStyle/>
        <a:p>
          <a:endParaRPr lang="zh-TW" altLang="en-US"/>
        </a:p>
      </dgm:t>
    </dgm:pt>
    <dgm:pt modelId="{55A1F3A2-6626-4FAF-B7DC-F10CBC45B216}" type="pres">
      <dgm:prSet presAssocID="{B686B529-CF65-4AB5-96CC-B2278098B212}" presName="connTx" presStyleLbl="parChTrans1D2" presStyleIdx="2" presStyleCnt="7"/>
      <dgm:spPr/>
      <dgm:t>
        <a:bodyPr/>
        <a:lstStyle/>
        <a:p>
          <a:endParaRPr lang="zh-TW" altLang="en-US"/>
        </a:p>
      </dgm:t>
    </dgm:pt>
    <dgm:pt modelId="{FF32091C-C9CD-4690-B407-6CAE330C3991}" type="pres">
      <dgm:prSet presAssocID="{8A5A90A8-03C2-40C3-8ECE-2EFB347DCFFE}" presName="node" presStyleLbl="node1" presStyleIdx="2" presStyleCnt="7" custScaleX="76238" custScaleY="76238" custRadScaleRad="138193" custRadScaleInc="1103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DF4D84-C18A-498F-8F85-1CCB8E01EF67}" type="pres">
      <dgm:prSet presAssocID="{803FC54D-3EBE-4ED0-91B9-A39D16A927D8}" presName="Name9" presStyleLbl="parChTrans1D2" presStyleIdx="3" presStyleCnt="7"/>
      <dgm:spPr/>
      <dgm:t>
        <a:bodyPr/>
        <a:lstStyle/>
        <a:p>
          <a:endParaRPr lang="zh-TW" altLang="en-US"/>
        </a:p>
      </dgm:t>
    </dgm:pt>
    <dgm:pt modelId="{5CF28435-2307-452B-B29D-0F1738EFAACE}" type="pres">
      <dgm:prSet presAssocID="{803FC54D-3EBE-4ED0-91B9-A39D16A927D8}" presName="connTx" presStyleLbl="parChTrans1D2" presStyleIdx="3" presStyleCnt="7"/>
      <dgm:spPr/>
      <dgm:t>
        <a:bodyPr/>
        <a:lstStyle/>
        <a:p>
          <a:endParaRPr lang="zh-TW" altLang="en-US"/>
        </a:p>
      </dgm:t>
    </dgm:pt>
    <dgm:pt modelId="{A2AF7D07-D7F6-4C5B-86AF-182A60A25109}" type="pres">
      <dgm:prSet presAssocID="{AB29D5E6-8030-4BCC-82FF-FF3701C4B4E1}" presName="node" presStyleLbl="node1" presStyleIdx="3" presStyleCnt="7" custScaleX="76238" custScaleY="76238" custRadScaleRad="90787" custRadScaleInc="360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2E5569-A58A-4922-B850-B354BD41632C}" type="pres">
      <dgm:prSet presAssocID="{5C084648-008C-465D-AAA9-40B3A249B89D}" presName="Name9" presStyleLbl="parChTrans1D2" presStyleIdx="4" presStyleCnt="7"/>
      <dgm:spPr/>
      <dgm:t>
        <a:bodyPr/>
        <a:lstStyle/>
        <a:p>
          <a:endParaRPr lang="zh-TW" altLang="en-US"/>
        </a:p>
      </dgm:t>
    </dgm:pt>
    <dgm:pt modelId="{DCB85837-0F1C-4C9C-BC26-944AF9490A4B}" type="pres">
      <dgm:prSet presAssocID="{5C084648-008C-465D-AAA9-40B3A249B89D}" presName="connTx" presStyleLbl="parChTrans1D2" presStyleIdx="4" presStyleCnt="7"/>
      <dgm:spPr/>
      <dgm:t>
        <a:bodyPr/>
        <a:lstStyle/>
        <a:p>
          <a:endParaRPr lang="zh-TW" altLang="en-US"/>
        </a:p>
      </dgm:t>
    </dgm:pt>
    <dgm:pt modelId="{67C636BB-D736-4349-AE47-A8E8F35BA4EF}" type="pres">
      <dgm:prSet presAssocID="{66B95728-4CCE-4047-885A-7290F10D5D81}" presName="node" presStyleLbl="node1" presStyleIdx="4" presStyleCnt="7" custScaleX="76238" custScaleY="76238" custRadScaleRad="99764" custRadScaleInc="222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D6A282-E394-4593-9C08-6B00C20ADDAF}" type="pres">
      <dgm:prSet presAssocID="{4B1BACDB-FBFE-419A-952A-A81E69CC0394}" presName="Name9" presStyleLbl="parChTrans1D2" presStyleIdx="5" presStyleCnt="7"/>
      <dgm:spPr/>
      <dgm:t>
        <a:bodyPr/>
        <a:lstStyle/>
        <a:p>
          <a:endParaRPr lang="zh-TW" altLang="en-US"/>
        </a:p>
      </dgm:t>
    </dgm:pt>
    <dgm:pt modelId="{F37FCECD-2B80-4E93-84E5-0A198A5FAA2A}" type="pres">
      <dgm:prSet presAssocID="{4B1BACDB-FBFE-419A-952A-A81E69CC0394}" presName="connTx" presStyleLbl="parChTrans1D2" presStyleIdx="5" presStyleCnt="7"/>
      <dgm:spPr/>
      <dgm:t>
        <a:bodyPr/>
        <a:lstStyle/>
        <a:p>
          <a:endParaRPr lang="zh-TW" altLang="en-US"/>
        </a:p>
      </dgm:t>
    </dgm:pt>
    <dgm:pt modelId="{0562D6B9-6BDC-4959-9A2C-994FB7388778}" type="pres">
      <dgm:prSet presAssocID="{93151DFB-5712-4420-94E5-D15937156807}" presName="node" presStyleLbl="node1" presStyleIdx="5" presStyleCnt="7" custScaleX="76238" custScaleY="76238" custRadScaleRad="118193" custRadScaleInc="1641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059DDD-CC00-4381-B271-20EA95AB72CF}" type="pres">
      <dgm:prSet presAssocID="{314ABFF0-77CF-44F2-98F1-D3D9BD8B6F2F}" presName="Name9" presStyleLbl="parChTrans1D2" presStyleIdx="6" presStyleCnt="7"/>
      <dgm:spPr/>
      <dgm:t>
        <a:bodyPr/>
        <a:lstStyle/>
        <a:p>
          <a:endParaRPr lang="zh-TW" altLang="en-US"/>
        </a:p>
      </dgm:t>
    </dgm:pt>
    <dgm:pt modelId="{1E8AA579-D819-4154-A99C-A9BD8692CBBD}" type="pres">
      <dgm:prSet presAssocID="{314ABFF0-77CF-44F2-98F1-D3D9BD8B6F2F}" presName="connTx" presStyleLbl="parChTrans1D2" presStyleIdx="6" presStyleCnt="7"/>
      <dgm:spPr/>
      <dgm:t>
        <a:bodyPr/>
        <a:lstStyle/>
        <a:p>
          <a:endParaRPr lang="zh-TW" altLang="en-US"/>
        </a:p>
      </dgm:t>
    </dgm:pt>
    <dgm:pt modelId="{DD449D2F-C39B-4BA6-84FF-946F9BC9C7C1}" type="pres">
      <dgm:prSet presAssocID="{F18BBEB2-A143-4D47-9D5E-693874B81CD2}" presName="node" presStyleLbl="node1" presStyleIdx="6" presStyleCnt="7" custScaleX="76126" custScaleY="76126" custRadScaleRad="93979" custRadScaleInc="1459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D0A57C-8148-47B3-A44F-17736BE56209}" type="presOf" srcId="{4B1BACDB-FBFE-419A-952A-A81E69CC0394}" destId="{F37FCECD-2B80-4E93-84E5-0A198A5FAA2A}" srcOrd="1" destOrd="0" presId="urn:microsoft.com/office/officeart/2005/8/layout/radial1"/>
    <dgm:cxn modelId="{60CB40A0-5565-40EE-BFCB-511F787A0B28}" type="presOf" srcId="{B326BAC0-DEF6-4340-91AF-9E6A531ACB5C}" destId="{D1D88CD4-FE98-44A5-B1D9-B224F11BE39B}" srcOrd="1" destOrd="0" presId="urn:microsoft.com/office/officeart/2005/8/layout/radial1"/>
    <dgm:cxn modelId="{C7F28912-4999-410C-B3A4-1F0E68A385A4}" type="presOf" srcId="{B686B529-CF65-4AB5-96CC-B2278098B212}" destId="{3EC27D91-CF7B-4CF7-9FDD-30370F28AF5C}" srcOrd="0" destOrd="0" presId="urn:microsoft.com/office/officeart/2005/8/layout/radial1"/>
    <dgm:cxn modelId="{E323BC12-AA1C-466C-9053-ADA371D97626}" type="presOf" srcId="{6CE56E1A-5F1B-466E-BBFD-7FE0197EBB89}" destId="{877E4E22-4985-40DF-92E2-6AF52DB5E5E4}" srcOrd="0" destOrd="0" presId="urn:microsoft.com/office/officeart/2005/8/layout/radial1"/>
    <dgm:cxn modelId="{C4A3A8EF-4121-49E3-BCA2-167467188EA9}" type="presOf" srcId="{3FC76BE9-83A2-4095-88A0-6AB0D582B375}" destId="{902AD9C2-C586-4B26-AF6C-A72F2EA34CFF}" srcOrd="0" destOrd="0" presId="urn:microsoft.com/office/officeart/2005/8/layout/radial1"/>
    <dgm:cxn modelId="{EE4D8308-2448-4893-87C4-900E4904DF84}" type="presOf" srcId="{788F929F-1CCB-4DFF-8167-EAD3F09C797B}" destId="{6A0AB53C-2F81-4369-BD54-060ACC8ABFA8}" srcOrd="0" destOrd="0" presId="urn:microsoft.com/office/officeart/2005/8/layout/radial1"/>
    <dgm:cxn modelId="{9C659173-57F3-43C5-9E8F-2C4963825494}" srcId="{788F929F-1CCB-4DFF-8167-EAD3F09C797B}" destId="{66B95728-4CCE-4047-885A-7290F10D5D81}" srcOrd="4" destOrd="0" parTransId="{5C084648-008C-465D-AAA9-40B3A249B89D}" sibTransId="{93A1010E-4FE8-4E31-AF59-A00506FC06C8}"/>
    <dgm:cxn modelId="{56029BD0-D472-4286-88C4-9DDA5ACD96B7}" srcId="{788F929F-1CCB-4DFF-8167-EAD3F09C797B}" destId="{93151DFB-5712-4420-94E5-D15937156807}" srcOrd="5" destOrd="0" parTransId="{4B1BACDB-FBFE-419A-952A-A81E69CC0394}" sibTransId="{73757DEC-4CD6-46CA-902C-B07BF2172E10}"/>
    <dgm:cxn modelId="{415BF275-79F3-4EB7-A094-FC827875C104}" srcId="{788F929F-1CCB-4DFF-8167-EAD3F09C797B}" destId="{F18BBEB2-A143-4D47-9D5E-693874B81CD2}" srcOrd="6" destOrd="0" parTransId="{314ABFF0-77CF-44F2-98F1-D3D9BD8B6F2F}" sibTransId="{17F97A98-99A8-410F-BDB6-30616AB1D6E0}"/>
    <dgm:cxn modelId="{974AC2A3-60B1-4581-92D8-26B94E6C9303}" srcId="{788F929F-1CCB-4DFF-8167-EAD3F09C797B}" destId="{D4F6489A-1E7F-4124-9A51-3661FE940EDE}" srcOrd="0" destOrd="0" parTransId="{B326BAC0-DEF6-4340-91AF-9E6A531ACB5C}" sibTransId="{8998AB72-ECC9-469E-8B9D-76837B274BB3}"/>
    <dgm:cxn modelId="{F40505C0-640C-4D5C-8232-F75404DBC3F2}" type="presOf" srcId="{66B95728-4CCE-4047-885A-7290F10D5D81}" destId="{67C636BB-D736-4349-AE47-A8E8F35BA4EF}" srcOrd="0" destOrd="0" presId="urn:microsoft.com/office/officeart/2005/8/layout/radial1"/>
    <dgm:cxn modelId="{FBF26B5B-64DF-47B8-9CCF-CC1BE603DBE3}" type="presOf" srcId="{D4F6489A-1E7F-4124-9A51-3661FE940EDE}" destId="{B7FBEFC0-D829-4962-859B-1B99D766C9A8}" srcOrd="0" destOrd="0" presId="urn:microsoft.com/office/officeart/2005/8/layout/radial1"/>
    <dgm:cxn modelId="{9E76FB15-CBF0-4799-B444-F6AE500D8545}" type="presOf" srcId="{F18BBEB2-A143-4D47-9D5E-693874B81CD2}" destId="{DD449D2F-C39B-4BA6-84FF-946F9BC9C7C1}" srcOrd="0" destOrd="0" presId="urn:microsoft.com/office/officeart/2005/8/layout/radial1"/>
    <dgm:cxn modelId="{9A0F384F-09A7-474B-89EC-7925A8FB2764}" type="presOf" srcId="{B686B529-CF65-4AB5-96CC-B2278098B212}" destId="{55A1F3A2-6626-4FAF-B7DC-F10CBC45B216}" srcOrd="1" destOrd="0" presId="urn:microsoft.com/office/officeart/2005/8/layout/radial1"/>
    <dgm:cxn modelId="{062B0CB1-E23D-4FC3-A48A-5BE043498990}" type="presOf" srcId="{93151DFB-5712-4420-94E5-D15937156807}" destId="{0562D6B9-6BDC-4959-9A2C-994FB7388778}" srcOrd="0" destOrd="0" presId="urn:microsoft.com/office/officeart/2005/8/layout/radial1"/>
    <dgm:cxn modelId="{5B526409-63AD-4FA2-AEEC-E61AEC1EB860}" type="presOf" srcId="{8A5A90A8-03C2-40C3-8ECE-2EFB347DCFFE}" destId="{FF32091C-C9CD-4690-B407-6CAE330C3991}" srcOrd="0" destOrd="0" presId="urn:microsoft.com/office/officeart/2005/8/layout/radial1"/>
    <dgm:cxn modelId="{F65C8C85-EBC6-45DA-B13C-AC8EBB7D60E0}" type="presOf" srcId="{4B1BACDB-FBFE-419A-952A-A81E69CC0394}" destId="{7CD6A282-E394-4593-9C08-6B00C20ADDAF}" srcOrd="0" destOrd="0" presId="urn:microsoft.com/office/officeart/2005/8/layout/radial1"/>
    <dgm:cxn modelId="{A57D42AF-584C-4475-8E8F-7B9AA5D21661}" type="presOf" srcId="{AB29D5E6-8030-4BCC-82FF-FF3701C4B4E1}" destId="{A2AF7D07-D7F6-4C5B-86AF-182A60A25109}" srcOrd="0" destOrd="0" presId="urn:microsoft.com/office/officeart/2005/8/layout/radial1"/>
    <dgm:cxn modelId="{8B20D0BB-71B6-4F94-949A-E7D29790998A}" type="presOf" srcId="{5C084648-008C-465D-AAA9-40B3A249B89D}" destId="{4F2E5569-A58A-4922-B850-B354BD41632C}" srcOrd="0" destOrd="0" presId="urn:microsoft.com/office/officeart/2005/8/layout/radial1"/>
    <dgm:cxn modelId="{A86A1244-414C-4FB4-8098-A8CE2965C2C8}" srcId="{788F929F-1CCB-4DFF-8167-EAD3F09C797B}" destId="{8A5A90A8-03C2-40C3-8ECE-2EFB347DCFFE}" srcOrd="2" destOrd="0" parTransId="{B686B529-CF65-4AB5-96CC-B2278098B212}" sibTransId="{6CE5F6D6-FFC4-42AA-A79A-01FECB9E492B}"/>
    <dgm:cxn modelId="{11C194CE-A83C-410D-9AB5-BD58F3B7AF15}" type="presOf" srcId="{EC5269F5-96B6-4CED-9A8D-E25B8DB10F24}" destId="{330F0095-9DAF-4665-B229-2FBE8BB477C7}" srcOrd="1" destOrd="0" presId="urn:microsoft.com/office/officeart/2005/8/layout/radial1"/>
    <dgm:cxn modelId="{27520820-8F1C-4E65-A6D0-462A691859F0}" srcId="{788F929F-1CCB-4DFF-8167-EAD3F09C797B}" destId="{AB29D5E6-8030-4BCC-82FF-FF3701C4B4E1}" srcOrd="3" destOrd="0" parTransId="{803FC54D-3EBE-4ED0-91B9-A39D16A927D8}" sibTransId="{7B14FD69-48C0-4C82-ADA3-E7E3BC905EF4}"/>
    <dgm:cxn modelId="{F96E8DE8-D09B-45F0-A2D8-2169365C8624}" type="presOf" srcId="{5C084648-008C-465D-AAA9-40B3A249B89D}" destId="{DCB85837-0F1C-4C9C-BC26-944AF9490A4B}" srcOrd="1" destOrd="0" presId="urn:microsoft.com/office/officeart/2005/8/layout/radial1"/>
    <dgm:cxn modelId="{11CD8AB9-03FF-4030-BA69-C16CAAD01932}" type="presOf" srcId="{EC5269F5-96B6-4CED-9A8D-E25B8DB10F24}" destId="{7EC40B1E-BB70-4D0E-998A-A675CD85E8F3}" srcOrd="0" destOrd="0" presId="urn:microsoft.com/office/officeart/2005/8/layout/radial1"/>
    <dgm:cxn modelId="{C82D1FBE-D72A-4B77-86E1-D10A91E4F86E}" type="presOf" srcId="{803FC54D-3EBE-4ED0-91B9-A39D16A927D8}" destId="{5CF28435-2307-452B-B29D-0F1738EFAACE}" srcOrd="1" destOrd="0" presId="urn:microsoft.com/office/officeart/2005/8/layout/radial1"/>
    <dgm:cxn modelId="{7A7D952D-3540-4E4B-AB80-0473EE653348}" srcId="{6CE56E1A-5F1B-466E-BBFD-7FE0197EBB89}" destId="{788F929F-1CCB-4DFF-8167-EAD3F09C797B}" srcOrd="0" destOrd="0" parTransId="{89387963-CE2D-43EE-9E5E-C2C5019741C9}" sibTransId="{48910C1F-4D8A-4A7B-99EE-27F43666C8DA}"/>
    <dgm:cxn modelId="{FA0D49C9-49BF-46A8-8D21-CD3E19E12EC4}" type="presOf" srcId="{314ABFF0-77CF-44F2-98F1-D3D9BD8B6F2F}" destId="{1E8AA579-D819-4154-A99C-A9BD8692CBBD}" srcOrd="1" destOrd="0" presId="urn:microsoft.com/office/officeart/2005/8/layout/radial1"/>
    <dgm:cxn modelId="{446166F3-D19A-4210-905C-99031B0A10A6}" type="presOf" srcId="{314ABFF0-77CF-44F2-98F1-D3D9BD8B6F2F}" destId="{DF059DDD-CC00-4381-B271-20EA95AB72CF}" srcOrd="0" destOrd="0" presId="urn:microsoft.com/office/officeart/2005/8/layout/radial1"/>
    <dgm:cxn modelId="{6ECAC2D3-48B5-4AE7-A55C-C284EFE84630}" srcId="{788F929F-1CCB-4DFF-8167-EAD3F09C797B}" destId="{3FC76BE9-83A2-4095-88A0-6AB0D582B375}" srcOrd="1" destOrd="0" parTransId="{EC5269F5-96B6-4CED-9A8D-E25B8DB10F24}" sibTransId="{0B11DBA4-F95B-40DB-B061-F98384182679}"/>
    <dgm:cxn modelId="{39512C5C-B6E8-4442-BED2-05CB26D52FD6}" type="presOf" srcId="{803FC54D-3EBE-4ED0-91B9-A39D16A927D8}" destId="{D1DF4D84-C18A-498F-8F85-1CCB8E01EF67}" srcOrd="0" destOrd="0" presId="urn:microsoft.com/office/officeart/2005/8/layout/radial1"/>
    <dgm:cxn modelId="{F904CF47-09B9-406E-AC3F-28147292F133}" type="presOf" srcId="{B326BAC0-DEF6-4340-91AF-9E6A531ACB5C}" destId="{7EC847D7-E8C4-4AC2-AAB6-AB03F06999DD}" srcOrd="0" destOrd="0" presId="urn:microsoft.com/office/officeart/2005/8/layout/radial1"/>
    <dgm:cxn modelId="{13D9AE14-9335-4BFB-B945-F04882A4C029}" type="presParOf" srcId="{877E4E22-4985-40DF-92E2-6AF52DB5E5E4}" destId="{6A0AB53C-2F81-4369-BD54-060ACC8ABFA8}" srcOrd="0" destOrd="0" presId="urn:microsoft.com/office/officeart/2005/8/layout/radial1"/>
    <dgm:cxn modelId="{1CCA2594-2802-43F2-9A73-8A2928C41262}" type="presParOf" srcId="{877E4E22-4985-40DF-92E2-6AF52DB5E5E4}" destId="{7EC847D7-E8C4-4AC2-AAB6-AB03F06999DD}" srcOrd="1" destOrd="0" presId="urn:microsoft.com/office/officeart/2005/8/layout/radial1"/>
    <dgm:cxn modelId="{1F864EF4-382D-49D5-AA8E-64DC88135A59}" type="presParOf" srcId="{7EC847D7-E8C4-4AC2-AAB6-AB03F06999DD}" destId="{D1D88CD4-FE98-44A5-B1D9-B224F11BE39B}" srcOrd="0" destOrd="0" presId="urn:microsoft.com/office/officeart/2005/8/layout/radial1"/>
    <dgm:cxn modelId="{33F7368B-381C-43DC-8D68-1F65E6C2217E}" type="presParOf" srcId="{877E4E22-4985-40DF-92E2-6AF52DB5E5E4}" destId="{B7FBEFC0-D829-4962-859B-1B99D766C9A8}" srcOrd="2" destOrd="0" presId="urn:microsoft.com/office/officeart/2005/8/layout/radial1"/>
    <dgm:cxn modelId="{413975BC-0285-406D-A96D-AA121266BC50}" type="presParOf" srcId="{877E4E22-4985-40DF-92E2-6AF52DB5E5E4}" destId="{7EC40B1E-BB70-4D0E-998A-A675CD85E8F3}" srcOrd="3" destOrd="0" presId="urn:microsoft.com/office/officeart/2005/8/layout/radial1"/>
    <dgm:cxn modelId="{1B07C3C8-94E2-4289-B0CC-C0D815EFCAF0}" type="presParOf" srcId="{7EC40B1E-BB70-4D0E-998A-A675CD85E8F3}" destId="{330F0095-9DAF-4665-B229-2FBE8BB477C7}" srcOrd="0" destOrd="0" presId="urn:microsoft.com/office/officeart/2005/8/layout/radial1"/>
    <dgm:cxn modelId="{5E744CFC-CD4F-40C9-B1BC-495B9691C5AE}" type="presParOf" srcId="{877E4E22-4985-40DF-92E2-6AF52DB5E5E4}" destId="{902AD9C2-C586-4B26-AF6C-A72F2EA34CFF}" srcOrd="4" destOrd="0" presId="urn:microsoft.com/office/officeart/2005/8/layout/radial1"/>
    <dgm:cxn modelId="{AE468EAA-E8F4-41A0-AEDF-A9FA4F919117}" type="presParOf" srcId="{877E4E22-4985-40DF-92E2-6AF52DB5E5E4}" destId="{3EC27D91-CF7B-4CF7-9FDD-30370F28AF5C}" srcOrd="5" destOrd="0" presId="urn:microsoft.com/office/officeart/2005/8/layout/radial1"/>
    <dgm:cxn modelId="{2228151A-0386-4C59-A8D5-5FCB1EF13657}" type="presParOf" srcId="{3EC27D91-CF7B-4CF7-9FDD-30370F28AF5C}" destId="{55A1F3A2-6626-4FAF-B7DC-F10CBC45B216}" srcOrd="0" destOrd="0" presId="urn:microsoft.com/office/officeart/2005/8/layout/radial1"/>
    <dgm:cxn modelId="{9AE7D8DF-7820-4766-980C-C1CEC8AA2C54}" type="presParOf" srcId="{877E4E22-4985-40DF-92E2-6AF52DB5E5E4}" destId="{FF32091C-C9CD-4690-B407-6CAE330C3991}" srcOrd="6" destOrd="0" presId="urn:microsoft.com/office/officeart/2005/8/layout/radial1"/>
    <dgm:cxn modelId="{AE672C1F-7177-412D-A42A-4CDEFE82C866}" type="presParOf" srcId="{877E4E22-4985-40DF-92E2-6AF52DB5E5E4}" destId="{D1DF4D84-C18A-498F-8F85-1CCB8E01EF67}" srcOrd="7" destOrd="0" presId="urn:microsoft.com/office/officeart/2005/8/layout/radial1"/>
    <dgm:cxn modelId="{A309330F-BC3C-4188-B8CC-F66ADB12CE8D}" type="presParOf" srcId="{D1DF4D84-C18A-498F-8F85-1CCB8E01EF67}" destId="{5CF28435-2307-452B-B29D-0F1738EFAACE}" srcOrd="0" destOrd="0" presId="urn:microsoft.com/office/officeart/2005/8/layout/radial1"/>
    <dgm:cxn modelId="{07B2E81B-CEC1-42F6-A6D7-E7ED72B94CA5}" type="presParOf" srcId="{877E4E22-4985-40DF-92E2-6AF52DB5E5E4}" destId="{A2AF7D07-D7F6-4C5B-86AF-182A60A25109}" srcOrd="8" destOrd="0" presId="urn:microsoft.com/office/officeart/2005/8/layout/radial1"/>
    <dgm:cxn modelId="{94E9DE57-72EF-46B2-8B7B-8736BA93CAF3}" type="presParOf" srcId="{877E4E22-4985-40DF-92E2-6AF52DB5E5E4}" destId="{4F2E5569-A58A-4922-B850-B354BD41632C}" srcOrd="9" destOrd="0" presId="urn:microsoft.com/office/officeart/2005/8/layout/radial1"/>
    <dgm:cxn modelId="{3F97150F-762A-4CF1-9D96-B76107BA6FEB}" type="presParOf" srcId="{4F2E5569-A58A-4922-B850-B354BD41632C}" destId="{DCB85837-0F1C-4C9C-BC26-944AF9490A4B}" srcOrd="0" destOrd="0" presId="urn:microsoft.com/office/officeart/2005/8/layout/radial1"/>
    <dgm:cxn modelId="{C8BC785B-4A38-4F7C-B4E9-197D37D1801E}" type="presParOf" srcId="{877E4E22-4985-40DF-92E2-6AF52DB5E5E4}" destId="{67C636BB-D736-4349-AE47-A8E8F35BA4EF}" srcOrd="10" destOrd="0" presId="urn:microsoft.com/office/officeart/2005/8/layout/radial1"/>
    <dgm:cxn modelId="{078DDF1D-362E-46F3-ACD8-65A8674886DB}" type="presParOf" srcId="{877E4E22-4985-40DF-92E2-6AF52DB5E5E4}" destId="{7CD6A282-E394-4593-9C08-6B00C20ADDAF}" srcOrd="11" destOrd="0" presId="urn:microsoft.com/office/officeart/2005/8/layout/radial1"/>
    <dgm:cxn modelId="{99897764-DD1D-4287-9C73-262A8C520F35}" type="presParOf" srcId="{7CD6A282-E394-4593-9C08-6B00C20ADDAF}" destId="{F37FCECD-2B80-4E93-84E5-0A198A5FAA2A}" srcOrd="0" destOrd="0" presId="urn:microsoft.com/office/officeart/2005/8/layout/radial1"/>
    <dgm:cxn modelId="{FA312A0B-3CFC-445B-8652-4FCA54CF6637}" type="presParOf" srcId="{877E4E22-4985-40DF-92E2-6AF52DB5E5E4}" destId="{0562D6B9-6BDC-4959-9A2C-994FB7388778}" srcOrd="12" destOrd="0" presId="urn:microsoft.com/office/officeart/2005/8/layout/radial1"/>
    <dgm:cxn modelId="{5EF6CA68-98F8-4087-807C-017F7CFA4619}" type="presParOf" srcId="{877E4E22-4985-40DF-92E2-6AF52DB5E5E4}" destId="{DF059DDD-CC00-4381-B271-20EA95AB72CF}" srcOrd="13" destOrd="0" presId="urn:microsoft.com/office/officeart/2005/8/layout/radial1"/>
    <dgm:cxn modelId="{676A50E9-E1ED-4A9E-90DD-1D1CD1EF4C17}" type="presParOf" srcId="{DF059DDD-CC00-4381-B271-20EA95AB72CF}" destId="{1E8AA579-D819-4154-A99C-A9BD8692CBBD}" srcOrd="0" destOrd="0" presId="urn:microsoft.com/office/officeart/2005/8/layout/radial1"/>
    <dgm:cxn modelId="{A8E37107-B502-42EC-96BE-21AA128498AB}" type="presParOf" srcId="{877E4E22-4985-40DF-92E2-6AF52DB5E5E4}" destId="{DD449D2F-C39B-4BA6-84FF-946F9BC9C7C1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E56E1A-5F1B-466E-BBFD-7FE0197EBB89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788F929F-1CCB-4DFF-8167-EAD3F09C797B}">
      <dgm:prSet phldrT="[文字]"/>
      <dgm:spPr>
        <a:solidFill>
          <a:srgbClr val="00B0F0"/>
        </a:solidFill>
      </dgm:spPr>
      <dgm:t>
        <a:bodyPr/>
        <a:lstStyle/>
        <a:p>
          <a:r>
            <a:rPr lang="zh-TW" altLang="en-US" b="1">
              <a:latin typeface="+mn-ea"/>
              <a:ea typeface="+mn-ea"/>
            </a:rPr>
            <a:t>力</a:t>
          </a:r>
        </a:p>
      </dgm:t>
    </dgm:pt>
    <dgm:pt modelId="{89387963-CE2D-43EE-9E5E-C2C5019741C9}" type="parTrans" cxnId="{7A7D952D-3540-4E4B-AB80-0473EE65334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48910C1F-4D8A-4A7B-99EE-27F43666C8DA}" type="sibTrans" cxnId="{7A7D952D-3540-4E4B-AB80-0473EE65334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D4F6489A-1E7F-4124-9A51-3661FE940EDE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注意</a:t>
          </a:r>
        </a:p>
      </dgm:t>
    </dgm:pt>
    <dgm:pt modelId="{B326BAC0-DEF6-4340-91AF-9E6A531ACB5C}" type="parTrans" cxnId="{974AC2A3-60B1-4581-92D8-26B94E6C9303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998AB72-ECC9-469E-8B9D-76837B274BB3}" type="sibTrans" cxnId="{974AC2A3-60B1-4581-92D8-26B94E6C9303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3FC76BE9-83A2-4095-88A0-6AB0D582B375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人</a:t>
          </a:r>
        </a:p>
      </dgm:t>
    </dgm:pt>
    <dgm:pt modelId="{EC5269F5-96B6-4CED-9A8D-E25B8DB10F24}" type="parTrans" cxnId="{6ECAC2D3-48B5-4AE7-A55C-C284EFE8463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0B11DBA4-F95B-40DB-B061-F98384182679}" type="sibTrans" cxnId="{6ECAC2D3-48B5-4AE7-A55C-C284EFE8463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A5A90A8-03C2-40C3-8ECE-2EFB347DCFFE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生產</a:t>
          </a:r>
        </a:p>
      </dgm:t>
    </dgm:pt>
    <dgm:pt modelId="{B686B529-CF65-4AB5-96CC-B2278098B212}" type="parTrans" cxnId="{A86A1244-414C-4FB4-8098-A8CE2965C2C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CE5F6D6-FFC4-42AA-A79A-01FECB9E492B}" type="sibTrans" cxnId="{A86A1244-414C-4FB4-8098-A8CE2965C2C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AB29D5E6-8030-4BCC-82FF-FF3701C4B4E1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智</a:t>
          </a:r>
        </a:p>
      </dgm:t>
    </dgm:pt>
    <dgm:pt modelId="{803FC54D-3EBE-4ED0-91B9-A39D16A927D8}" type="parTrans" cxnId="{27520820-8F1C-4E65-A6D0-462A691859F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7B14FD69-48C0-4C82-ADA3-E7E3BC905EF4}" type="sibTrans" cxnId="{27520820-8F1C-4E65-A6D0-462A691859F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6B95728-4CCE-4047-885A-7290F10D5D81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想像</a:t>
          </a:r>
        </a:p>
      </dgm:t>
    </dgm:pt>
    <dgm:pt modelId="{5C084648-008C-465D-AAA9-40B3A249B89D}" type="parTrans" cxnId="{9C659173-57F3-43C5-9E8F-2C496382549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93A1010E-4FE8-4E31-AF59-A00506FC06C8}" type="sibTrans" cxnId="{9C659173-57F3-43C5-9E8F-2C496382549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93151DFB-5712-4420-94E5-D15937156807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影響</a:t>
          </a:r>
        </a:p>
      </dgm:t>
    </dgm:pt>
    <dgm:pt modelId="{4B1BACDB-FBFE-419A-952A-A81E69CC0394}" type="parTrans" cxnId="{56029BD0-D472-4286-88C4-9DDA5ACD96B7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73757DEC-4CD6-46CA-902C-B07BF2172E10}" type="sibTrans" cxnId="{56029BD0-D472-4286-88C4-9DDA5ACD96B7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F18BBEB2-A143-4D47-9D5E-693874B81CD2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創造</a:t>
          </a:r>
        </a:p>
      </dgm:t>
    </dgm:pt>
    <dgm:pt modelId="{314ABFF0-77CF-44F2-98F1-D3D9BD8B6F2F}" type="parTrans" cxnId="{415BF275-79F3-4EB7-A094-FC827875C10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17F97A98-99A8-410F-BDB6-30616AB1D6E0}" type="sibTrans" cxnId="{415BF275-79F3-4EB7-A094-FC827875C10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77E4E22-4985-40DF-92E2-6AF52DB5E5E4}" type="pres">
      <dgm:prSet presAssocID="{6CE56E1A-5F1B-466E-BBFD-7FE0197EBB8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B53C-2F81-4369-BD54-060ACC8ABFA8}" type="pres">
      <dgm:prSet presAssocID="{788F929F-1CCB-4DFF-8167-EAD3F09C797B}" presName="centerShape" presStyleLbl="node0" presStyleIdx="0" presStyleCnt="1" custLinFactNeighborX="79248"/>
      <dgm:spPr/>
      <dgm:t>
        <a:bodyPr/>
        <a:lstStyle/>
        <a:p>
          <a:endParaRPr lang="zh-TW" altLang="en-US"/>
        </a:p>
      </dgm:t>
    </dgm:pt>
    <dgm:pt modelId="{7EC847D7-E8C4-4AC2-AAB6-AB03F06999DD}" type="pres">
      <dgm:prSet presAssocID="{B326BAC0-DEF6-4340-91AF-9E6A531ACB5C}" presName="Name9" presStyleLbl="parChTrans1D2" presStyleIdx="0" presStyleCnt="7"/>
      <dgm:spPr/>
      <dgm:t>
        <a:bodyPr/>
        <a:lstStyle/>
        <a:p>
          <a:endParaRPr lang="zh-TW" altLang="en-US"/>
        </a:p>
      </dgm:t>
    </dgm:pt>
    <dgm:pt modelId="{D1D88CD4-FE98-44A5-B1D9-B224F11BE39B}" type="pres">
      <dgm:prSet presAssocID="{B326BAC0-DEF6-4340-91AF-9E6A531ACB5C}" presName="connTx" presStyleLbl="parChTrans1D2" presStyleIdx="0" presStyleCnt="7"/>
      <dgm:spPr/>
      <dgm:t>
        <a:bodyPr/>
        <a:lstStyle/>
        <a:p>
          <a:endParaRPr lang="zh-TW" altLang="en-US"/>
        </a:p>
      </dgm:t>
    </dgm:pt>
    <dgm:pt modelId="{B7FBEFC0-D829-4962-859B-1B99D766C9A8}" type="pres">
      <dgm:prSet presAssocID="{D4F6489A-1E7F-4124-9A51-3661FE940EDE}" presName="node" presStyleLbl="node1" presStyleIdx="0" presStyleCnt="7" custScaleX="100528" custScaleY="94758" custRadScaleRad="116656" custRadScaleInc="1096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C40B1E-BB70-4D0E-998A-A675CD85E8F3}" type="pres">
      <dgm:prSet presAssocID="{EC5269F5-96B6-4CED-9A8D-E25B8DB10F24}" presName="Name9" presStyleLbl="parChTrans1D2" presStyleIdx="1" presStyleCnt="7"/>
      <dgm:spPr/>
      <dgm:t>
        <a:bodyPr/>
        <a:lstStyle/>
        <a:p>
          <a:endParaRPr lang="zh-TW" altLang="en-US"/>
        </a:p>
      </dgm:t>
    </dgm:pt>
    <dgm:pt modelId="{330F0095-9DAF-4665-B229-2FBE8BB477C7}" type="pres">
      <dgm:prSet presAssocID="{EC5269F5-96B6-4CED-9A8D-E25B8DB10F24}" presName="connTx" presStyleLbl="parChTrans1D2" presStyleIdx="1" presStyleCnt="7"/>
      <dgm:spPr/>
      <dgm:t>
        <a:bodyPr/>
        <a:lstStyle/>
        <a:p>
          <a:endParaRPr lang="zh-TW" altLang="en-US"/>
        </a:p>
      </dgm:t>
    </dgm:pt>
    <dgm:pt modelId="{902AD9C2-C586-4B26-AF6C-A72F2EA34CFF}" type="pres">
      <dgm:prSet presAssocID="{3FC76BE9-83A2-4095-88A0-6AB0D582B375}" presName="node" presStyleLbl="node1" presStyleIdx="1" presStyleCnt="7" custScaleX="76126" custScaleY="76126" custRadScaleRad="102436" custRadScaleInc="6506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C27D91-CF7B-4CF7-9FDD-30370F28AF5C}" type="pres">
      <dgm:prSet presAssocID="{B686B529-CF65-4AB5-96CC-B2278098B212}" presName="Name9" presStyleLbl="parChTrans1D2" presStyleIdx="2" presStyleCnt="7"/>
      <dgm:spPr/>
      <dgm:t>
        <a:bodyPr/>
        <a:lstStyle/>
        <a:p>
          <a:endParaRPr lang="zh-TW" altLang="en-US"/>
        </a:p>
      </dgm:t>
    </dgm:pt>
    <dgm:pt modelId="{55A1F3A2-6626-4FAF-B7DC-F10CBC45B216}" type="pres">
      <dgm:prSet presAssocID="{B686B529-CF65-4AB5-96CC-B2278098B212}" presName="connTx" presStyleLbl="parChTrans1D2" presStyleIdx="2" presStyleCnt="7"/>
      <dgm:spPr/>
      <dgm:t>
        <a:bodyPr/>
        <a:lstStyle/>
        <a:p>
          <a:endParaRPr lang="zh-TW" altLang="en-US"/>
        </a:p>
      </dgm:t>
    </dgm:pt>
    <dgm:pt modelId="{FF32091C-C9CD-4690-B407-6CAE330C3991}" type="pres">
      <dgm:prSet presAssocID="{8A5A90A8-03C2-40C3-8ECE-2EFB347DCFFE}" presName="node" presStyleLbl="node1" presStyleIdx="2" presStyleCnt="7" custScaleX="76238" custScaleY="76238" custRadScaleRad="138193" custRadScaleInc="1103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DF4D84-C18A-498F-8F85-1CCB8E01EF67}" type="pres">
      <dgm:prSet presAssocID="{803FC54D-3EBE-4ED0-91B9-A39D16A927D8}" presName="Name9" presStyleLbl="parChTrans1D2" presStyleIdx="3" presStyleCnt="7"/>
      <dgm:spPr/>
      <dgm:t>
        <a:bodyPr/>
        <a:lstStyle/>
        <a:p>
          <a:endParaRPr lang="zh-TW" altLang="en-US"/>
        </a:p>
      </dgm:t>
    </dgm:pt>
    <dgm:pt modelId="{5CF28435-2307-452B-B29D-0F1738EFAACE}" type="pres">
      <dgm:prSet presAssocID="{803FC54D-3EBE-4ED0-91B9-A39D16A927D8}" presName="connTx" presStyleLbl="parChTrans1D2" presStyleIdx="3" presStyleCnt="7"/>
      <dgm:spPr/>
      <dgm:t>
        <a:bodyPr/>
        <a:lstStyle/>
        <a:p>
          <a:endParaRPr lang="zh-TW" altLang="en-US"/>
        </a:p>
      </dgm:t>
    </dgm:pt>
    <dgm:pt modelId="{A2AF7D07-D7F6-4C5B-86AF-182A60A25109}" type="pres">
      <dgm:prSet presAssocID="{AB29D5E6-8030-4BCC-82FF-FF3701C4B4E1}" presName="node" presStyleLbl="node1" presStyleIdx="3" presStyleCnt="7" custScaleX="76238" custScaleY="76238" custRadScaleRad="90787" custRadScaleInc="360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2E5569-A58A-4922-B850-B354BD41632C}" type="pres">
      <dgm:prSet presAssocID="{5C084648-008C-465D-AAA9-40B3A249B89D}" presName="Name9" presStyleLbl="parChTrans1D2" presStyleIdx="4" presStyleCnt="7"/>
      <dgm:spPr/>
      <dgm:t>
        <a:bodyPr/>
        <a:lstStyle/>
        <a:p>
          <a:endParaRPr lang="zh-TW" altLang="en-US"/>
        </a:p>
      </dgm:t>
    </dgm:pt>
    <dgm:pt modelId="{DCB85837-0F1C-4C9C-BC26-944AF9490A4B}" type="pres">
      <dgm:prSet presAssocID="{5C084648-008C-465D-AAA9-40B3A249B89D}" presName="connTx" presStyleLbl="parChTrans1D2" presStyleIdx="4" presStyleCnt="7"/>
      <dgm:spPr/>
      <dgm:t>
        <a:bodyPr/>
        <a:lstStyle/>
        <a:p>
          <a:endParaRPr lang="zh-TW" altLang="en-US"/>
        </a:p>
      </dgm:t>
    </dgm:pt>
    <dgm:pt modelId="{67C636BB-D736-4349-AE47-A8E8F35BA4EF}" type="pres">
      <dgm:prSet presAssocID="{66B95728-4CCE-4047-885A-7290F10D5D81}" presName="node" presStyleLbl="node1" presStyleIdx="4" presStyleCnt="7" custScaleX="76238" custScaleY="76238" custRadScaleRad="99764" custRadScaleInc="222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D6A282-E394-4593-9C08-6B00C20ADDAF}" type="pres">
      <dgm:prSet presAssocID="{4B1BACDB-FBFE-419A-952A-A81E69CC0394}" presName="Name9" presStyleLbl="parChTrans1D2" presStyleIdx="5" presStyleCnt="7"/>
      <dgm:spPr/>
      <dgm:t>
        <a:bodyPr/>
        <a:lstStyle/>
        <a:p>
          <a:endParaRPr lang="zh-TW" altLang="en-US"/>
        </a:p>
      </dgm:t>
    </dgm:pt>
    <dgm:pt modelId="{F37FCECD-2B80-4E93-84E5-0A198A5FAA2A}" type="pres">
      <dgm:prSet presAssocID="{4B1BACDB-FBFE-419A-952A-A81E69CC0394}" presName="connTx" presStyleLbl="parChTrans1D2" presStyleIdx="5" presStyleCnt="7"/>
      <dgm:spPr/>
      <dgm:t>
        <a:bodyPr/>
        <a:lstStyle/>
        <a:p>
          <a:endParaRPr lang="zh-TW" altLang="en-US"/>
        </a:p>
      </dgm:t>
    </dgm:pt>
    <dgm:pt modelId="{0562D6B9-6BDC-4959-9A2C-994FB7388778}" type="pres">
      <dgm:prSet presAssocID="{93151DFB-5712-4420-94E5-D15937156807}" presName="node" presStyleLbl="node1" presStyleIdx="5" presStyleCnt="7" custScaleX="76238" custScaleY="76238" custRadScaleRad="118193" custRadScaleInc="1641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059DDD-CC00-4381-B271-20EA95AB72CF}" type="pres">
      <dgm:prSet presAssocID="{314ABFF0-77CF-44F2-98F1-D3D9BD8B6F2F}" presName="Name9" presStyleLbl="parChTrans1D2" presStyleIdx="6" presStyleCnt="7"/>
      <dgm:spPr/>
      <dgm:t>
        <a:bodyPr/>
        <a:lstStyle/>
        <a:p>
          <a:endParaRPr lang="zh-TW" altLang="en-US"/>
        </a:p>
      </dgm:t>
    </dgm:pt>
    <dgm:pt modelId="{1E8AA579-D819-4154-A99C-A9BD8692CBBD}" type="pres">
      <dgm:prSet presAssocID="{314ABFF0-77CF-44F2-98F1-D3D9BD8B6F2F}" presName="connTx" presStyleLbl="parChTrans1D2" presStyleIdx="6" presStyleCnt="7"/>
      <dgm:spPr/>
      <dgm:t>
        <a:bodyPr/>
        <a:lstStyle/>
        <a:p>
          <a:endParaRPr lang="zh-TW" altLang="en-US"/>
        </a:p>
      </dgm:t>
    </dgm:pt>
    <dgm:pt modelId="{DD449D2F-C39B-4BA6-84FF-946F9BC9C7C1}" type="pres">
      <dgm:prSet presAssocID="{F18BBEB2-A143-4D47-9D5E-693874B81CD2}" presName="node" presStyleLbl="node1" presStyleIdx="6" presStyleCnt="7" custScaleX="76126" custScaleY="76126" custRadScaleRad="93979" custRadScaleInc="1459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D0A57C-8148-47B3-A44F-17736BE56209}" type="presOf" srcId="{4B1BACDB-FBFE-419A-952A-A81E69CC0394}" destId="{F37FCECD-2B80-4E93-84E5-0A198A5FAA2A}" srcOrd="1" destOrd="0" presId="urn:microsoft.com/office/officeart/2005/8/layout/radial1"/>
    <dgm:cxn modelId="{60CB40A0-5565-40EE-BFCB-511F787A0B28}" type="presOf" srcId="{B326BAC0-DEF6-4340-91AF-9E6A531ACB5C}" destId="{D1D88CD4-FE98-44A5-B1D9-B224F11BE39B}" srcOrd="1" destOrd="0" presId="urn:microsoft.com/office/officeart/2005/8/layout/radial1"/>
    <dgm:cxn modelId="{C7F28912-4999-410C-B3A4-1F0E68A385A4}" type="presOf" srcId="{B686B529-CF65-4AB5-96CC-B2278098B212}" destId="{3EC27D91-CF7B-4CF7-9FDD-30370F28AF5C}" srcOrd="0" destOrd="0" presId="urn:microsoft.com/office/officeart/2005/8/layout/radial1"/>
    <dgm:cxn modelId="{E323BC12-AA1C-466C-9053-ADA371D97626}" type="presOf" srcId="{6CE56E1A-5F1B-466E-BBFD-7FE0197EBB89}" destId="{877E4E22-4985-40DF-92E2-6AF52DB5E5E4}" srcOrd="0" destOrd="0" presId="urn:microsoft.com/office/officeart/2005/8/layout/radial1"/>
    <dgm:cxn modelId="{C4A3A8EF-4121-49E3-BCA2-167467188EA9}" type="presOf" srcId="{3FC76BE9-83A2-4095-88A0-6AB0D582B375}" destId="{902AD9C2-C586-4B26-AF6C-A72F2EA34CFF}" srcOrd="0" destOrd="0" presId="urn:microsoft.com/office/officeart/2005/8/layout/radial1"/>
    <dgm:cxn modelId="{EE4D8308-2448-4893-87C4-900E4904DF84}" type="presOf" srcId="{788F929F-1CCB-4DFF-8167-EAD3F09C797B}" destId="{6A0AB53C-2F81-4369-BD54-060ACC8ABFA8}" srcOrd="0" destOrd="0" presId="urn:microsoft.com/office/officeart/2005/8/layout/radial1"/>
    <dgm:cxn modelId="{9C659173-57F3-43C5-9E8F-2C4963825494}" srcId="{788F929F-1CCB-4DFF-8167-EAD3F09C797B}" destId="{66B95728-4CCE-4047-885A-7290F10D5D81}" srcOrd="4" destOrd="0" parTransId="{5C084648-008C-465D-AAA9-40B3A249B89D}" sibTransId="{93A1010E-4FE8-4E31-AF59-A00506FC06C8}"/>
    <dgm:cxn modelId="{56029BD0-D472-4286-88C4-9DDA5ACD96B7}" srcId="{788F929F-1CCB-4DFF-8167-EAD3F09C797B}" destId="{93151DFB-5712-4420-94E5-D15937156807}" srcOrd="5" destOrd="0" parTransId="{4B1BACDB-FBFE-419A-952A-A81E69CC0394}" sibTransId="{73757DEC-4CD6-46CA-902C-B07BF2172E10}"/>
    <dgm:cxn modelId="{415BF275-79F3-4EB7-A094-FC827875C104}" srcId="{788F929F-1CCB-4DFF-8167-EAD3F09C797B}" destId="{F18BBEB2-A143-4D47-9D5E-693874B81CD2}" srcOrd="6" destOrd="0" parTransId="{314ABFF0-77CF-44F2-98F1-D3D9BD8B6F2F}" sibTransId="{17F97A98-99A8-410F-BDB6-30616AB1D6E0}"/>
    <dgm:cxn modelId="{974AC2A3-60B1-4581-92D8-26B94E6C9303}" srcId="{788F929F-1CCB-4DFF-8167-EAD3F09C797B}" destId="{D4F6489A-1E7F-4124-9A51-3661FE940EDE}" srcOrd="0" destOrd="0" parTransId="{B326BAC0-DEF6-4340-91AF-9E6A531ACB5C}" sibTransId="{8998AB72-ECC9-469E-8B9D-76837B274BB3}"/>
    <dgm:cxn modelId="{F40505C0-640C-4D5C-8232-F75404DBC3F2}" type="presOf" srcId="{66B95728-4CCE-4047-885A-7290F10D5D81}" destId="{67C636BB-D736-4349-AE47-A8E8F35BA4EF}" srcOrd="0" destOrd="0" presId="urn:microsoft.com/office/officeart/2005/8/layout/radial1"/>
    <dgm:cxn modelId="{FBF26B5B-64DF-47B8-9CCF-CC1BE603DBE3}" type="presOf" srcId="{D4F6489A-1E7F-4124-9A51-3661FE940EDE}" destId="{B7FBEFC0-D829-4962-859B-1B99D766C9A8}" srcOrd="0" destOrd="0" presId="urn:microsoft.com/office/officeart/2005/8/layout/radial1"/>
    <dgm:cxn modelId="{9E76FB15-CBF0-4799-B444-F6AE500D8545}" type="presOf" srcId="{F18BBEB2-A143-4D47-9D5E-693874B81CD2}" destId="{DD449D2F-C39B-4BA6-84FF-946F9BC9C7C1}" srcOrd="0" destOrd="0" presId="urn:microsoft.com/office/officeart/2005/8/layout/radial1"/>
    <dgm:cxn modelId="{9A0F384F-09A7-474B-89EC-7925A8FB2764}" type="presOf" srcId="{B686B529-CF65-4AB5-96CC-B2278098B212}" destId="{55A1F3A2-6626-4FAF-B7DC-F10CBC45B216}" srcOrd="1" destOrd="0" presId="urn:microsoft.com/office/officeart/2005/8/layout/radial1"/>
    <dgm:cxn modelId="{062B0CB1-E23D-4FC3-A48A-5BE043498990}" type="presOf" srcId="{93151DFB-5712-4420-94E5-D15937156807}" destId="{0562D6B9-6BDC-4959-9A2C-994FB7388778}" srcOrd="0" destOrd="0" presId="urn:microsoft.com/office/officeart/2005/8/layout/radial1"/>
    <dgm:cxn modelId="{5B526409-63AD-4FA2-AEEC-E61AEC1EB860}" type="presOf" srcId="{8A5A90A8-03C2-40C3-8ECE-2EFB347DCFFE}" destId="{FF32091C-C9CD-4690-B407-6CAE330C3991}" srcOrd="0" destOrd="0" presId="urn:microsoft.com/office/officeart/2005/8/layout/radial1"/>
    <dgm:cxn modelId="{F65C8C85-EBC6-45DA-B13C-AC8EBB7D60E0}" type="presOf" srcId="{4B1BACDB-FBFE-419A-952A-A81E69CC0394}" destId="{7CD6A282-E394-4593-9C08-6B00C20ADDAF}" srcOrd="0" destOrd="0" presId="urn:microsoft.com/office/officeart/2005/8/layout/radial1"/>
    <dgm:cxn modelId="{A57D42AF-584C-4475-8E8F-7B9AA5D21661}" type="presOf" srcId="{AB29D5E6-8030-4BCC-82FF-FF3701C4B4E1}" destId="{A2AF7D07-D7F6-4C5B-86AF-182A60A25109}" srcOrd="0" destOrd="0" presId="urn:microsoft.com/office/officeart/2005/8/layout/radial1"/>
    <dgm:cxn modelId="{8B20D0BB-71B6-4F94-949A-E7D29790998A}" type="presOf" srcId="{5C084648-008C-465D-AAA9-40B3A249B89D}" destId="{4F2E5569-A58A-4922-B850-B354BD41632C}" srcOrd="0" destOrd="0" presId="urn:microsoft.com/office/officeart/2005/8/layout/radial1"/>
    <dgm:cxn modelId="{A86A1244-414C-4FB4-8098-A8CE2965C2C8}" srcId="{788F929F-1CCB-4DFF-8167-EAD3F09C797B}" destId="{8A5A90A8-03C2-40C3-8ECE-2EFB347DCFFE}" srcOrd="2" destOrd="0" parTransId="{B686B529-CF65-4AB5-96CC-B2278098B212}" sibTransId="{6CE5F6D6-FFC4-42AA-A79A-01FECB9E492B}"/>
    <dgm:cxn modelId="{11C194CE-A83C-410D-9AB5-BD58F3B7AF15}" type="presOf" srcId="{EC5269F5-96B6-4CED-9A8D-E25B8DB10F24}" destId="{330F0095-9DAF-4665-B229-2FBE8BB477C7}" srcOrd="1" destOrd="0" presId="urn:microsoft.com/office/officeart/2005/8/layout/radial1"/>
    <dgm:cxn modelId="{27520820-8F1C-4E65-A6D0-462A691859F0}" srcId="{788F929F-1CCB-4DFF-8167-EAD3F09C797B}" destId="{AB29D5E6-8030-4BCC-82FF-FF3701C4B4E1}" srcOrd="3" destOrd="0" parTransId="{803FC54D-3EBE-4ED0-91B9-A39D16A927D8}" sibTransId="{7B14FD69-48C0-4C82-ADA3-E7E3BC905EF4}"/>
    <dgm:cxn modelId="{F96E8DE8-D09B-45F0-A2D8-2169365C8624}" type="presOf" srcId="{5C084648-008C-465D-AAA9-40B3A249B89D}" destId="{DCB85837-0F1C-4C9C-BC26-944AF9490A4B}" srcOrd="1" destOrd="0" presId="urn:microsoft.com/office/officeart/2005/8/layout/radial1"/>
    <dgm:cxn modelId="{11CD8AB9-03FF-4030-BA69-C16CAAD01932}" type="presOf" srcId="{EC5269F5-96B6-4CED-9A8D-E25B8DB10F24}" destId="{7EC40B1E-BB70-4D0E-998A-A675CD85E8F3}" srcOrd="0" destOrd="0" presId="urn:microsoft.com/office/officeart/2005/8/layout/radial1"/>
    <dgm:cxn modelId="{C82D1FBE-D72A-4B77-86E1-D10A91E4F86E}" type="presOf" srcId="{803FC54D-3EBE-4ED0-91B9-A39D16A927D8}" destId="{5CF28435-2307-452B-B29D-0F1738EFAACE}" srcOrd="1" destOrd="0" presId="urn:microsoft.com/office/officeart/2005/8/layout/radial1"/>
    <dgm:cxn modelId="{7A7D952D-3540-4E4B-AB80-0473EE653348}" srcId="{6CE56E1A-5F1B-466E-BBFD-7FE0197EBB89}" destId="{788F929F-1CCB-4DFF-8167-EAD3F09C797B}" srcOrd="0" destOrd="0" parTransId="{89387963-CE2D-43EE-9E5E-C2C5019741C9}" sibTransId="{48910C1F-4D8A-4A7B-99EE-27F43666C8DA}"/>
    <dgm:cxn modelId="{FA0D49C9-49BF-46A8-8D21-CD3E19E12EC4}" type="presOf" srcId="{314ABFF0-77CF-44F2-98F1-D3D9BD8B6F2F}" destId="{1E8AA579-D819-4154-A99C-A9BD8692CBBD}" srcOrd="1" destOrd="0" presId="urn:microsoft.com/office/officeart/2005/8/layout/radial1"/>
    <dgm:cxn modelId="{446166F3-D19A-4210-905C-99031B0A10A6}" type="presOf" srcId="{314ABFF0-77CF-44F2-98F1-D3D9BD8B6F2F}" destId="{DF059DDD-CC00-4381-B271-20EA95AB72CF}" srcOrd="0" destOrd="0" presId="urn:microsoft.com/office/officeart/2005/8/layout/radial1"/>
    <dgm:cxn modelId="{6ECAC2D3-48B5-4AE7-A55C-C284EFE84630}" srcId="{788F929F-1CCB-4DFF-8167-EAD3F09C797B}" destId="{3FC76BE9-83A2-4095-88A0-6AB0D582B375}" srcOrd="1" destOrd="0" parTransId="{EC5269F5-96B6-4CED-9A8D-E25B8DB10F24}" sibTransId="{0B11DBA4-F95B-40DB-B061-F98384182679}"/>
    <dgm:cxn modelId="{39512C5C-B6E8-4442-BED2-05CB26D52FD6}" type="presOf" srcId="{803FC54D-3EBE-4ED0-91B9-A39D16A927D8}" destId="{D1DF4D84-C18A-498F-8F85-1CCB8E01EF67}" srcOrd="0" destOrd="0" presId="urn:microsoft.com/office/officeart/2005/8/layout/radial1"/>
    <dgm:cxn modelId="{F904CF47-09B9-406E-AC3F-28147292F133}" type="presOf" srcId="{B326BAC0-DEF6-4340-91AF-9E6A531ACB5C}" destId="{7EC847D7-E8C4-4AC2-AAB6-AB03F06999DD}" srcOrd="0" destOrd="0" presId="urn:microsoft.com/office/officeart/2005/8/layout/radial1"/>
    <dgm:cxn modelId="{13D9AE14-9335-4BFB-B945-F04882A4C029}" type="presParOf" srcId="{877E4E22-4985-40DF-92E2-6AF52DB5E5E4}" destId="{6A0AB53C-2F81-4369-BD54-060ACC8ABFA8}" srcOrd="0" destOrd="0" presId="urn:microsoft.com/office/officeart/2005/8/layout/radial1"/>
    <dgm:cxn modelId="{1CCA2594-2802-43F2-9A73-8A2928C41262}" type="presParOf" srcId="{877E4E22-4985-40DF-92E2-6AF52DB5E5E4}" destId="{7EC847D7-E8C4-4AC2-AAB6-AB03F06999DD}" srcOrd="1" destOrd="0" presId="urn:microsoft.com/office/officeart/2005/8/layout/radial1"/>
    <dgm:cxn modelId="{1F864EF4-382D-49D5-AA8E-64DC88135A59}" type="presParOf" srcId="{7EC847D7-E8C4-4AC2-AAB6-AB03F06999DD}" destId="{D1D88CD4-FE98-44A5-B1D9-B224F11BE39B}" srcOrd="0" destOrd="0" presId="urn:microsoft.com/office/officeart/2005/8/layout/radial1"/>
    <dgm:cxn modelId="{33F7368B-381C-43DC-8D68-1F65E6C2217E}" type="presParOf" srcId="{877E4E22-4985-40DF-92E2-6AF52DB5E5E4}" destId="{B7FBEFC0-D829-4962-859B-1B99D766C9A8}" srcOrd="2" destOrd="0" presId="urn:microsoft.com/office/officeart/2005/8/layout/radial1"/>
    <dgm:cxn modelId="{413975BC-0285-406D-A96D-AA121266BC50}" type="presParOf" srcId="{877E4E22-4985-40DF-92E2-6AF52DB5E5E4}" destId="{7EC40B1E-BB70-4D0E-998A-A675CD85E8F3}" srcOrd="3" destOrd="0" presId="urn:microsoft.com/office/officeart/2005/8/layout/radial1"/>
    <dgm:cxn modelId="{1B07C3C8-94E2-4289-B0CC-C0D815EFCAF0}" type="presParOf" srcId="{7EC40B1E-BB70-4D0E-998A-A675CD85E8F3}" destId="{330F0095-9DAF-4665-B229-2FBE8BB477C7}" srcOrd="0" destOrd="0" presId="urn:microsoft.com/office/officeart/2005/8/layout/radial1"/>
    <dgm:cxn modelId="{5E744CFC-CD4F-40C9-B1BC-495B9691C5AE}" type="presParOf" srcId="{877E4E22-4985-40DF-92E2-6AF52DB5E5E4}" destId="{902AD9C2-C586-4B26-AF6C-A72F2EA34CFF}" srcOrd="4" destOrd="0" presId="urn:microsoft.com/office/officeart/2005/8/layout/radial1"/>
    <dgm:cxn modelId="{AE468EAA-E8F4-41A0-AEDF-A9FA4F919117}" type="presParOf" srcId="{877E4E22-4985-40DF-92E2-6AF52DB5E5E4}" destId="{3EC27D91-CF7B-4CF7-9FDD-30370F28AF5C}" srcOrd="5" destOrd="0" presId="urn:microsoft.com/office/officeart/2005/8/layout/radial1"/>
    <dgm:cxn modelId="{2228151A-0386-4C59-A8D5-5FCB1EF13657}" type="presParOf" srcId="{3EC27D91-CF7B-4CF7-9FDD-30370F28AF5C}" destId="{55A1F3A2-6626-4FAF-B7DC-F10CBC45B216}" srcOrd="0" destOrd="0" presId="urn:microsoft.com/office/officeart/2005/8/layout/radial1"/>
    <dgm:cxn modelId="{9AE7D8DF-7820-4766-980C-C1CEC8AA2C54}" type="presParOf" srcId="{877E4E22-4985-40DF-92E2-6AF52DB5E5E4}" destId="{FF32091C-C9CD-4690-B407-6CAE330C3991}" srcOrd="6" destOrd="0" presId="urn:microsoft.com/office/officeart/2005/8/layout/radial1"/>
    <dgm:cxn modelId="{AE672C1F-7177-412D-A42A-4CDEFE82C866}" type="presParOf" srcId="{877E4E22-4985-40DF-92E2-6AF52DB5E5E4}" destId="{D1DF4D84-C18A-498F-8F85-1CCB8E01EF67}" srcOrd="7" destOrd="0" presId="urn:microsoft.com/office/officeart/2005/8/layout/radial1"/>
    <dgm:cxn modelId="{A309330F-BC3C-4188-B8CC-F66ADB12CE8D}" type="presParOf" srcId="{D1DF4D84-C18A-498F-8F85-1CCB8E01EF67}" destId="{5CF28435-2307-452B-B29D-0F1738EFAACE}" srcOrd="0" destOrd="0" presId="urn:microsoft.com/office/officeart/2005/8/layout/radial1"/>
    <dgm:cxn modelId="{07B2E81B-CEC1-42F6-A6D7-E7ED72B94CA5}" type="presParOf" srcId="{877E4E22-4985-40DF-92E2-6AF52DB5E5E4}" destId="{A2AF7D07-D7F6-4C5B-86AF-182A60A25109}" srcOrd="8" destOrd="0" presId="urn:microsoft.com/office/officeart/2005/8/layout/radial1"/>
    <dgm:cxn modelId="{94E9DE57-72EF-46B2-8B7B-8736BA93CAF3}" type="presParOf" srcId="{877E4E22-4985-40DF-92E2-6AF52DB5E5E4}" destId="{4F2E5569-A58A-4922-B850-B354BD41632C}" srcOrd="9" destOrd="0" presId="urn:microsoft.com/office/officeart/2005/8/layout/radial1"/>
    <dgm:cxn modelId="{3F97150F-762A-4CF1-9D96-B76107BA6FEB}" type="presParOf" srcId="{4F2E5569-A58A-4922-B850-B354BD41632C}" destId="{DCB85837-0F1C-4C9C-BC26-944AF9490A4B}" srcOrd="0" destOrd="0" presId="urn:microsoft.com/office/officeart/2005/8/layout/radial1"/>
    <dgm:cxn modelId="{C8BC785B-4A38-4F7C-B4E9-197D37D1801E}" type="presParOf" srcId="{877E4E22-4985-40DF-92E2-6AF52DB5E5E4}" destId="{67C636BB-D736-4349-AE47-A8E8F35BA4EF}" srcOrd="10" destOrd="0" presId="urn:microsoft.com/office/officeart/2005/8/layout/radial1"/>
    <dgm:cxn modelId="{078DDF1D-362E-46F3-ACD8-65A8674886DB}" type="presParOf" srcId="{877E4E22-4985-40DF-92E2-6AF52DB5E5E4}" destId="{7CD6A282-E394-4593-9C08-6B00C20ADDAF}" srcOrd="11" destOrd="0" presId="urn:microsoft.com/office/officeart/2005/8/layout/radial1"/>
    <dgm:cxn modelId="{99897764-DD1D-4287-9C73-262A8C520F35}" type="presParOf" srcId="{7CD6A282-E394-4593-9C08-6B00C20ADDAF}" destId="{F37FCECD-2B80-4E93-84E5-0A198A5FAA2A}" srcOrd="0" destOrd="0" presId="urn:microsoft.com/office/officeart/2005/8/layout/radial1"/>
    <dgm:cxn modelId="{FA312A0B-3CFC-445B-8652-4FCA54CF6637}" type="presParOf" srcId="{877E4E22-4985-40DF-92E2-6AF52DB5E5E4}" destId="{0562D6B9-6BDC-4959-9A2C-994FB7388778}" srcOrd="12" destOrd="0" presId="urn:microsoft.com/office/officeart/2005/8/layout/radial1"/>
    <dgm:cxn modelId="{5EF6CA68-98F8-4087-807C-017F7CFA4619}" type="presParOf" srcId="{877E4E22-4985-40DF-92E2-6AF52DB5E5E4}" destId="{DF059DDD-CC00-4381-B271-20EA95AB72CF}" srcOrd="13" destOrd="0" presId="urn:microsoft.com/office/officeart/2005/8/layout/radial1"/>
    <dgm:cxn modelId="{676A50E9-E1ED-4A9E-90DD-1D1CD1EF4C17}" type="presParOf" srcId="{DF059DDD-CC00-4381-B271-20EA95AB72CF}" destId="{1E8AA579-D819-4154-A99C-A9BD8692CBBD}" srcOrd="0" destOrd="0" presId="urn:microsoft.com/office/officeart/2005/8/layout/radial1"/>
    <dgm:cxn modelId="{A8E37107-B502-42EC-96BE-21AA128498AB}" type="presParOf" srcId="{877E4E22-4985-40DF-92E2-6AF52DB5E5E4}" destId="{DD449D2F-C39B-4BA6-84FF-946F9BC9C7C1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E56E1A-5F1B-466E-BBFD-7FE0197EBB89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788F929F-1CCB-4DFF-8167-EAD3F09C797B}">
      <dgm:prSet phldrT="[文字]"/>
      <dgm:spPr>
        <a:solidFill>
          <a:srgbClr val="9966FF"/>
        </a:solidFill>
      </dgm:spPr>
      <dgm:t>
        <a:bodyPr/>
        <a:lstStyle/>
        <a:p>
          <a:r>
            <a:rPr lang="zh-TW" altLang="en-US" b="1">
              <a:latin typeface="+mn-ea"/>
              <a:ea typeface="+mn-ea"/>
            </a:rPr>
            <a:t>總</a:t>
          </a:r>
        </a:p>
      </dgm:t>
    </dgm:pt>
    <dgm:pt modelId="{89387963-CE2D-43EE-9E5E-C2C5019741C9}" type="parTrans" cxnId="{7A7D952D-3540-4E4B-AB80-0473EE65334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48910C1F-4D8A-4A7B-99EE-27F43666C8DA}" type="sibTrans" cxnId="{7A7D952D-3540-4E4B-AB80-0473EE65334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D4F6489A-1E7F-4124-9A51-3661FE940EDE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會</a:t>
          </a:r>
        </a:p>
      </dgm:t>
    </dgm:pt>
    <dgm:pt modelId="{B326BAC0-DEF6-4340-91AF-9E6A531ACB5C}" type="parTrans" cxnId="{974AC2A3-60B1-4581-92D8-26B94E6C9303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998AB72-ECC9-469E-8B9D-76837B274BB3}" type="sibTrans" cxnId="{974AC2A3-60B1-4581-92D8-26B94E6C9303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3FC76BE9-83A2-4095-88A0-6AB0D582B375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計</a:t>
          </a:r>
        </a:p>
      </dgm:t>
    </dgm:pt>
    <dgm:pt modelId="{EC5269F5-96B6-4CED-9A8D-E25B8DB10F24}" type="parTrans" cxnId="{6ECAC2D3-48B5-4AE7-A55C-C284EFE8463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0B11DBA4-F95B-40DB-B061-F98384182679}" type="sibTrans" cxnId="{6ECAC2D3-48B5-4AE7-A55C-C284EFE8463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A5A90A8-03C2-40C3-8ECE-2EFB347DCFFE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體</a:t>
          </a:r>
        </a:p>
      </dgm:t>
    </dgm:pt>
    <dgm:pt modelId="{B686B529-CF65-4AB5-96CC-B2278098B212}" type="parTrans" cxnId="{A86A1244-414C-4FB4-8098-A8CE2965C2C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CE5F6D6-FFC4-42AA-A79A-01FECB9E492B}" type="sibTrans" cxnId="{A86A1244-414C-4FB4-8098-A8CE2965C2C8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AB29D5E6-8030-4BCC-82FF-FF3701C4B4E1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管</a:t>
          </a:r>
        </a:p>
      </dgm:t>
    </dgm:pt>
    <dgm:pt modelId="{803FC54D-3EBE-4ED0-91B9-A39D16A927D8}" type="parTrans" cxnId="{27520820-8F1C-4E65-A6D0-462A691859F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7B14FD69-48C0-4C82-ADA3-E7E3BC905EF4}" type="sibTrans" cxnId="{27520820-8F1C-4E65-A6D0-462A691859F0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66B95728-4CCE-4047-885A-7290F10D5D81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司令</a:t>
          </a:r>
        </a:p>
      </dgm:t>
    </dgm:pt>
    <dgm:pt modelId="{5C084648-008C-465D-AAA9-40B3A249B89D}" type="parTrans" cxnId="{9C659173-57F3-43C5-9E8F-2C496382549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93A1010E-4FE8-4E31-AF59-A00506FC06C8}" type="sibTrans" cxnId="{9C659173-57F3-43C5-9E8F-2C496382549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93151DFB-5712-4420-94E5-D15937156807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經理</a:t>
          </a:r>
        </a:p>
      </dgm:t>
    </dgm:pt>
    <dgm:pt modelId="{4B1BACDB-FBFE-419A-952A-A81E69CC0394}" type="parTrans" cxnId="{56029BD0-D472-4286-88C4-9DDA5ACD96B7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73757DEC-4CD6-46CA-902C-B07BF2172E10}" type="sibTrans" cxnId="{56029BD0-D472-4286-88C4-9DDA5ACD96B7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F18BBEB2-A143-4D47-9D5E-693874B81CD2}">
      <dgm:prSet phldrT="[文字]" custT="1"/>
      <dgm:spPr>
        <a:solidFill>
          <a:srgbClr val="CCCCFF"/>
        </a:solidFill>
      </dgm:spPr>
      <dgm:t>
        <a:bodyPr/>
        <a:lstStyle/>
        <a:p>
          <a:r>
            <a:rPr lang="zh-TW" altLang="en-US" sz="2000" b="1">
              <a:latin typeface="+mn-ea"/>
              <a:ea typeface="+mn-ea"/>
            </a:rPr>
            <a:t>部</a:t>
          </a:r>
        </a:p>
      </dgm:t>
    </dgm:pt>
    <dgm:pt modelId="{314ABFF0-77CF-44F2-98F1-D3D9BD8B6F2F}" type="parTrans" cxnId="{415BF275-79F3-4EB7-A094-FC827875C10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17F97A98-99A8-410F-BDB6-30616AB1D6E0}" type="sibTrans" cxnId="{415BF275-79F3-4EB7-A094-FC827875C104}">
      <dgm:prSet/>
      <dgm:spPr/>
      <dgm:t>
        <a:bodyPr/>
        <a:lstStyle/>
        <a:p>
          <a:endParaRPr lang="zh-TW" altLang="en-US" b="1">
            <a:latin typeface="+mn-ea"/>
            <a:ea typeface="+mn-ea"/>
          </a:endParaRPr>
        </a:p>
      </dgm:t>
    </dgm:pt>
    <dgm:pt modelId="{877E4E22-4985-40DF-92E2-6AF52DB5E5E4}" type="pres">
      <dgm:prSet presAssocID="{6CE56E1A-5F1B-466E-BBFD-7FE0197EBB8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B53C-2F81-4369-BD54-060ACC8ABFA8}" type="pres">
      <dgm:prSet presAssocID="{788F929F-1CCB-4DFF-8167-EAD3F09C797B}" presName="centerShape" presStyleLbl="node0" presStyleIdx="0" presStyleCnt="1" custLinFactNeighborX="-63457" custLinFactNeighborY="2726"/>
      <dgm:spPr/>
      <dgm:t>
        <a:bodyPr/>
        <a:lstStyle/>
        <a:p>
          <a:endParaRPr lang="zh-TW" altLang="en-US"/>
        </a:p>
      </dgm:t>
    </dgm:pt>
    <dgm:pt modelId="{7EC847D7-E8C4-4AC2-AAB6-AB03F06999DD}" type="pres">
      <dgm:prSet presAssocID="{B326BAC0-DEF6-4340-91AF-9E6A531ACB5C}" presName="Name9" presStyleLbl="parChTrans1D2" presStyleIdx="0" presStyleCnt="7"/>
      <dgm:spPr/>
      <dgm:t>
        <a:bodyPr/>
        <a:lstStyle/>
        <a:p>
          <a:endParaRPr lang="zh-TW" altLang="en-US"/>
        </a:p>
      </dgm:t>
    </dgm:pt>
    <dgm:pt modelId="{D1D88CD4-FE98-44A5-B1D9-B224F11BE39B}" type="pres">
      <dgm:prSet presAssocID="{B326BAC0-DEF6-4340-91AF-9E6A531ACB5C}" presName="connTx" presStyleLbl="parChTrans1D2" presStyleIdx="0" presStyleCnt="7"/>
      <dgm:spPr/>
      <dgm:t>
        <a:bodyPr/>
        <a:lstStyle/>
        <a:p>
          <a:endParaRPr lang="zh-TW" altLang="en-US"/>
        </a:p>
      </dgm:t>
    </dgm:pt>
    <dgm:pt modelId="{B7FBEFC0-D829-4962-859B-1B99D766C9A8}" type="pres">
      <dgm:prSet presAssocID="{D4F6489A-1E7F-4124-9A51-3661FE940EDE}" presName="node" presStyleLbl="node1" presStyleIdx="0" presStyleCnt="7" custScaleX="79479" custScaleY="79405" custRadScaleRad="138463" custRadScaleInc="2700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C40B1E-BB70-4D0E-998A-A675CD85E8F3}" type="pres">
      <dgm:prSet presAssocID="{EC5269F5-96B6-4CED-9A8D-E25B8DB10F24}" presName="Name9" presStyleLbl="parChTrans1D2" presStyleIdx="1" presStyleCnt="7"/>
      <dgm:spPr/>
      <dgm:t>
        <a:bodyPr/>
        <a:lstStyle/>
        <a:p>
          <a:endParaRPr lang="zh-TW" altLang="en-US"/>
        </a:p>
      </dgm:t>
    </dgm:pt>
    <dgm:pt modelId="{330F0095-9DAF-4665-B229-2FBE8BB477C7}" type="pres">
      <dgm:prSet presAssocID="{EC5269F5-96B6-4CED-9A8D-E25B8DB10F24}" presName="connTx" presStyleLbl="parChTrans1D2" presStyleIdx="1" presStyleCnt="7"/>
      <dgm:spPr/>
      <dgm:t>
        <a:bodyPr/>
        <a:lstStyle/>
        <a:p>
          <a:endParaRPr lang="zh-TW" altLang="en-US"/>
        </a:p>
      </dgm:t>
    </dgm:pt>
    <dgm:pt modelId="{902AD9C2-C586-4B26-AF6C-A72F2EA34CFF}" type="pres">
      <dgm:prSet presAssocID="{3FC76BE9-83A2-4095-88A0-6AB0D582B375}" presName="node" presStyleLbl="node1" presStyleIdx="1" presStyleCnt="7" custScaleX="76126" custScaleY="76126" custRadScaleRad="102436" custRadScaleInc="6506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C27D91-CF7B-4CF7-9FDD-30370F28AF5C}" type="pres">
      <dgm:prSet presAssocID="{B686B529-CF65-4AB5-96CC-B2278098B212}" presName="Name9" presStyleLbl="parChTrans1D2" presStyleIdx="2" presStyleCnt="7"/>
      <dgm:spPr/>
      <dgm:t>
        <a:bodyPr/>
        <a:lstStyle/>
        <a:p>
          <a:endParaRPr lang="zh-TW" altLang="en-US"/>
        </a:p>
      </dgm:t>
    </dgm:pt>
    <dgm:pt modelId="{55A1F3A2-6626-4FAF-B7DC-F10CBC45B216}" type="pres">
      <dgm:prSet presAssocID="{B686B529-CF65-4AB5-96CC-B2278098B212}" presName="connTx" presStyleLbl="parChTrans1D2" presStyleIdx="2" presStyleCnt="7"/>
      <dgm:spPr/>
      <dgm:t>
        <a:bodyPr/>
        <a:lstStyle/>
        <a:p>
          <a:endParaRPr lang="zh-TW" altLang="en-US"/>
        </a:p>
      </dgm:t>
    </dgm:pt>
    <dgm:pt modelId="{FF32091C-C9CD-4690-B407-6CAE330C3991}" type="pres">
      <dgm:prSet presAssocID="{8A5A90A8-03C2-40C3-8ECE-2EFB347DCFFE}" presName="node" presStyleLbl="node1" presStyleIdx="2" presStyleCnt="7" custScaleX="76238" custScaleY="76238" custRadScaleRad="136309" custRadScaleInc="842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DF4D84-C18A-498F-8F85-1CCB8E01EF67}" type="pres">
      <dgm:prSet presAssocID="{803FC54D-3EBE-4ED0-91B9-A39D16A927D8}" presName="Name9" presStyleLbl="parChTrans1D2" presStyleIdx="3" presStyleCnt="7"/>
      <dgm:spPr/>
      <dgm:t>
        <a:bodyPr/>
        <a:lstStyle/>
        <a:p>
          <a:endParaRPr lang="zh-TW" altLang="en-US"/>
        </a:p>
      </dgm:t>
    </dgm:pt>
    <dgm:pt modelId="{5CF28435-2307-452B-B29D-0F1738EFAACE}" type="pres">
      <dgm:prSet presAssocID="{803FC54D-3EBE-4ED0-91B9-A39D16A927D8}" presName="connTx" presStyleLbl="parChTrans1D2" presStyleIdx="3" presStyleCnt="7"/>
      <dgm:spPr/>
      <dgm:t>
        <a:bodyPr/>
        <a:lstStyle/>
        <a:p>
          <a:endParaRPr lang="zh-TW" altLang="en-US"/>
        </a:p>
      </dgm:t>
    </dgm:pt>
    <dgm:pt modelId="{A2AF7D07-D7F6-4C5B-86AF-182A60A25109}" type="pres">
      <dgm:prSet presAssocID="{AB29D5E6-8030-4BCC-82FF-FF3701C4B4E1}" presName="node" presStyleLbl="node1" presStyleIdx="3" presStyleCnt="7" custScaleX="76238" custScaleY="76238" custRadScaleRad="90787" custRadScaleInc="360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2E5569-A58A-4922-B850-B354BD41632C}" type="pres">
      <dgm:prSet presAssocID="{5C084648-008C-465D-AAA9-40B3A249B89D}" presName="Name9" presStyleLbl="parChTrans1D2" presStyleIdx="4" presStyleCnt="7"/>
      <dgm:spPr/>
      <dgm:t>
        <a:bodyPr/>
        <a:lstStyle/>
        <a:p>
          <a:endParaRPr lang="zh-TW" altLang="en-US"/>
        </a:p>
      </dgm:t>
    </dgm:pt>
    <dgm:pt modelId="{DCB85837-0F1C-4C9C-BC26-944AF9490A4B}" type="pres">
      <dgm:prSet presAssocID="{5C084648-008C-465D-AAA9-40B3A249B89D}" presName="connTx" presStyleLbl="parChTrans1D2" presStyleIdx="4" presStyleCnt="7"/>
      <dgm:spPr/>
      <dgm:t>
        <a:bodyPr/>
        <a:lstStyle/>
        <a:p>
          <a:endParaRPr lang="zh-TW" altLang="en-US"/>
        </a:p>
      </dgm:t>
    </dgm:pt>
    <dgm:pt modelId="{67C636BB-D736-4349-AE47-A8E8F35BA4EF}" type="pres">
      <dgm:prSet presAssocID="{66B95728-4CCE-4047-885A-7290F10D5D81}" presName="node" presStyleLbl="node1" presStyleIdx="4" presStyleCnt="7" custScaleX="76238" custScaleY="76238" custRadScaleRad="135018" custRadScaleInc="-4355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D6A282-E394-4593-9C08-6B00C20ADDAF}" type="pres">
      <dgm:prSet presAssocID="{4B1BACDB-FBFE-419A-952A-A81E69CC0394}" presName="Name9" presStyleLbl="parChTrans1D2" presStyleIdx="5" presStyleCnt="7"/>
      <dgm:spPr/>
      <dgm:t>
        <a:bodyPr/>
        <a:lstStyle/>
        <a:p>
          <a:endParaRPr lang="zh-TW" altLang="en-US"/>
        </a:p>
      </dgm:t>
    </dgm:pt>
    <dgm:pt modelId="{F37FCECD-2B80-4E93-84E5-0A198A5FAA2A}" type="pres">
      <dgm:prSet presAssocID="{4B1BACDB-FBFE-419A-952A-A81E69CC0394}" presName="connTx" presStyleLbl="parChTrans1D2" presStyleIdx="5" presStyleCnt="7"/>
      <dgm:spPr/>
      <dgm:t>
        <a:bodyPr/>
        <a:lstStyle/>
        <a:p>
          <a:endParaRPr lang="zh-TW" altLang="en-US"/>
        </a:p>
      </dgm:t>
    </dgm:pt>
    <dgm:pt modelId="{0562D6B9-6BDC-4959-9A2C-994FB7388778}" type="pres">
      <dgm:prSet presAssocID="{93151DFB-5712-4420-94E5-D15937156807}" presName="node" presStyleLbl="node1" presStyleIdx="5" presStyleCnt="7" custScaleX="76238" custScaleY="76238" custRadScaleRad="84122" custRadScaleInc="2372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059DDD-CC00-4381-B271-20EA95AB72CF}" type="pres">
      <dgm:prSet presAssocID="{314ABFF0-77CF-44F2-98F1-D3D9BD8B6F2F}" presName="Name9" presStyleLbl="parChTrans1D2" presStyleIdx="6" presStyleCnt="7"/>
      <dgm:spPr/>
      <dgm:t>
        <a:bodyPr/>
        <a:lstStyle/>
        <a:p>
          <a:endParaRPr lang="zh-TW" altLang="en-US"/>
        </a:p>
      </dgm:t>
    </dgm:pt>
    <dgm:pt modelId="{1E8AA579-D819-4154-A99C-A9BD8692CBBD}" type="pres">
      <dgm:prSet presAssocID="{314ABFF0-77CF-44F2-98F1-D3D9BD8B6F2F}" presName="connTx" presStyleLbl="parChTrans1D2" presStyleIdx="6" presStyleCnt="7"/>
      <dgm:spPr/>
      <dgm:t>
        <a:bodyPr/>
        <a:lstStyle/>
        <a:p>
          <a:endParaRPr lang="zh-TW" altLang="en-US"/>
        </a:p>
      </dgm:t>
    </dgm:pt>
    <dgm:pt modelId="{DD449D2F-C39B-4BA6-84FF-946F9BC9C7C1}" type="pres">
      <dgm:prSet presAssocID="{F18BBEB2-A143-4D47-9D5E-693874B81CD2}" presName="node" presStyleLbl="node1" presStyleIdx="6" presStyleCnt="7" custScaleX="76126" custScaleY="76126" custRadScaleRad="76590" custRadScaleInc="3297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D0A57C-8148-47B3-A44F-17736BE56209}" type="presOf" srcId="{4B1BACDB-FBFE-419A-952A-A81E69CC0394}" destId="{F37FCECD-2B80-4E93-84E5-0A198A5FAA2A}" srcOrd="1" destOrd="0" presId="urn:microsoft.com/office/officeart/2005/8/layout/radial1"/>
    <dgm:cxn modelId="{60CB40A0-5565-40EE-BFCB-511F787A0B28}" type="presOf" srcId="{B326BAC0-DEF6-4340-91AF-9E6A531ACB5C}" destId="{D1D88CD4-FE98-44A5-B1D9-B224F11BE39B}" srcOrd="1" destOrd="0" presId="urn:microsoft.com/office/officeart/2005/8/layout/radial1"/>
    <dgm:cxn modelId="{C7F28912-4999-410C-B3A4-1F0E68A385A4}" type="presOf" srcId="{B686B529-CF65-4AB5-96CC-B2278098B212}" destId="{3EC27D91-CF7B-4CF7-9FDD-30370F28AF5C}" srcOrd="0" destOrd="0" presId="urn:microsoft.com/office/officeart/2005/8/layout/radial1"/>
    <dgm:cxn modelId="{E323BC12-AA1C-466C-9053-ADA371D97626}" type="presOf" srcId="{6CE56E1A-5F1B-466E-BBFD-7FE0197EBB89}" destId="{877E4E22-4985-40DF-92E2-6AF52DB5E5E4}" srcOrd="0" destOrd="0" presId="urn:microsoft.com/office/officeart/2005/8/layout/radial1"/>
    <dgm:cxn modelId="{C4A3A8EF-4121-49E3-BCA2-167467188EA9}" type="presOf" srcId="{3FC76BE9-83A2-4095-88A0-6AB0D582B375}" destId="{902AD9C2-C586-4B26-AF6C-A72F2EA34CFF}" srcOrd="0" destOrd="0" presId="urn:microsoft.com/office/officeart/2005/8/layout/radial1"/>
    <dgm:cxn modelId="{EE4D8308-2448-4893-87C4-900E4904DF84}" type="presOf" srcId="{788F929F-1CCB-4DFF-8167-EAD3F09C797B}" destId="{6A0AB53C-2F81-4369-BD54-060ACC8ABFA8}" srcOrd="0" destOrd="0" presId="urn:microsoft.com/office/officeart/2005/8/layout/radial1"/>
    <dgm:cxn modelId="{9C659173-57F3-43C5-9E8F-2C4963825494}" srcId="{788F929F-1CCB-4DFF-8167-EAD3F09C797B}" destId="{66B95728-4CCE-4047-885A-7290F10D5D81}" srcOrd="4" destOrd="0" parTransId="{5C084648-008C-465D-AAA9-40B3A249B89D}" sibTransId="{93A1010E-4FE8-4E31-AF59-A00506FC06C8}"/>
    <dgm:cxn modelId="{56029BD0-D472-4286-88C4-9DDA5ACD96B7}" srcId="{788F929F-1CCB-4DFF-8167-EAD3F09C797B}" destId="{93151DFB-5712-4420-94E5-D15937156807}" srcOrd="5" destOrd="0" parTransId="{4B1BACDB-FBFE-419A-952A-A81E69CC0394}" sibTransId="{73757DEC-4CD6-46CA-902C-B07BF2172E10}"/>
    <dgm:cxn modelId="{415BF275-79F3-4EB7-A094-FC827875C104}" srcId="{788F929F-1CCB-4DFF-8167-EAD3F09C797B}" destId="{F18BBEB2-A143-4D47-9D5E-693874B81CD2}" srcOrd="6" destOrd="0" parTransId="{314ABFF0-77CF-44F2-98F1-D3D9BD8B6F2F}" sibTransId="{17F97A98-99A8-410F-BDB6-30616AB1D6E0}"/>
    <dgm:cxn modelId="{974AC2A3-60B1-4581-92D8-26B94E6C9303}" srcId="{788F929F-1CCB-4DFF-8167-EAD3F09C797B}" destId="{D4F6489A-1E7F-4124-9A51-3661FE940EDE}" srcOrd="0" destOrd="0" parTransId="{B326BAC0-DEF6-4340-91AF-9E6A531ACB5C}" sibTransId="{8998AB72-ECC9-469E-8B9D-76837B274BB3}"/>
    <dgm:cxn modelId="{F40505C0-640C-4D5C-8232-F75404DBC3F2}" type="presOf" srcId="{66B95728-4CCE-4047-885A-7290F10D5D81}" destId="{67C636BB-D736-4349-AE47-A8E8F35BA4EF}" srcOrd="0" destOrd="0" presId="urn:microsoft.com/office/officeart/2005/8/layout/radial1"/>
    <dgm:cxn modelId="{FBF26B5B-64DF-47B8-9CCF-CC1BE603DBE3}" type="presOf" srcId="{D4F6489A-1E7F-4124-9A51-3661FE940EDE}" destId="{B7FBEFC0-D829-4962-859B-1B99D766C9A8}" srcOrd="0" destOrd="0" presId="urn:microsoft.com/office/officeart/2005/8/layout/radial1"/>
    <dgm:cxn modelId="{9E76FB15-CBF0-4799-B444-F6AE500D8545}" type="presOf" srcId="{F18BBEB2-A143-4D47-9D5E-693874B81CD2}" destId="{DD449D2F-C39B-4BA6-84FF-946F9BC9C7C1}" srcOrd="0" destOrd="0" presId="urn:microsoft.com/office/officeart/2005/8/layout/radial1"/>
    <dgm:cxn modelId="{9A0F384F-09A7-474B-89EC-7925A8FB2764}" type="presOf" srcId="{B686B529-CF65-4AB5-96CC-B2278098B212}" destId="{55A1F3A2-6626-4FAF-B7DC-F10CBC45B216}" srcOrd="1" destOrd="0" presId="urn:microsoft.com/office/officeart/2005/8/layout/radial1"/>
    <dgm:cxn modelId="{062B0CB1-E23D-4FC3-A48A-5BE043498990}" type="presOf" srcId="{93151DFB-5712-4420-94E5-D15937156807}" destId="{0562D6B9-6BDC-4959-9A2C-994FB7388778}" srcOrd="0" destOrd="0" presId="urn:microsoft.com/office/officeart/2005/8/layout/radial1"/>
    <dgm:cxn modelId="{5B526409-63AD-4FA2-AEEC-E61AEC1EB860}" type="presOf" srcId="{8A5A90A8-03C2-40C3-8ECE-2EFB347DCFFE}" destId="{FF32091C-C9CD-4690-B407-6CAE330C3991}" srcOrd="0" destOrd="0" presId="urn:microsoft.com/office/officeart/2005/8/layout/radial1"/>
    <dgm:cxn modelId="{F65C8C85-EBC6-45DA-B13C-AC8EBB7D60E0}" type="presOf" srcId="{4B1BACDB-FBFE-419A-952A-A81E69CC0394}" destId="{7CD6A282-E394-4593-9C08-6B00C20ADDAF}" srcOrd="0" destOrd="0" presId="urn:microsoft.com/office/officeart/2005/8/layout/radial1"/>
    <dgm:cxn modelId="{A57D42AF-584C-4475-8E8F-7B9AA5D21661}" type="presOf" srcId="{AB29D5E6-8030-4BCC-82FF-FF3701C4B4E1}" destId="{A2AF7D07-D7F6-4C5B-86AF-182A60A25109}" srcOrd="0" destOrd="0" presId="urn:microsoft.com/office/officeart/2005/8/layout/radial1"/>
    <dgm:cxn modelId="{8B20D0BB-71B6-4F94-949A-E7D29790998A}" type="presOf" srcId="{5C084648-008C-465D-AAA9-40B3A249B89D}" destId="{4F2E5569-A58A-4922-B850-B354BD41632C}" srcOrd="0" destOrd="0" presId="urn:microsoft.com/office/officeart/2005/8/layout/radial1"/>
    <dgm:cxn modelId="{A86A1244-414C-4FB4-8098-A8CE2965C2C8}" srcId="{788F929F-1CCB-4DFF-8167-EAD3F09C797B}" destId="{8A5A90A8-03C2-40C3-8ECE-2EFB347DCFFE}" srcOrd="2" destOrd="0" parTransId="{B686B529-CF65-4AB5-96CC-B2278098B212}" sibTransId="{6CE5F6D6-FFC4-42AA-A79A-01FECB9E492B}"/>
    <dgm:cxn modelId="{11C194CE-A83C-410D-9AB5-BD58F3B7AF15}" type="presOf" srcId="{EC5269F5-96B6-4CED-9A8D-E25B8DB10F24}" destId="{330F0095-9DAF-4665-B229-2FBE8BB477C7}" srcOrd="1" destOrd="0" presId="urn:microsoft.com/office/officeart/2005/8/layout/radial1"/>
    <dgm:cxn modelId="{27520820-8F1C-4E65-A6D0-462A691859F0}" srcId="{788F929F-1CCB-4DFF-8167-EAD3F09C797B}" destId="{AB29D5E6-8030-4BCC-82FF-FF3701C4B4E1}" srcOrd="3" destOrd="0" parTransId="{803FC54D-3EBE-4ED0-91B9-A39D16A927D8}" sibTransId="{7B14FD69-48C0-4C82-ADA3-E7E3BC905EF4}"/>
    <dgm:cxn modelId="{F96E8DE8-D09B-45F0-A2D8-2169365C8624}" type="presOf" srcId="{5C084648-008C-465D-AAA9-40B3A249B89D}" destId="{DCB85837-0F1C-4C9C-BC26-944AF9490A4B}" srcOrd="1" destOrd="0" presId="urn:microsoft.com/office/officeart/2005/8/layout/radial1"/>
    <dgm:cxn modelId="{11CD8AB9-03FF-4030-BA69-C16CAAD01932}" type="presOf" srcId="{EC5269F5-96B6-4CED-9A8D-E25B8DB10F24}" destId="{7EC40B1E-BB70-4D0E-998A-A675CD85E8F3}" srcOrd="0" destOrd="0" presId="urn:microsoft.com/office/officeart/2005/8/layout/radial1"/>
    <dgm:cxn modelId="{C82D1FBE-D72A-4B77-86E1-D10A91E4F86E}" type="presOf" srcId="{803FC54D-3EBE-4ED0-91B9-A39D16A927D8}" destId="{5CF28435-2307-452B-B29D-0F1738EFAACE}" srcOrd="1" destOrd="0" presId="urn:microsoft.com/office/officeart/2005/8/layout/radial1"/>
    <dgm:cxn modelId="{7A7D952D-3540-4E4B-AB80-0473EE653348}" srcId="{6CE56E1A-5F1B-466E-BBFD-7FE0197EBB89}" destId="{788F929F-1CCB-4DFF-8167-EAD3F09C797B}" srcOrd="0" destOrd="0" parTransId="{89387963-CE2D-43EE-9E5E-C2C5019741C9}" sibTransId="{48910C1F-4D8A-4A7B-99EE-27F43666C8DA}"/>
    <dgm:cxn modelId="{FA0D49C9-49BF-46A8-8D21-CD3E19E12EC4}" type="presOf" srcId="{314ABFF0-77CF-44F2-98F1-D3D9BD8B6F2F}" destId="{1E8AA579-D819-4154-A99C-A9BD8692CBBD}" srcOrd="1" destOrd="0" presId="urn:microsoft.com/office/officeart/2005/8/layout/radial1"/>
    <dgm:cxn modelId="{446166F3-D19A-4210-905C-99031B0A10A6}" type="presOf" srcId="{314ABFF0-77CF-44F2-98F1-D3D9BD8B6F2F}" destId="{DF059DDD-CC00-4381-B271-20EA95AB72CF}" srcOrd="0" destOrd="0" presId="urn:microsoft.com/office/officeart/2005/8/layout/radial1"/>
    <dgm:cxn modelId="{6ECAC2D3-48B5-4AE7-A55C-C284EFE84630}" srcId="{788F929F-1CCB-4DFF-8167-EAD3F09C797B}" destId="{3FC76BE9-83A2-4095-88A0-6AB0D582B375}" srcOrd="1" destOrd="0" parTransId="{EC5269F5-96B6-4CED-9A8D-E25B8DB10F24}" sibTransId="{0B11DBA4-F95B-40DB-B061-F98384182679}"/>
    <dgm:cxn modelId="{39512C5C-B6E8-4442-BED2-05CB26D52FD6}" type="presOf" srcId="{803FC54D-3EBE-4ED0-91B9-A39D16A927D8}" destId="{D1DF4D84-C18A-498F-8F85-1CCB8E01EF67}" srcOrd="0" destOrd="0" presId="urn:microsoft.com/office/officeart/2005/8/layout/radial1"/>
    <dgm:cxn modelId="{F904CF47-09B9-406E-AC3F-28147292F133}" type="presOf" srcId="{B326BAC0-DEF6-4340-91AF-9E6A531ACB5C}" destId="{7EC847D7-E8C4-4AC2-AAB6-AB03F06999DD}" srcOrd="0" destOrd="0" presId="urn:microsoft.com/office/officeart/2005/8/layout/radial1"/>
    <dgm:cxn modelId="{13D9AE14-9335-4BFB-B945-F04882A4C029}" type="presParOf" srcId="{877E4E22-4985-40DF-92E2-6AF52DB5E5E4}" destId="{6A0AB53C-2F81-4369-BD54-060ACC8ABFA8}" srcOrd="0" destOrd="0" presId="urn:microsoft.com/office/officeart/2005/8/layout/radial1"/>
    <dgm:cxn modelId="{1CCA2594-2802-43F2-9A73-8A2928C41262}" type="presParOf" srcId="{877E4E22-4985-40DF-92E2-6AF52DB5E5E4}" destId="{7EC847D7-E8C4-4AC2-AAB6-AB03F06999DD}" srcOrd="1" destOrd="0" presId="urn:microsoft.com/office/officeart/2005/8/layout/radial1"/>
    <dgm:cxn modelId="{1F864EF4-382D-49D5-AA8E-64DC88135A59}" type="presParOf" srcId="{7EC847D7-E8C4-4AC2-AAB6-AB03F06999DD}" destId="{D1D88CD4-FE98-44A5-B1D9-B224F11BE39B}" srcOrd="0" destOrd="0" presId="urn:microsoft.com/office/officeart/2005/8/layout/radial1"/>
    <dgm:cxn modelId="{33F7368B-381C-43DC-8D68-1F65E6C2217E}" type="presParOf" srcId="{877E4E22-4985-40DF-92E2-6AF52DB5E5E4}" destId="{B7FBEFC0-D829-4962-859B-1B99D766C9A8}" srcOrd="2" destOrd="0" presId="urn:microsoft.com/office/officeart/2005/8/layout/radial1"/>
    <dgm:cxn modelId="{413975BC-0285-406D-A96D-AA121266BC50}" type="presParOf" srcId="{877E4E22-4985-40DF-92E2-6AF52DB5E5E4}" destId="{7EC40B1E-BB70-4D0E-998A-A675CD85E8F3}" srcOrd="3" destOrd="0" presId="urn:microsoft.com/office/officeart/2005/8/layout/radial1"/>
    <dgm:cxn modelId="{1B07C3C8-94E2-4289-B0CC-C0D815EFCAF0}" type="presParOf" srcId="{7EC40B1E-BB70-4D0E-998A-A675CD85E8F3}" destId="{330F0095-9DAF-4665-B229-2FBE8BB477C7}" srcOrd="0" destOrd="0" presId="urn:microsoft.com/office/officeart/2005/8/layout/radial1"/>
    <dgm:cxn modelId="{5E744CFC-CD4F-40C9-B1BC-495B9691C5AE}" type="presParOf" srcId="{877E4E22-4985-40DF-92E2-6AF52DB5E5E4}" destId="{902AD9C2-C586-4B26-AF6C-A72F2EA34CFF}" srcOrd="4" destOrd="0" presId="urn:microsoft.com/office/officeart/2005/8/layout/radial1"/>
    <dgm:cxn modelId="{AE468EAA-E8F4-41A0-AEDF-A9FA4F919117}" type="presParOf" srcId="{877E4E22-4985-40DF-92E2-6AF52DB5E5E4}" destId="{3EC27D91-CF7B-4CF7-9FDD-30370F28AF5C}" srcOrd="5" destOrd="0" presId="urn:microsoft.com/office/officeart/2005/8/layout/radial1"/>
    <dgm:cxn modelId="{2228151A-0386-4C59-A8D5-5FCB1EF13657}" type="presParOf" srcId="{3EC27D91-CF7B-4CF7-9FDD-30370F28AF5C}" destId="{55A1F3A2-6626-4FAF-B7DC-F10CBC45B216}" srcOrd="0" destOrd="0" presId="urn:microsoft.com/office/officeart/2005/8/layout/radial1"/>
    <dgm:cxn modelId="{9AE7D8DF-7820-4766-980C-C1CEC8AA2C54}" type="presParOf" srcId="{877E4E22-4985-40DF-92E2-6AF52DB5E5E4}" destId="{FF32091C-C9CD-4690-B407-6CAE330C3991}" srcOrd="6" destOrd="0" presId="urn:microsoft.com/office/officeart/2005/8/layout/radial1"/>
    <dgm:cxn modelId="{AE672C1F-7177-412D-A42A-4CDEFE82C866}" type="presParOf" srcId="{877E4E22-4985-40DF-92E2-6AF52DB5E5E4}" destId="{D1DF4D84-C18A-498F-8F85-1CCB8E01EF67}" srcOrd="7" destOrd="0" presId="urn:microsoft.com/office/officeart/2005/8/layout/radial1"/>
    <dgm:cxn modelId="{A309330F-BC3C-4188-B8CC-F66ADB12CE8D}" type="presParOf" srcId="{D1DF4D84-C18A-498F-8F85-1CCB8E01EF67}" destId="{5CF28435-2307-452B-B29D-0F1738EFAACE}" srcOrd="0" destOrd="0" presId="urn:microsoft.com/office/officeart/2005/8/layout/radial1"/>
    <dgm:cxn modelId="{07B2E81B-CEC1-42F6-A6D7-E7ED72B94CA5}" type="presParOf" srcId="{877E4E22-4985-40DF-92E2-6AF52DB5E5E4}" destId="{A2AF7D07-D7F6-4C5B-86AF-182A60A25109}" srcOrd="8" destOrd="0" presId="urn:microsoft.com/office/officeart/2005/8/layout/radial1"/>
    <dgm:cxn modelId="{94E9DE57-72EF-46B2-8B7B-8736BA93CAF3}" type="presParOf" srcId="{877E4E22-4985-40DF-92E2-6AF52DB5E5E4}" destId="{4F2E5569-A58A-4922-B850-B354BD41632C}" srcOrd="9" destOrd="0" presId="urn:microsoft.com/office/officeart/2005/8/layout/radial1"/>
    <dgm:cxn modelId="{3F97150F-762A-4CF1-9D96-B76107BA6FEB}" type="presParOf" srcId="{4F2E5569-A58A-4922-B850-B354BD41632C}" destId="{DCB85837-0F1C-4C9C-BC26-944AF9490A4B}" srcOrd="0" destOrd="0" presId="urn:microsoft.com/office/officeart/2005/8/layout/radial1"/>
    <dgm:cxn modelId="{C8BC785B-4A38-4F7C-B4E9-197D37D1801E}" type="presParOf" srcId="{877E4E22-4985-40DF-92E2-6AF52DB5E5E4}" destId="{67C636BB-D736-4349-AE47-A8E8F35BA4EF}" srcOrd="10" destOrd="0" presId="urn:microsoft.com/office/officeart/2005/8/layout/radial1"/>
    <dgm:cxn modelId="{078DDF1D-362E-46F3-ACD8-65A8674886DB}" type="presParOf" srcId="{877E4E22-4985-40DF-92E2-6AF52DB5E5E4}" destId="{7CD6A282-E394-4593-9C08-6B00C20ADDAF}" srcOrd="11" destOrd="0" presId="urn:microsoft.com/office/officeart/2005/8/layout/radial1"/>
    <dgm:cxn modelId="{99897764-DD1D-4287-9C73-262A8C520F35}" type="presParOf" srcId="{7CD6A282-E394-4593-9C08-6B00C20ADDAF}" destId="{F37FCECD-2B80-4E93-84E5-0A198A5FAA2A}" srcOrd="0" destOrd="0" presId="urn:microsoft.com/office/officeart/2005/8/layout/radial1"/>
    <dgm:cxn modelId="{FA312A0B-3CFC-445B-8652-4FCA54CF6637}" type="presParOf" srcId="{877E4E22-4985-40DF-92E2-6AF52DB5E5E4}" destId="{0562D6B9-6BDC-4959-9A2C-994FB7388778}" srcOrd="12" destOrd="0" presId="urn:microsoft.com/office/officeart/2005/8/layout/radial1"/>
    <dgm:cxn modelId="{5EF6CA68-98F8-4087-807C-017F7CFA4619}" type="presParOf" srcId="{877E4E22-4985-40DF-92E2-6AF52DB5E5E4}" destId="{DF059DDD-CC00-4381-B271-20EA95AB72CF}" srcOrd="13" destOrd="0" presId="urn:microsoft.com/office/officeart/2005/8/layout/radial1"/>
    <dgm:cxn modelId="{676A50E9-E1ED-4A9E-90DD-1D1CD1EF4C17}" type="presParOf" srcId="{DF059DDD-CC00-4381-B271-20EA95AB72CF}" destId="{1E8AA579-D819-4154-A99C-A9BD8692CBBD}" srcOrd="0" destOrd="0" presId="urn:microsoft.com/office/officeart/2005/8/layout/radial1"/>
    <dgm:cxn modelId="{A8E37107-B502-42EC-96BE-21AA128498AB}" type="presParOf" srcId="{877E4E22-4985-40DF-92E2-6AF52DB5E5E4}" destId="{DD449D2F-C39B-4BA6-84FF-946F9BC9C7C1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959625-641C-4E89-97C4-9BB953310C1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FE97F3D-8BC7-4D20-AE5E-4DAF9B958EF1}">
      <dgm:prSet phldrT="[文字]" custT="1"/>
      <dgm:spPr>
        <a:solidFill>
          <a:srgbClr val="FFCCCC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例子</a:t>
          </a:r>
        </a:p>
      </dgm:t>
    </dgm:pt>
    <dgm:pt modelId="{3819069B-D2DE-4CC0-96B6-5D0E9E2B7913}" type="parTrans" cxnId="{1E5FCE10-03B9-4F6F-8E66-5BE579348B6B}">
      <dgm:prSet/>
      <dgm:spPr/>
      <dgm:t>
        <a:bodyPr/>
        <a:lstStyle/>
        <a:p>
          <a:endParaRPr lang="zh-TW" altLang="en-US"/>
        </a:p>
      </dgm:t>
    </dgm:pt>
    <dgm:pt modelId="{852A2E51-AF87-4237-9B73-CEA1150E37F8}" type="sibTrans" cxnId="{1E5FCE10-03B9-4F6F-8E66-5BE579348B6B}">
      <dgm:prSet/>
      <dgm:spPr/>
      <dgm:t>
        <a:bodyPr/>
        <a:lstStyle/>
        <a:p>
          <a:endParaRPr lang="zh-TW" altLang="en-US"/>
        </a:p>
      </dgm:t>
    </dgm:pt>
    <dgm:pt modelId="{12E6B656-2299-4FA0-815A-C81A7CF8EE2F}">
      <dgm:prSet phldrT="[文字]" custT="1"/>
      <dgm:spPr>
        <a:solidFill>
          <a:srgbClr val="FFC0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使用率</a:t>
          </a:r>
        </a:p>
      </dgm:t>
    </dgm:pt>
    <dgm:pt modelId="{C4FA3632-9F0A-4AA4-83AF-46EDFB7A59BA}" type="parTrans" cxnId="{4C37B87C-D901-417A-8CC2-F2B679FA812D}">
      <dgm:prSet/>
      <dgm:spPr/>
      <dgm:t>
        <a:bodyPr/>
        <a:lstStyle/>
        <a:p>
          <a:endParaRPr lang="zh-TW" altLang="en-US"/>
        </a:p>
      </dgm:t>
    </dgm:pt>
    <dgm:pt modelId="{5CD88890-6DDC-422D-AE37-BDAEABA1905D}" type="sibTrans" cxnId="{4C37B87C-D901-417A-8CC2-F2B679FA812D}">
      <dgm:prSet/>
      <dgm:spPr/>
      <dgm:t>
        <a:bodyPr/>
        <a:lstStyle/>
        <a:p>
          <a:endParaRPr lang="zh-TW" altLang="en-US"/>
        </a:p>
      </dgm:t>
    </dgm:pt>
    <dgm:pt modelId="{7AAAECAD-443F-4953-BF79-C1CF232ACCEC}">
      <dgm:prSet phldrT="[文字]" custT="1"/>
      <dgm:spPr>
        <a:solidFill>
          <a:srgbClr val="FFFF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搭配詞</a:t>
          </a:r>
        </a:p>
      </dgm:t>
    </dgm:pt>
    <dgm:pt modelId="{34726632-EEAC-4063-BD4C-8F93CC38D849}" type="parTrans" cxnId="{6CEC7090-1685-44B5-9335-DE41DA4D6BF7}">
      <dgm:prSet/>
      <dgm:spPr/>
      <dgm:t>
        <a:bodyPr/>
        <a:lstStyle/>
        <a:p>
          <a:endParaRPr lang="zh-TW" altLang="en-US"/>
        </a:p>
      </dgm:t>
    </dgm:pt>
    <dgm:pt modelId="{C53CFA07-6115-4E66-ADD5-DB438117F7C9}" type="sibTrans" cxnId="{6CEC7090-1685-44B5-9335-DE41DA4D6BF7}">
      <dgm:prSet/>
      <dgm:spPr/>
      <dgm:t>
        <a:bodyPr/>
        <a:lstStyle/>
        <a:p>
          <a:endParaRPr lang="zh-TW" altLang="en-US"/>
        </a:p>
      </dgm:t>
    </dgm:pt>
    <dgm:pt modelId="{4FFE0AF1-11E9-48ED-9F52-6700C277B4FE}">
      <dgm:prSet phldrT="[文字]" custT="1"/>
      <dgm:spPr>
        <a:solidFill>
          <a:srgbClr val="66FFCC"/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語境</a:t>
          </a:r>
        </a:p>
      </dgm:t>
    </dgm:pt>
    <dgm:pt modelId="{E53EF999-A5AE-4F8B-A379-7DF35F83E90A}" type="parTrans" cxnId="{EB216B57-9651-463E-858C-B429347C6AB8}">
      <dgm:prSet/>
      <dgm:spPr/>
      <dgm:t>
        <a:bodyPr/>
        <a:lstStyle/>
        <a:p>
          <a:endParaRPr lang="zh-TW" altLang="en-US"/>
        </a:p>
      </dgm:t>
    </dgm:pt>
    <dgm:pt modelId="{FAAAFD02-0D2A-4167-A2D0-3F7D3FAD80A3}" type="sibTrans" cxnId="{EB216B57-9651-463E-858C-B429347C6AB8}">
      <dgm:prSet/>
      <dgm:spPr/>
      <dgm:t>
        <a:bodyPr/>
        <a:lstStyle/>
        <a:p>
          <a:endParaRPr lang="zh-TW" altLang="en-US"/>
        </a:p>
      </dgm:t>
    </dgm:pt>
    <dgm:pt modelId="{FD60BCFC-366F-49E4-B5D4-5C409B78876E}" type="pres">
      <dgm:prSet presAssocID="{9D959625-641C-4E89-97C4-9BB953310C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42FBEA-37E2-4A02-8AD6-D333D81852EB}" type="pres">
      <dgm:prSet presAssocID="{8FE97F3D-8BC7-4D20-AE5E-4DAF9B958EF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BCA0CF-61F0-4E23-8F7D-8B9BEDB39AFA}" type="pres">
      <dgm:prSet presAssocID="{852A2E51-AF87-4237-9B73-CEA1150E37F8}" presName="sibTrans" presStyleCnt="0"/>
      <dgm:spPr/>
    </dgm:pt>
    <dgm:pt modelId="{EDCADD63-ABA0-4D2E-BEFE-6FEA7C447E28}" type="pres">
      <dgm:prSet presAssocID="{12E6B656-2299-4FA0-815A-C81A7CF8EE2F}" presName="node" presStyleLbl="node1" presStyleIdx="1" presStyleCnt="4" custLinFactNeighborX="-1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4E3D79-E514-4531-8623-2FCE150AD002}" type="pres">
      <dgm:prSet presAssocID="{5CD88890-6DDC-422D-AE37-BDAEABA1905D}" presName="sibTrans" presStyleCnt="0"/>
      <dgm:spPr/>
    </dgm:pt>
    <dgm:pt modelId="{6B212BAA-4B74-4E2E-AF83-DE788298CE0C}" type="pres">
      <dgm:prSet presAssocID="{7AAAECAD-443F-4953-BF79-C1CF232ACCEC}" presName="node" presStyleLbl="node1" presStyleIdx="2" presStyleCnt="4" custLinFactNeighborX="457" custLinFactNeighborY="15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19E39A-2114-4CBE-8569-352260ADCC86}" type="pres">
      <dgm:prSet presAssocID="{C53CFA07-6115-4E66-ADD5-DB438117F7C9}" presName="sibTrans" presStyleCnt="0"/>
      <dgm:spPr/>
    </dgm:pt>
    <dgm:pt modelId="{D24D89C4-8AA7-4D7B-A58C-07C0BBBF64E1}" type="pres">
      <dgm:prSet presAssocID="{4FFE0AF1-11E9-48ED-9F52-6700C277B4FE}" presName="node" presStyleLbl="node1" presStyleIdx="3" presStyleCnt="4" custLinFactNeighborX="-388" custLinFactNeighborY="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B216B57-9651-463E-858C-B429347C6AB8}" srcId="{9D959625-641C-4E89-97C4-9BB953310C1A}" destId="{4FFE0AF1-11E9-48ED-9F52-6700C277B4FE}" srcOrd="3" destOrd="0" parTransId="{E53EF999-A5AE-4F8B-A379-7DF35F83E90A}" sibTransId="{FAAAFD02-0D2A-4167-A2D0-3F7D3FAD80A3}"/>
    <dgm:cxn modelId="{A1D30BB5-7DC3-496C-B8F8-5FAAF35DD06C}" type="presOf" srcId="{12E6B656-2299-4FA0-815A-C81A7CF8EE2F}" destId="{EDCADD63-ABA0-4D2E-BEFE-6FEA7C447E28}" srcOrd="0" destOrd="0" presId="urn:microsoft.com/office/officeart/2005/8/layout/default"/>
    <dgm:cxn modelId="{4C37B87C-D901-417A-8CC2-F2B679FA812D}" srcId="{9D959625-641C-4E89-97C4-9BB953310C1A}" destId="{12E6B656-2299-4FA0-815A-C81A7CF8EE2F}" srcOrd="1" destOrd="0" parTransId="{C4FA3632-9F0A-4AA4-83AF-46EDFB7A59BA}" sibTransId="{5CD88890-6DDC-422D-AE37-BDAEABA1905D}"/>
    <dgm:cxn modelId="{6CEC7090-1685-44B5-9335-DE41DA4D6BF7}" srcId="{9D959625-641C-4E89-97C4-9BB953310C1A}" destId="{7AAAECAD-443F-4953-BF79-C1CF232ACCEC}" srcOrd="2" destOrd="0" parTransId="{34726632-EEAC-4063-BD4C-8F93CC38D849}" sibTransId="{C53CFA07-6115-4E66-ADD5-DB438117F7C9}"/>
    <dgm:cxn modelId="{1E5FCE10-03B9-4F6F-8E66-5BE579348B6B}" srcId="{9D959625-641C-4E89-97C4-9BB953310C1A}" destId="{8FE97F3D-8BC7-4D20-AE5E-4DAF9B958EF1}" srcOrd="0" destOrd="0" parTransId="{3819069B-D2DE-4CC0-96B6-5D0E9E2B7913}" sibTransId="{852A2E51-AF87-4237-9B73-CEA1150E37F8}"/>
    <dgm:cxn modelId="{44289AFF-A477-4B6E-9FE6-307B5760932B}" type="presOf" srcId="{4FFE0AF1-11E9-48ED-9F52-6700C277B4FE}" destId="{D24D89C4-8AA7-4D7B-A58C-07C0BBBF64E1}" srcOrd="0" destOrd="0" presId="urn:microsoft.com/office/officeart/2005/8/layout/default"/>
    <dgm:cxn modelId="{ADE5D1CC-53FA-4F1E-8ED1-196C13FD9325}" type="presOf" srcId="{9D959625-641C-4E89-97C4-9BB953310C1A}" destId="{FD60BCFC-366F-49E4-B5D4-5C409B78876E}" srcOrd="0" destOrd="0" presId="urn:microsoft.com/office/officeart/2005/8/layout/default"/>
    <dgm:cxn modelId="{98202C90-A6A0-4234-BBD2-D30D2BE8D553}" type="presOf" srcId="{7AAAECAD-443F-4953-BF79-C1CF232ACCEC}" destId="{6B212BAA-4B74-4E2E-AF83-DE788298CE0C}" srcOrd="0" destOrd="0" presId="urn:microsoft.com/office/officeart/2005/8/layout/default"/>
    <dgm:cxn modelId="{FD1B9E7F-3BA9-4520-AF01-8B6B494A7284}" type="presOf" srcId="{8FE97F3D-8BC7-4D20-AE5E-4DAF9B958EF1}" destId="{1242FBEA-37E2-4A02-8AD6-D333D81852EB}" srcOrd="0" destOrd="0" presId="urn:microsoft.com/office/officeart/2005/8/layout/default"/>
    <dgm:cxn modelId="{9F30A390-50FE-498C-8973-DD38DE22F396}" type="presParOf" srcId="{FD60BCFC-366F-49E4-B5D4-5C409B78876E}" destId="{1242FBEA-37E2-4A02-8AD6-D333D81852EB}" srcOrd="0" destOrd="0" presId="urn:microsoft.com/office/officeart/2005/8/layout/default"/>
    <dgm:cxn modelId="{E82EBF95-771B-48C5-BCFD-239C010E524D}" type="presParOf" srcId="{FD60BCFC-366F-49E4-B5D4-5C409B78876E}" destId="{08BCA0CF-61F0-4E23-8F7D-8B9BEDB39AFA}" srcOrd="1" destOrd="0" presId="urn:microsoft.com/office/officeart/2005/8/layout/default"/>
    <dgm:cxn modelId="{7D71355F-499C-409D-9D94-37DE514DD825}" type="presParOf" srcId="{FD60BCFC-366F-49E4-B5D4-5C409B78876E}" destId="{EDCADD63-ABA0-4D2E-BEFE-6FEA7C447E28}" srcOrd="2" destOrd="0" presId="urn:microsoft.com/office/officeart/2005/8/layout/default"/>
    <dgm:cxn modelId="{F4DC55B9-E8F6-42D0-8F22-27E88A51B9F3}" type="presParOf" srcId="{FD60BCFC-366F-49E4-B5D4-5C409B78876E}" destId="{654E3D79-E514-4531-8623-2FCE150AD002}" srcOrd="3" destOrd="0" presId="urn:microsoft.com/office/officeart/2005/8/layout/default"/>
    <dgm:cxn modelId="{DCBC0539-5B12-4A0E-A2FB-F42EF3C18417}" type="presParOf" srcId="{FD60BCFC-366F-49E4-B5D4-5C409B78876E}" destId="{6B212BAA-4B74-4E2E-AF83-DE788298CE0C}" srcOrd="4" destOrd="0" presId="urn:microsoft.com/office/officeart/2005/8/layout/default"/>
    <dgm:cxn modelId="{1122FC28-3CA7-47E5-B3D3-C07ADF1BDA9A}" type="presParOf" srcId="{FD60BCFC-366F-49E4-B5D4-5C409B78876E}" destId="{8019E39A-2114-4CBE-8569-352260ADCC86}" srcOrd="5" destOrd="0" presId="urn:microsoft.com/office/officeart/2005/8/layout/default"/>
    <dgm:cxn modelId="{9FF1F9F5-ADF7-4B51-B810-20D26DD0D142}" type="presParOf" srcId="{FD60BCFC-366F-49E4-B5D4-5C409B78876E}" destId="{D24D89C4-8AA7-4D7B-A58C-07C0BBBF64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5FEF8-B704-4092-9DB8-E4EA4BF76117}">
      <dsp:nvSpPr>
        <dsp:cNvPr id="0" name=""/>
        <dsp:cNvSpPr/>
      </dsp:nvSpPr>
      <dsp:spPr>
        <a:xfrm>
          <a:off x="0" y="830885"/>
          <a:ext cx="8077200" cy="1107847"/>
        </a:xfrm>
        <a:prstGeom prst="notchedRightArrow">
          <a:avLst/>
        </a:prstGeom>
        <a:gradFill flip="none" rotWithShape="0">
          <a:gsLst>
            <a:gs pos="0">
              <a:srgbClr val="66FFCC">
                <a:shade val="30000"/>
                <a:satMod val="115000"/>
              </a:srgbClr>
            </a:gs>
            <a:gs pos="50000">
              <a:srgbClr val="66FFCC">
                <a:shade val="67500"/>
                <a:satMod val="115000"/>
              </a:srgbClr>
            </a:gs>
            <a:gs pos="100000">
              <a:srgbClr val="66FFCC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1A182-FF35-4783-81C4-1BA8C0856736}">
      <dsp:nvSpPr>
        <dsp:cNvPr id="0" name=""/>
        <dsp:cNvSpPr/>
      </dsp:nvSpPr>
      <dsp:spPr>
        <a:xfrm>
          <a:off x="3549" y="0"/>
          <a:ext cx="2342703" cy="1107847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+mn-ea"/>
              <a:ea typeface="+mn-ea"/>
            </a:rPr>
            <a:t>幾乎沒聽過、沒用過</a:t>
          </a:r>
          <a:endParaRPr lang="zh-TW" altLang="en-US" sz="1800" b="1" kern="1200" dirty="0">
            <a:latin typeface="+mn-ea"/>
            <a:ea typeface="+mn-ea"/>
          </a:endParaRPr>
        </a:p>
      </dsp:txBody>
      <dsp:txXfrm>
        <a:off x="3549" y="0"/>
        <a:ext cx="2342703" cy="1107847"/>
      </dsp:txXfrm>
    </dsp:sp>
    <dsp:sp modelId="{91B6D252-C76D-4FB2-B9AC-432FE031FDAF}">
      <dsp:nvSpPr>
        <dsp:cNvPr id="0" name=""/>
        <dsp:cNvSpPr/>
      </dsp:nvSpPr>
      <dsp:spPr>
        <a:xfrm>
          <a:off x="1036420" y="1246328"/>
          <a:ext cx="276961" cy="2769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456391-5364-4AED-BFC5-D57BA44D16B8}">
      <dsp:nvSpPr>
        <dsp:cNvPr id="0" name=""/>
        <dsp:cNvSpPr/>
      </dsp:nvSpPr>
      <dsp:spPr>
        <a:xfrm>
          <a:off x="2463388" y="1661770"/>
          <a:ext cx="2342703" cy="1107847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+mn-ea"/>
              <a:ea typeface="+mn-ea"/>
            </a:rPr>
            <a:t>偶爾使用</a:t>
          </a:r>
          <a:endParaRPr lang="zh-TW" altLang="en-US" sz="1800" b="1" kern="1200" dirty="0">
            <a:latin typeface="+mn-ea"/>
            <a:ea typeface="+mn-ea"/>
          </a:endParaRPr>
        </a:p>
      </dsp:txBody>
      <dsp:txXfrm>
        <a:off x="2463388" y="1661770"/>
        <a:ext cx="2342703" cy="1107847"/>
      </dsp:txXfrm>
    </dsp:sp>
    <dsp:sp modelId="{0CC4ED91-0A9A-441D-9C7A-074DDF35A23A}">
      <dsp:nvSpPr>
        <dsp:cNvPr id="0" name=""/>
        <dsp:cNvSpPr/>
      </dsp:nvSpPr>
      <dsp:spPr>
        <a:xfrm>
          <a:off x="3496259" y="1246328"/>
          <a:ext cx="276961" cy="276961"/>
        </a:xfrm>
        <a:prstGeom prst="ellipse">
          <a:avLst/>
        </a:prstGeom>
        <a:solidFill>
          <a:schemeClr val="accent3">
            <a:hueOff val="1658240"/>
            <a:satOff val="-5373"/>
            <a:lumOff val="1667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CA11A9-77ED-46EC-9E8C-11E61248CF30}">
      <dsp:nvSpPr>
        <dsp:cNvPr id="0" name=""/>
        <dsp:cNvSpPr/>
      </dsp:nvSpPr>
      <dsp:spPr>
        <a:xfrm>
          <a:off x="4923226" y="0"/>
          <a:ext cx="2342703" cy="1107847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latin typeface="+mn-ea"/>
              <a:ea typeface="+mn-ea"/>
            </a:rPr>
            <a:t>每次備課都使用</a:t>
          </a:r>
          <a:endParaRPr lang="zh-TW" altLang="en-US" sz="1800" b="1" kern="1200" dirty="0">
            <a:latin typeface="+mn-ea"/>
            <a:ea typeface="+mn-ea"/>
          </a:endParaRPr>
        </a:p>
      </dsp:txBody>
      <dsp:txXfrm>
        <a:off x="4923226" y="0"/>
        <a:ext cx="2342703" cy="1107847"/>
      </dsp:txXfrm>
    </dsp:sp>
    <dsp:sp modelId="{3E9C0CB8-EE22-41AA-8316-F90D80B13AF5}">
      <dsp:nvSpPr>
        <dsp:cNvPr id="0" name=""/>
        <dsp:cNvSpPr/>
      </dsp:nvSpPr>
      <dsp:spPr>
        <a:xfrm>
          <a:off x="5956097" y="1246328"/>
          <a:ext cx="276961" cy="276961"/>
        </a:xfrm>
        <a:prstGeom prst="ellipse">
          <a:avLst/>
        </a:prstGeom>
        <a:solidFill>
          <a:schemeClr val="accent3">
            <a:hueOff val="3316480"/>
            <a:satOff val="-10746"/>
            <a:lumOff val="3334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C1EFB-D2E2-4402-BA90-A11C89493D89}">
      <dsp:nvSpPr>
        <dsp:cNvPr id="0" name=""/>
        <dsp:cNvSpPr/>
      </dsp:nvSpPr>
      <dsp:spPr>
        <a:xfrm rot="5400000">
          <a:off x="554659" y="659673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324C8-0ABD-487F-819F-3C4EB0D9C61C}">
      <dsp:nvSpPr>
        <dsp:cNvPr id="0" name=""/>
        <dsp:cNvSpPr/>
      </dsp:nvSpPr>
      <dsp:spPr>
        <a:xfrm>
          <a:off x="491082" y="966678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重視</a:t>
          </a:r>
        </a:p>
      </dsp:txBody>
      <dsp:txXfrm>
        <a:off x="491082" y="966678"/>
        <a:ext cx="958253" cy="839965"/>
      </dsp:txXfrm>
    </dsp:sp>
    <dsp:sp modelId="{C8797AD1-E227-4584-94DA-D11D02303DB6}">
      <dsp:nvSpPr>
        <dsp:cNvPr id="0" name=""/>
        <dsp:cNvSpPr/>
      </dsp:nvSpPr>
      <dsp:spPr>
        <a:xfrm>
          <a:off x="1225632" y="581530"/>
          <a:ext cx="180802" cy="18080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E2FD2-C0A9-4F16-A8DD-0AF96A223802}">
      <dsp:nvSpPr>
        <dsp:cNvPr id="0" name=""/>
        <dsp:cNvSpPr/>
      </dsp:nvSpPr>
      <dsp:spPr>
        <a:xfrm rot="5400000">
          <a:off x="1727749" y="369391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FC4CD-0239-476B-BA2D-64521DB42FF3}">
      <dsp:nvSpPr>
        <dsp:cNvPr id="0" name=""/>
        <dsp:cNvSpPr/>
      </dsp:nvSpPr>
      <dsp:spPr>
        <a:xfrm>
          <a:off x="1691022" y="686526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>
              <a:latin typeface="+mn-ea"/>
              <a:ea typeface="+mn-ea"/>
            </a:rPr>
            <a:t>注重</a:t>
          </a:r>
        </a:p>
      </dsp:txBody>
      <dsp:txXfrm>
        <a:off x="1691022" y="686526"/>
        <a:ext cx="958253" cy="839965"/>
      </dsp:txXfrm>
    </dsp:sp>
    <dsp:sp modelId="{55D4A7D5-7CF1-44B3-B0EC-70A5F117072C}">
      <dsp:nvSpPr>
        <dsp:cNvPr id="0" name=""/>
        <dsp:cNvSpPr/>
      </dsp:nvSpPr>
      <dsp:spPr>
        <a:xfrm>
          <a:off x="2398722" y="291248"/>
          <a:ext cx="180802" cy="18080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EFA1D-F988-4CFC-A317-DDC662F69AE5}">
      <dsp:nvSpPr>
        <dsp:cNvPr id="0" name=""/>
        <dsp:cNvSpPr/>
      </dsp:nvSpPr>
      <dsp:spPr>
        <a:xfrm rot="5400000">
          <a:off x="2900838" y="79108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92066-50F2-48A1-AF93-926D0B1E0497}">
      <dsp:nvSpPr>
        <dsp:cNvPr id="0" name=""/>
        <dsp:cNvSpPr/>
      </dsp:nvSpPr>
      <dsp:spPr>
        <a:xfrm>
          <a:off x="2842656" y="396244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>
              <a:latin typeface="+mn-ea"/>
              <a:ea typeface="+mn-ea"/>
            </a:rPr>
            <a:t>講求、著重</a:t>
          </a:r>
        </a:p>
      </dsp:txBody>
      <dsp:txXfrm>
        <a:off x="2842656" y="396244"/>
        <a:ext cx="958253" cy="839965"/>
      </dsp:txXfrm>
    </dsp:sp>
    <dsp:sp modelId="{AE365925-0558-4CCE-88A0-D2203BCD2F35}">
      <dsp:nvSpPr>
        <dsp:cNvPr id="0" name=""/>
        <dsp:cNvSpPr/>
      </dsp:nvSpPr>
      <dsp:spPr>
        <a:xfrm>
          <a:off x="3571812" y="966"/>
          <a:ext cx="180802" cy="18080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0CA78-B806-45DD-AA10-41EFD60DF6AD}">
      <dsp:nvSpPr>
        <dsp:cNvPr id="0" name=""/>
        <dsp:cNvSpPr/>
      </dsp:nvSpPr>
      <dsp:spPr>
        <a:xfrm rot="5400000">
          <a:off x="4073928" y="-211173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FF514-61C9-40B7-AB80-6D448C4F08E0}">
      <dsp:nvSpPr>
        <dsp:cNvPr id="0" name=""/>
        <dsp:cNvSpPr/>
      </dsp:nvSpPr>
      <dsp:spPr>
        <a:xfrm>
          <a:off x="4031835" y="105961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偏重</a:t>
          </a:r>
        </a:p>
      </dsp:txBody>
      <dsp:txXfrm>
        <a:off x="4031835" y="105961"/>
        <a:ext cx="958253" cy="8399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CE66D-9ABD-4224-A73D-3E0FD1FABCE1}">
      <dsp:nvSpPr>
        <dsp:cNvPr id="0" name=""/>
        <dsp:cNvSpPr/>
      </dsp:nvSpPr>
      <dsp:spPr>
        <a:xfrm rot="5400000">
          <a:off x="694962" y="1177903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DE01B-9FAC-42A8-A093-56FB2EA99798}">
      <dsp:nvSpPr>
        <dsp:cNvPr id="0" name=""/>
        <dsp:cNvSpPr/>
      </dsp:nvSpPr>
      <dsp:spPr>
        <a:xfrm>
          <a:off x="255643" y="23283"/>
          <a:ext cx="1767802" cy="1237404"/>
        </a:xfrm>
        <a:prstGeom prst="roundRect">
          <a:avLst>
            <a:gd name="adj" fmla="val 166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ea"/>
              <a:ea typeface="+mn-ea"/>
            </a:rPr>
            <a:t>找尋</a:t>
          </a:r>
          <a:r>
            <a:rPr lang="zh-TW" altLang="en-US" sz="2400" b="1" kern="1200" dirty="0" smtClean="0">
              <a:solidFill>
                <a:srgbClr val="0000FF"/>
              </a:solidFill>
              <a:latin typeface="+mn-ea"/>
              <a:ea typeface="+mn-ea"/>
            </a:rPr>
            <a:t>情境</a:t>
          </a:r>
          <a:endParaRPr lang="zh-TW" altLang="en-US" sz="2400" b="1" kern="1200" dirty="0">
            <a:solidFill>
              <a:srgbClr val="0000FF"/>
            </a:solidFill>
            <a:latin typeface="+mn-ea"/>
            <a:ea typeface="+mn-ea"/>
          </a:endParaRPr>
        </a:p>
      </dsp:txBody>
      <dsp:txXfrm>
        <a:off x="316059" y="83699"/>
        <a:ext cx="1646970" cy="1116572"/>
      </dsp:txXfrm>
    </dsp:sp>
    <dsp:sp modelId="{1CBEBF10-5047-46C5-B074-7D7EE1389DF4}">
      <dsp:nvSpPr>
        <dsp:cNvPr id="0" name=""/>
        <dsp:cNvSpPr/>
      </dsp:nvSpPr>
      <dsp:spPr>
        <a:xfrm>
          <a:off x="2133581" y="219808"/>
          <a:ext cx="184132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06829-3FBF-49CA-84EB-595D6BCBD024}">
      <dsp:nvSpPr>
        <dsp:cNvPr id="0" name=""/>
        <dsp:cNvSpPr/>
      </dsp:nvSpPr>
      <dsp:spPr>
        <a:xfrm rot="5400000">
          <a:off x="2307833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A7AA0-F064-46FD-BA48-A4529754F30E}">
      <dsp:nvSpPr>
        <dsp:cNvPr id="0" name=""/>
        <dsp:cNvSpPr/>
      </dsp:nvSpPr>
      <dsp:spPr>
        <a:xfrm>
          <a:off x="1854681" y="1413297"/>
          <a:ext cx="1767802" cy="1237404"/>
        </a:xfrm>
        <a:prstGeom prst="roundRect">
          <a:avLst>
            <a:gd name="adj" fmla="val 166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+mn-ea"/>
              <a:ea typeface="+mn-ea"/>
            </a:rPr>
            <a:t>找尋</a:t>
          </a:r>
          <a:endParaRPr lang="en-US" altLang="zh-TW" sz="2400" b="1" kern="1200" dirty="0" smtClean="0">
            <a:latin typeface="+mn-ea"/>
            <a:ea typeface="+mn-ea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B050"/>
              </a:solidFill>
              <a:latin typeface="+mn-ea"/>
              <a:ea typeface="+mn-ea"/>
            </a:rPr>
            <a:t>主題</a:t>
          </a:r>
          <a:r>
            <a:rPr lang="en-US" altLang="zh-TW" sz="2400" b="1" kern="1200" dirty="0" smtClean="0">
              <a:latin typeface="+mn-ea"/>
              <a:ea typeface="+mn-ea"/>
            </a:rPr>
            <a:t>/</a:t>
          </a:r>
          <a:r>
            <a:rPr lang="zh-TW" altLang="en-US" sz="2400" b="1" kern="1200" dirty="0" smtClean="0">
              <a:solidFill>
                <a:srgbClr val="00B050"/>
              </a:solidFill>
              <a:latin typeface="+mn-ea"/>
              <a:ea typeface="+mn-ea"/>
            </a:rPr>
            <a:t>話題</a:t>
          </a:r>
          <a:endParaRPr lang="en-US" altLang="zh-TW" sz="2400" b="1" kern="1200" dirty="0" smtClean="0">
            <a:solidFill>
              <a:srgbClr val="00B050"/>
            </a:solidFill>
            <a:latin typeface="+mn-ea"/>
            <a:ea typeface="+mn-ea"/>
          </a:endParaRPr>
        </a:p>
      </dsp:txBody>
      <dsp:txXfrm>
        <a:off x="1915097" y="1473713"/>
        <a:ext cx="1646970" cy="1116572"/>
      </dsp:txXfrm>
    </dsp:sp>
    <dsp:sp modelId="{D200208F-23D6-4D6F-9071-9D1DA2C1AC9A}">
      <dsp:nvSpPr>
        <dsp:cNvPr id="0" name=""/>
        <dsp:cNvSpPr/>
      </dsp:nvSpPr>
      <dsp:spPr>
        <a:xfrm>
          <a:off x="3622483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43DC-B235-417E-A25A-46C1775D7831}">
      <dsp:nvSpPr>
        <dsp:cNvPr id="0" name=""/>
        <dsp:cNvSpPr/>
      </dsp:nvSpPr>
      <dsp:spPr>
        <a:xfrm>
          <a:off x="3453719" y="2803311"/>
          <a:ext cx="1767802" cy="1237404"/>
        </a:xfrm>
        <a:prstGeom prst="roundRect">
          <a:avLst>
            <a:gd name="adj" fmla="val 166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ea"/>
              <a:ea typeface="+mn-ea"/>
            </a:rPr>
            <a:t>設計</a:t>
          </a:r>
          <a:r>
            <a:rPr lang="zh-TW" altLang="en-US" sz="2400" b="1" kern="1200" dirty="0" smtClean="0">
              <a:solidFill>
                <a:srgbClr val="C00000"/>
              </a:solidFill>
              <a:latin typeface="+mn-ea"/>
              <a:ea typeface="+mn-ea"/>
            </a:rPr>
            <a:t>題幹</a:t>
          </a:r>
          <a:endParaRPr lang="zh-TW" altLang="en-US" sz="2400" b="1" kern="1200" dirty="0">
            <a:solidFill>
              <a:srgbClr val="C00000"/>
            </a:solidFill>
            <a:latin typeface="+mn-ea"/>
            <a:ea typeface="+mn-ea"/>
          </a:endParaRPr>
        </a:p>
      </dsp:txBody>
      <dsp:txXfrm>
        <a:off x="3514135" y="2863727"/>
        <a:ext cx="1646970" cy="11165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CE66D-9ABD-4224-A73D-3E0FD1FABCE1}">
      <dsp:nvSpPr>
        <dsp:cNvPr id="0" name=""/>
        <dsp:cNvSpPr/>
      </dsp:nvSpPr>
      <dsp:spPr>
        <a:xfrm rot="5400000">
          <a:off x="694962" y="1177903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DE01B-9FAC-42A8-A093-56FB2EA99798}">
      <dsp:nvSpPr>
        <dsp:cNvPr id="0" name=""/>
        <dsp:cNvSpPr/>
      </dsp:nvSpPr>
      <dsp:spPr>
        <a:xfrm>
          <a:off x="255643" y="23283"/>
          <a:ext cx="1767802" cy="1237404"/>
        </a:xfrm>
        <a:prstGeom prst="roundRect">
          <a:avLst>
            <a:gd name="adj" fmla="val 166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ea"/>
              <a:ea typeface="+mn-ea"/>
            </a:rPr>
            <a:t>確定</a:t>
          </a:r>
          <a:r>
            <a:rPr lang="zh-TW" altLang="en-US" sz="2400" b="1" kern="1200" dirty="0" smtClean="0">
              <a:solidFill>
                <a:srgbClr val="C00000"/>
              </a:solidFill>
              <a:latin typeface="+mn-ea"/>
              <a:ea typeface="+mn-ea"/>
            </a:rPr>
            <a:t>考點</a:t>
          </a:r>
          <a:endParaRPr lang="zh-TW" altLang="en-US" sz="2400" b="1" kern="1200" dirty="0">
            <a:solidFill>
              <a:srgbClr val="C00000"/>
            </a:solidFill>
            <a:latin typeface="+mn-ea"/>
            <a:ea typeface="+mn-ea"/>
          </a:endParaRPr>
        </a:p>
      </dsp:txBody>
      <dsp:txXfrm>
        <a:off x="316059" y="83699"/>
        <a:ext cx="1646970" cy="1116572"/>
      </dsp:txXfrm>
    </dsp:sp>
    <dsp:sp modelId="{1CBEBF10-5047-46C5-B074-7D7EE1389DF4}">
      <dsp:nvSpPr>
        <dsp:cNvPr id="0" name=""/>
        <dsp:cNvSpPr/>
      </dsp:nvSpPr>
      <dsp:spPr>
        <a:xfrm>
          <a:off x="2133581" y="219808"/>
          <a:ext cx="184132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06829-3FBF-49CA-84EB-595D6BCBD024}">
      <dsp:nvSpPr>
        <dsp:cNvPr id="0" name=""/>
        <dsp:cNvSpPr/>
      </dsp:nvSpPr>
      <dsp:spPr>
        <a:xfrm rot="5400000">
          <a:off x="2307833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A7AA0-F064-46FD-BA48-A4529754F30E}">
      <dsp:nvSpPr>
        <dsp:cNvPr id="0" name=""/>
        <dsp:cNvSpPr/>
      </dsp:nvSpPr>
      <dsp:spPr>
        <a:xfrm>
          <a:off x="1854681" y="1413297"/>
          <a:ext cx="1767802" cy="1237404"/>
        </a:xfrm>
        <a:prstGeom prst="roundRect">
          <a:avLst>
            <a:gd name="adj" fmla="val 166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+mn-ea"/>
              <a:ea typeface="+mn-ea"/>
            </a:rPr>
            <a:t>設計</a:t>
          </a:r>
          <a:r>
            <a:rPr lang="zh-TW" altLang="en-US" sz="2400" b="1" kern="1200" dirty="0" smtClean="0">
              <a:solidFill>
                <a:srgbClr val="C00000"/>
              </a:solidFill>
              <a:latin typeface="+mn-ea"/>
              <a:ea typeface="+mn-ea"/>
            </a:rPr>
            <a:t>題目</a:t>
          </a:r>
          <a:endParaRPr lang="en-US" altLang="zh-TW" sz="2400" b="1" kern="1200" dirty="0" smtClean="0">
            <a:solidFill>
              <a:srgbClr val="C00000"/>
            </a:solidFill>
            <a:latin typeface="+mn-ea"/>
            <a:ea typeface="+mn-ea"/>
          </a:endParaRPr>
        </a:p>
      </dsp:txBody>
      <dsp:txXfrm>
        <a:off x="1915097" y="1473713"/>
        <a:ext cx="1646970" cy="1116572"/>
      </dsp:txXfrm>
    </dsp:sp>
    <dsp:sp modelId="{D200208F-23D6-4D6F-9071-9D1DA2C1AC9A}">
      <dsp:nvSpPr>
        <dsp:cNvPr id="0" name=""/>
        <dsp:cNvSpPr/>
      </dsp:nvSpPr>
      <dsp:spPr>
        <a:xfrm>
          <a:off x="3622483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43DC-B235-417E-A25A-46C1775D7831}">
      <dsp:nvSpPr>
        <dsp:cNvPr id="0" name=""/>
        <dsp:cNvSpPr/>
      </dsp:nvSpPr>
      <dsp:spPr>
        <a:xfrm>
          <a:off x="3453719" y="2803311"/>
          <a:ext cx="1767802" cy="1237404"/>
        </a:xfrm>
        <a:prstGeom prst="roundRect">
          <a:avLst>
            <a:gd name="adj" fmla="val 166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ea"/>
              <a:ea typeface="+mn-ea"/>
            </a:rPr>
            <a:t>設計</a:t>
          </a:r>
          <a:r>
            <a:rPr lang="zh-TW" altLang="en-US" sz="2400" b="1" kern="1200" dirty="0" smtClean="0">
              <a:solidFill>
                <a:srgbClr val="C00000"/>
              </a:solidFill>
              <a:latin typeface="+mn-ea"/>
              <a:ea typeface="+mn-ea"/>
            </a:rPr>
            <a:t>選項</a:t>
          </a:r>
          <a:endParaRPr lang="zh-TW" altLang="en-US" sz="2400" b="1" kern="1200" dirty="0">
            <a:solidFill>
              <a:srgbClr val="C00000"/>
            </a:solidFill>
            <a:latin typeface="+mn-ea"/>
            <a:ea typeface="+mn-ea"/>
          </a:endParaRPr>
        </a:p>
      </dsp:txBody>
      <dsp:txXfrm>
        <a:off x="3514135" y="2863727"/>
        <a:ext cx="1646970" cy="1116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35047-7375-40B0-9788-4510B904538B}">
      <dsp:nvSpPr>
        <dsp:cNvPr id="0" name=""/>
        <dsp:cNvSpPr/>
      </dsp:nvSpPr>
      <dsp:spPr>
        <a:xfrm>
          <a:off x="0" y="-52243"/>
          <a:ext cx="7545854" cy="1438873"/>
        </a:xfrm>
        <a:prstGeom prst="rightArrow">
          <a:avLst>
            <a:gd name="adj1" fmla="val 5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74461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2013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0" y="307475"/>
        <a:ext cx="7186136" cy="719437"/>
      </dsp:txXfrm>
    </dsp:sp>
    <dsp:sp modelId="{311F66CC-9740-4C61-88AE-82AE4D4D4D1F}">
      <dsp:nvSpPr>
        <dsp:cNvPr id="0" name=""/>
        <dsp:cNvSpPr/>
      </dsp:nvSpPr>
      <dsp:spPr>
        <a:xfrm>
          <a:off x="10564" y="975883"/>
          <a:ext cx="2324123" cy="2117008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教育部補助</a:t>
          </a:r>
          <a:r>
            <a:rPr lang="en-US" altLang="zh-TW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</a:t>
          </a: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文語料庫</a:t>
          </a:r>
          <a:endParaRPr lang="en-US" altLang="zh-TW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標準體系</a:t>
          </a: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計畫</a:t>
          </a:r>
          <a:endParaRPr lang="en-US" altLang="zh-TW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0564" y="975883"/>
        <a:ext cx="2324123" cy="2117008"/>
      </dsp:txXfrm>
    </dsp:sp>
    <dsp:sp modelId="{7E0136C3-D6A0-4B85-94F4-29BCFD5E75CC}">
      <dsp:nvSpPr>
        <dsp:cNvPr id="0" name=""/>
        <dsp:cNvSpPr/>
      </dsp:nvSpPr>
      <dsp:spPr>
        <a:xfrm>
          <a:off x="2338225" y="484032"/>
          <a:ext cx="5221731" cy="1098963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74461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2019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2338225" y="758773"/>
        <a:ext cx="4946990" cy="549481"/>
      </dsp:txXfrm>
    </dsp:sp>
    <dsp:sp modelId="{F82B821D-92AD-4302-8E26-112F13553763}">
      <dsp:nvSpPr>
        <dsp:cNvPr id="0" name=""/>
        <dsp:cNvSpPr/>
      </dsp:nvSpPr>
      <dsp:spPr>
        <a:xfrm>
          <a:off x="2351351" y="1320780"/>
          <a:ext cx="2324123" cy="21170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28505"/>
              <a:satOff val="-3021"/>
              <a:lumOff val="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臺灣華語文語料庫</a:t>
          </a:r>
          <a:r>
            <a:rPr lang="zh-TW" altLang="en-US" sz="20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2000" b="1" u="sng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COCT</a:t>
          </a:r>
          <a:r>
            <a:rPr lang="zh-TW" altLang="en-US" sz="20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en-US" altLang="zh-TW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臺灣華語文能力基準</a:t>
          </a:r>
          <a:r>
            <a:rPr lang="zh-TW" altLang="en-US" sz="20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2000" b="1" u="sng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TBCL</a:t>
          </a:r>
          <a:r>
            <a:rPr lang="zh-TW" altLang="en-US" sz="20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zh-TW" altLang="en-US" sz="2000" b="1" kern="1200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351351" y="1320780"/>
        <a:ext cx="2324123" cy="2117008"/>
      </dsp:txXfrm>
    </dsp:sp>
    <dsp:sp modelId="{7F92921D-25AC-4052-A0FE-2927845E1BFF}">
      <dsp:nvSpPr>
        <dsp:cNvPr id="0" name=""/>
        <dsp:cNvSpPr/>
      </dsp:nvSpPr>
      <dsp:spPr>
        <a:xfrm>
          <a:off x="4646745" y="850354"/>
          <a:ext cx="2897607" cy="1098963"/>
        </a:xfrm>
        <a:prstGeom prst="rightArrow">
          <a:avLst>
            <a:gd name="adj1" fmla="val 50000"/>
            <a:gd name="adj2" fmla="val 50000"/>
          </a:avLst>
        </a:prstGeom>
        <a:solidFill>
          <a:srgbClr val="00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74461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2021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4646745" y="1125095"/>
        <a:ext cx="2622866" cy="549481"/>
      </dsp:txXfrm>
    </dsp:sp>
    <dsp:sp modelId="{3E37EA54-23A5-46A8-8F6C-85525C24C05F}">
      <dsp:nvSpPr>
        <dsp:cNvPr id="0" name=""/>
        <dsp:cNvSpPr/>
      </dsp:nvSpPr>
      <dsp:spPr>
        <a:xfrm>
          <a:off x="4664783" y="1687091"/>
          <a:ext cx="2324123" cy="20860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57010"/>
              <a:satOff val="-6042"/>
              <a:lumOff val="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華語文能力基準應用</a:t>
          </a:r>
          <a:r>
            <a:rPr lang="zh-TW" altLang="en-US" sz="2000" b="1" u="sng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參考指引</a:t>
          </a:r>
          <a:endParaRPr lang="en-US" altLang="zh-TW" sz="2000" b="1" u="sng" kern="1200" dirty="0" smtClean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(+</a:t>
          </a:r>
          <a:r>
            <a:rPr lang="zh-TW" altLang="en-US" sz="2000" b="1" kern="1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教師</a:t>
          </a:r>
          <a:r>
            <a:rPr lang="zh-TW" altLang="en-US" sz="2000" b="1" u="sng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使用手冊</a:t>
          </a:r>
          <a:r>
            <a:rPr lang="en-US" altLang="zh-TW" sz="2000" b="1" kern="1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000" b="1" kern="1200" dirty="0">
            <a:solidFill>
              <a:schemeClr val="tx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664783" y="1687091"/>
        <a:ext cx="2324123" cy="20860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4CB57-0834-4F1C-9042-6C89D6AA3394}">
      <dsp:nvSpPr>
        <dsp:cNvPr id="0" name=""/>
        <dsp:cNvSpPr/>
      </dsp:nvSpPr>
      <dsp:spPr>
        <a:xfrm rot="5400000">
          <a:off x="1893189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基礎詞彙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2195349" y="1513522"/>
        <a:ext cx="902150" cy="1036955"/>
      </dsp:txXfrm>
    </dsp:sp>
    <dsp:sp modelId="{AA7023E8-9328-487A-A7DF-CA66C5630030}">
      <dsp:nvSpPr>
        <dsp:cNvPr id="0" name=""/>
        <dsp:cNvSpPr/>
      </dsp:nvSpPr>
      <dsp:spPr>
        <a:xfrm>
          <a:off x="1307520" y="305984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382D7-C790-4A7E-B9DB-972D785925C2}">
      <dsp:nvSpPr>
        <dsp:cNvPr id="0" name=""/>
        <dsp:cNvSpPr/>
      </dsp:nvSpPr>
      <dsp:spPr>
        <a:xfrm rot="5400000">
          <a:off x="121462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1516784" y="234830"/>
        <a:ext cx="902150" cy="1036955"/>
      </dsp:txXfrm>
    </dsp:sp>
    <dsp:sp modelId="{973370F3-2B1C-440F-AB92-D8C1F0518FF0}">
      <dsp:nvSpPr>
        <dsp:cNvPr id="0" name=""/>
        <dsp:cNvSpPr/>
      </dsp:nvSpPr>
      <dsp:spPr>
        <a:xfrm rot="5400000">
          <a:off x="497829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詞表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799989" y="1513522"/>
        <a:ext cx="902150" cy="1036955"/>
      </dsp:txXfrm>
    </dsp:sp>
    <dsp:sp modelId="{9EBCA04C-26D6-487B-8DF6-EFF8BC4B25DE}">
      <dsp:nvSpPr>
        <dsp:cNvPr id="0" name=""/>
        <dsp:cNvSpPr/>
      </dsp:nvSpPr>
      <dsp:spPr>
        <a:xfrm>
          <a:off x="336351" y="1580058"/>
          <a:ext cx="1626989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22A35-112C-41F7-8325-3BDAAC5F5476}">
      <dsp:nvSpPr>
        <dsp:cNvPr id="0" name=""/>
        <dsp:cNvSpPr/>
      </dsp:nvSpPr>
      <dsp:spPr>
        <a:xfrm rot="5400000">
          <a:off x="2633618" y="2655449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2935778" y="2792287"/>
        <a:ext cx="902150" cy="1036955"/>
      </dsp:txXfrm>
    </dsp:sp>
    <dsp:sp modelId="{3755A585-4D77-437F-B92C-F482E4EEFD5B}">
      <dsp:nvSpPr>
        <dsp:cNvPr id="0" name=""/>
        <dsp:cNvSpPr/>
      </dsp:nvSpPr>
      <dsp:spPr>
        <a:xfrm rot="5400000">
          <a:off x="3299745" y="136561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類詞綴表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3601905" y="1502450"/>
        <a:ext cx="902150" cy="1036955"/>
      </dsp:txXfrm>
    </dsp:sp>
    <dsp:sp modelId="{BFB5076B-1E12-4416-B323-9C676BA04644}">
      <dsp:nvSpPr>
        <dsp:cNvPr id="0" name=""/>
        <dsp:cNvSpPr/>
      </dsp:nvSpPr>
      <dsp:spPr>
        <a:xfrm>
          <a:off x="4078426" y="2858751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42655-11FA-4758-8DCD-B2D5A5CE7D68}">
      <dsp:nvSpPr>
        <dsp:cNvPr id="0" name=""/>
        <dsp:cNvSpPr/>
      </dsp:nvSpPr>
      <dsp:spPr>
        <a:xfrm rot="5400000">
          <a:off x="121462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1516784" y="2792215"/>
        <a:ext cx="902150" cy="10369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4CB57-0834-4F1C-9042-6C89D6AA3394}">
      <dsp:nvSpPr>
        <dsp:cNvPr id="0" name=""/>
        <dsp:cNvSpPr/>
      </dsp:nvSpPr>
      <dsp:spPr>
        <a:xfrm rot="5400000">
          <a:off x="1893189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基礎詞彙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2195349" y="1513522"/>
        <a:ext cx="902150" cy="1036955"/>
      </dsp:txXfrm>
    </dsp:sp>
    <dsp:sp modelId="{AA7023E8-9328-487A-A7DF-CA66C5630030}">
      <dsp:nvSpPr>
        <dsp:cNvPr id="0" name=""/>
        <dsp:cNvSpPr/>
      </dsp:nvSpPr>
      <dsp:spPr>
        <a:xfrm>
          <a:off x="1307520" y="305984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382D7-C790-4A7E-B9DB-972D785925C2}">
      <dsp:nvSpPr>
        <dsp:cNvPr id="0" name=""/>
        <dsp:cNvSpPr/>
      </dsp:nvSpPr>
      <dsp:spPr>
        <a:xfrm rot="5400000">
          <a:off x="121462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1516784" y="234830"/>
        <a:ext cx="902150" cy="1036955"/>
      </dsp:txXfrm>
    </dsp:sp>
    <dsp:sp modelId="{973370F3-2B1C-440F-AB92-D8C1F0518FF0}">
      <dsp:nvSpPr>
        <dsp:cNvPr id="0" name=""/>
        <dsp:cNvSpPr/>
      </dsp:nvSpPr>
      <dsp:spPr>
        <a:xfrm rot="5400000">
          <a:off x="497829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詞表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799989" y="1513522"/>
        <a:ext cx="902150" cy="1036955"/>
      </dsp:txXfrm>
    </dsp:sp>
    <dsp:sp modelId="{9EBCA04C-26D6-487B-8DF6-EFF8BC4B25DE}">
      <dsp:nvSpPr>
        <dsp:cNvPr id="0" name=""/>
        <dsp:cNvSpPr/>
      </dsp:nvSpPr>
      <dsp:spPr>
        <a:xfrm>
          <a:off x="336351" y="1580058"/>
          <a:ext cx="1626989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22A35-112C-41F7-8325-3BDAAC5F5476}">
      <dsp:nvSpPr>
        <dsp:cNvPr id="0" name=""/>
        <dsp:cNvSpPr/>
      </dsp:nvSpPr>
      <dsp:spPr>
        <a:xfrm rot="5400000">
          <a:off x="2633618" y="2655449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2935778" y="2792287"/>
        <a:ext cx="902150" cy="1036955"/>
      </dsp:txXfrm>
    </dsp:sp>
    <dsp:sp modelId="{3755A585-4D77-437F-B92C-F482E4EEFD5B}">
      <dsp:nvSpPr>
        <dsp:cNvPr id="0" name=""/>
        <dsp:cNvSpPr/>
      </dsp:nvSpPr>
      <dsp:spPr>
        <a:xfrm rot="5400000">
          <a:off x="3299745" y="136561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類詞綴表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3601905" y="1502450"/>
        <a:ext cx="902150" cy="1036955"/>
      </dsp:txXfrm>
    </dsp:sp>
    <dsp:sp modelId="{BFB5076B-1E12-4416-B323-9C676BA04644}">
      <dsp:nvSpPr>
        <dsp:cNvPr id="0" name=""/>
        <dsp:cNvSpPr/>
      </dsp:nvSpPr>
      <dsp:spPr>
        <a:xfrm>
          <a:off x="4078426" y="2858751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42655-11FA-4758-8DCD-B2D5A5CE7D68}">
      <dsp:nvSpPr>
        <dsp:cNvPr id="0" name=""/>
        <dsp:cNvSpPr/>
      </dsp:nvSpPr>
      <dsp:spPr>
        <a:xfrm rot="5400000">
          <a:off x="121462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1516784" y="2792215"/>
        <a:ext cx="902150" cy="10369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4CB57-0834-4F1C-9042-6C89D6AA3394}">
      <dsp:nvSpPr>
        <dsp:cNvPr id="0" name=""/>
        <dsp:cNvSpPr/>
      </dsp:nvSpPr>
      <dsp:spPr>
        <a:xfrm rot="5400000">
          <a:off x="1392048" y="1222837"/>
          <a:ext cx="1337874" cy="1163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基礎詞彙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1660391" y="1344361"/>
        <a:ext cx="801187" cy="920904"/>
      </dsp:txXfrm>
    </dsp:sp>
    <dsp:sp modelId="{AA7023E8-9328-487A-A7DF-CA66C5630030}">
      <dsp:nvSpPr>
        <dsp:cNvPr id="0" name=""/>
        <dsp:cNvSpPr/>
      </dsp:nvSpPr>
      <dsp:spPr>
        <a:xfrm>
          <a:off x="871924" y="271964"/>
          <a:ext cx="1493068" cy="802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382D7-C790-4A7E-B9DB-972D785925C2}">
      <dsp:nvSpPr>
        <dsp:cNvPr id="0" name=""/>
        <dsp:cNvSpPr/>
      </dsp:nvSpPr>
      <dsp:spPr>
        <a:xfrm rot="5400000">
          <a:off x="789424" y="87249"/>
          <a:ext cx="1337874" cy="116395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1057767" y="208773"/>
        <a:ext cx="801187" cy="920904"/>
      </dsp:txXfrm>
    </dsp:sp>
    <dsp:sp modelId="{973370F3-2B1C-440F-AB92-D8C1F0518FF0}">
      <dsp:nvSpPr>
        <dsp:cNvPr id="0" name=""/>
        <dsp:cNvSpPr/>
      </dsp:nvSpPr>
      <dsp:spPr>
        <a:xfrm rot="5400000">
          <a:off x="152849" y="1222837"/>
          <a:ext cx="1337874" cy="1163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詞表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421192" y="1344361"/>
        <a:ext cx="801187" cy="920904"/>
      </dsp:txXfrm>
    </dsp:sp>
    <dsp:sp modelId="{9EBCA04C-26D6-487B-8DF6-EFF8BC4B25DE}">
      <dsp:nvSpPr>
        <dsp:cNvPr id="0" name=""/>
        <dsp:cNvSpPr/>
      </dsp:nvSpPr>
      <dsp:spPr>
        <a:xfrm>
          <a:off x="9443" y="1403450"/>
          <a:ext cx="1444904" cy="802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22A35-112C-41F7-8325-3BDAAC5F5476}">
      <dsp:nvSpPr>
        <dsp:cNvPr id="0" name=""/>
        <dsp:cNvSpPr/>
      </dsp:nvSpPr>
      <dsp:spPr>
        <a:xfrm rot="5400000">
          <a:off x="2049612" y="2358713"/>
          <a:ext cx="1337874" cy="1163951"/>
        </a:xfrm>
        <a:prstGeom prst="hexagon">
          <a:avLst>
            <a:gd name="adj" fmla="val 25000"/>
            <a:gd name="vf" fmla="val 115470"/>
          </a:avLst>
        </a:prstGeom>
        <a:solidFill>
          <a:srgbClr val="FFFF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2317955" y="2480237"/>
        <a:ext cx="801187" cy="920904"/>
      </dsp:txXfrm>
    </dsp:sp>
    <dsp:sp modelId="{3755A585-4D77-437F-B92C-F482E4EEFD5B}">
      <dsp:nvSpPr>
        <dsp:cNvPr id="0" name=""/>
        <dsp:cNvSpPr/>
      </dsp:nvSpPr>
      <dsp:spPr>
        <a:xfrm rot="5400000">
          <a:off x="2641189" y="1213004"/>
          <a:ext cx="1337874" cy="1163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類詞綴表</a:t>
          </a:r>
          <a:endParaRPr lang="zh-TW" altLang="en-US" sz="2400" b="1" kern="1200" dirty="0">
            <a:solidFill>
              <a:schemeClr val="tx1"/>
            </a:solidFill>
          </a:endParaRPr>
        </a:p>
      </dsp:txBody>
      <dsp:txXfrm rot="-5400000">
        <a:off x="2909532" y="1334528"/>
        <a:ext cx="801187" cy="920904"/>
      </dsp:txXfrm>
    </dsp:sp>
    <dsp:sp modelId="{BFB5076B-1E12-4416-B323-9C676BA04644}">
      <dsp:nvSpPr>
        <dsp:cNvPr id="0" name=""/>
        <dsp:cNvSpPr/>
      </dsp:nvSpPr>
      <dsp:spPr>
        <a:xfrm>
          <a:off x="3332724" y="2539038"/>
          <a:ext cx="1493068" cy="802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42655-11FA-4758-8DCD-B2D5A5CE7D68}">
      <dsp:nvSpPr>
        <dsp:cNvPr id="0" name=""/>
        <dsp:cNvSpPr/>
      </dsp:nvSpPr>
      <dsp:spPr>
        <a:xfrm rot="5400000">
          <a:off x="789424" y="2358425"/>
          <a:ext cx="1337874" cy="1163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</a:endParaRPr>
        </a:p>
      </dsp:txBody>
      <dsp:txXfrm rot="-5400000">
        <a:off x="1057767" y="2479949"/>
        <a:ext cx="801187" cy="9209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AB53C-2F81-4369-BD54-060ACC8ABFA8}">
      <dsp:nvSpPr>
        <dsp:cNvPr id="0" name=""/>
        <dsp:cNvSpPr/>
      </dsp:nvSpPr>
      <dsp:spPr>
        <a:xfrm>
          <a:off x="4805027" y="1709142"/>
          <a:ext cx="1094698" cy="1094698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>
              <a:latin typeface="+mn-ea"/>
              <a:ea typeface="+mn-ea"/>
            </a:rPr>
            <a:t>片</a:t>
          </a:r>
        </a:p>
      </dsp:txBody>
      <dsp:txXfrm>
        <a:off x="4965342" y="1869457"/>
        <a:ext cx="774068" cy="774068"/>
      </dsp:txXfrm>
    </dsp:sp>
    <dsp:sp modelId="{7EC847D7-E8C4-4AC2-AAB6-AB03F06999DD}">
      <dsp:nvSpPr>
        <dsp:cNvPr id="0" name=""/>
        <dsp:cNvSpPr/>
      </dsp:nvSpPr>
      <dsp:spPr>
        <a:xfrm rot="13706011">
          <a:off x="4009801" y="1389762"/>
          <a:ext cx="1177543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1177543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4569134" y="1377023"/>
        <a:ext cx="58877" cy="58877"/>
      </dsp:txXfrm>
    </dsp:sp>
    <dsp:sp modelId="{B7FBEFC0-D829-4962-859B-1B99D766C9A8}">
      <dsp:nvSpPr>
        <dsp:cNvPr id="0" name=""/>
        <dsp:cNvSpPr/>
      </dsp:nvSpPr>
      <dsp:spPr>
        <a:xfrm>
          <a:off x="3304798" y="49352"/>
          <a:ext cx="1100478" cy="103731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相</a:t>
          </a:r>
          <a:r>
            <a:rPr lang="en-US" altLang="zh-TW" sz="2000" b="1" kern="1200">
              <a:latin typeface="+mn-ea"/>
              <a:ea typeface="+mn-ea"/>
            </a:rPr>
            <a:t>/</a:t>
          </a:r>
          <a:r>
            <a:rPr lang="zh-TW" altLang="en-US" sz="2000" b="1" kern="1200">
              <a:latin typeface="+mn-ea"/>
              <a:ea typeface="+mn-ea"/>
            </a:rPr>
            <a:t>照</a:t>
          </a:r>
        </a:p>
      </dsp:txBody>
      <dsp:txXfrm>
        <a:off x="3465959" y="201263"/>
        <a:ext cx="778156" cy="733492"/>
      </dsp:txXfrm>
    </dsp:sp>
    <dsp:sp modelId="{7EC40B1E-BB70-4D0E-998A-A675CD85E8F3}">
      <dsp:nvSpPr>
        <dsp:cNvPr id="0" name=""/>
        <dsp:cNvSpPr/>
      </dsp:nvSpPr>
      <dsp:spPr>
        <a:xfrm rot="9552260">
          <a:off x="2197711" y="2919094"/>
          <a:ext cx="2731964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2731964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b="1" kern="1200">
            <a:latin typeface="+mn-ea"/>
            <a:ea typeface="+mn-ea"/>
          </a:endParaRPr>
        </a:p>
      </dsp:txBody>
      <dsp:txXfrm rot="10800000">
        <a:off x="3495395" y="2867494"/>
        <a:ext cx="136598" cy="136598"/>
      </dsp:txXfrm>
    </dsp:sp>
    <dsp:sp modelId="{902AD9C2-C586-4B26-AF6C-A72F2EA34CFF}">
      <dsp:nvSpPr>
        <dsp:cNvPr id="0" name=""/>
        <dsp:cNvSpPr/>
      </dsp:nvSpPr>
      <dsp:spPr>
        <a:xfrm>
          <a:off x="1480497" y="3152026"/>
          <a:ext cx="833349" cy="833349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明信</a:t>
          </a:r>
        </a:p>
      </dsp:txBody>
      <dsp:txXfrm>
        <a:off x="1602538" y="3274067"/>
        <a:ext cx="589267" cy="589267"/>
      </dsp:txXfrm>
    </dsp:sp>
    <dsp:sp modelId="{3EC27D91-CF7B-4CF7-9FDD-30370F28AF5C}">
      <dsp:nvSpPr>
        <dsp:cNvPr id="0" name=""/>
        <dsp:cNvSpPr/>
      </dsp:nvSpPr>
      <dsp:spPr>
        <a:xfrm rot="6896411">
          <a:off x="4634837" y="3046543"/>
          <a:ext cx="684739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684739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4960089" y="3046124"/>
        <a:ext cx="34236" cy="34236"/>
      </dsp:txXfrm>
    </dsp:sp>
    <dsp:sp modelId="{FF32091C-C9CD-4690-B407-6CAE330C3991}">
      <dsp:nvSpPr>
        <dsp:cNvPr id="0" name=""/>
        <dsp:cNvSpPr/>
      </dsp:nvSpPr>
      <dsp:spPr>
        <a:xfrm>
          <a:off x="4239593" y="3334773"/>
          <a:ext cx="834576" cy="834576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卡</a:t>
          </a:r>
        </a:p>
      </dsp:txBody>
      <dsp:txXfrm>
        <a:off x="4361814" y="3456994"/>
        <a:ext cx="590134" cy="590134"/>
      </dsp:txXfrm>
    </dsp:sp>
    <dsp:sp modelId="{D1DF4D84-C18A-498F-8F85-1CCB8E01EF67}">
      <dsp:nvSpPr>
        <dsp:cNvPr id="0" name=""/>
        <dsp:cNvSpPr/>
      </dsp:nvSpPr>
      <dsp:spPr>
        <a:xfrm rot="8650147">
          <a:off x="3570343" y="2992855"/>
          <a:ext cx="1478141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1478141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4272460" y="2972601"/>
        <a:ext cx="73907" cy="73907"/>
      </dsp:txXfrm>
    </dsp:sp>
    <dsp:sp modelId="{A2AF7D07-D7F6-4C5B-86AF-182A60A25109}">
      <dsp:nvSpPr>
        <dsp:cNvPr id="0" name=""/>
        <dsp:cNvSpPr/>
      </dsp:nvSpPr>
      <dsp:spPr>
        <a:xfrm>
          <a:off x="2954610" y="3269193"/>
          <a:ext cx="834576" cy="834576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圖</a:t>
          </a:r>
        </a:p>
      </dsp:txBody>
      <dsp:txXfrm>
        <a:off x="3076831" y="3391414"/>
        <a:ext cx="590134" cy="590134"/>
      </dsp:txXfrm>
    </dsp:sp>
    <dsp:sp modelId="{4F2E5569-A58A-4922-B850-B354BD41632C}">
      <dsp:nvSpPr>
        <dsp:cNvPr id="0" name=""/>
        <dsp:cNvSpPr/>
      </dsp:nvSpPr>
      <dsp:spPr>
        <a:xfrm rot="10626759">
          <a:off x="1738925" y="2344653"/>
          <a:ext cx="3068745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3068745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b="1" kern="1200">
            <a:latin typeface="+mn-ea"/>
            <a:ea typeface="+mn-ea"/>
          </a:endParaRPr>
        </a:p>
      </dsp:txBody>
      <dsp:txXfrm rot="10800000">
        <a:off x="3196579" y="2284634"/>
        <a:ext cx="153437" cy="153437"/>
      </dsp:txXfrm>
    </dsp:sp>
    <dsp:sp modelId="{67C636BB-D736-4349-AE47-A8E8F35BA4EF}">
      <dsp:nvSpPr>
        <dsp:cNvPr id="0" name=""/>
        <dsp:cNvSpPr/>
      </dsp:nvSpPr>
      <dsp:spPr>
        <a:xfrm>
          <a:off x="906826" y="2042375"/>
          <a:ext cx="834576" cy="834576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葉片</a:t>
          </a:r>
        </a:p>
      </dsp:txBody>
      <dsp:txXfrm>
        <a:off x="1029047" y="2164596"/>
        <a:ext cx="590134" cy="590134"/>
      </dsp:txXfrm>
    </dsp:sp>
    <dsp:sp modelId="{7CD6A282-E394-4593-9C08-6B00C20ADDAF}">
      <dsp:nvSpPr>
        <dsp:cNvPr id="0" name=""/>
        <dsp:cNvSpPr/>
      </dsp:nvSpPr>
      <dsp:spPr>
        <a:xfrm rot="11584872">
          <a:off x="1622395" y="1749381"/>
          <a:ext cx="3238859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3238859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latin typeface="+mn-ea"/>
            <a:ea typeface="+mn-ea"/>
          </a:endParaRPr>
        </a:p>
      </dsp:txBody>
      <dsp:txXfrm rot="10800000">
        <a:off x="3160854" y="1685109"/>
        <a:ext cx="161942" cy="161942"/>
      </dsp:txXfrm>
    </dsp:sp>
    <dsp:sp modelId="{0562D6B9-6BDC-4959-9A2C-994FB7388778}">
      <dsp:nvSpPr>
        <dsp:cNvPr id="0" name=""/>
        <dsp:cNvSpPr/>
      </dsp:nvSpPr>
      <dsp:spPr>
        <a:xfrm>
          <a:off x="840672" y="887818"/>
          <a:ext cx="834576" cy="834576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肉片</a:t>
          </a:r>
        </a:p>
      </dsp:txBody>
      <dsp:txXfrm>
        <a:off x="962893" y="1010039"/>
        <a:ext cx="590134" cy="590134"/>
      </dsp:txXfrm>
    </dsp:sp>
    <dsp:sp modelId="{DF059DDD-CC00-4381-B271-20EA95AB72CF}">
      <dsp:nvSpPr>
        <dsp:cNvPr id="0" name=""/>
        <dsp:cNvSpPr/>
      </dsp:nvSpPr>
      <dsp:spPr>
        <a:xfrm rot="12502733">
          <a:off x="2814211" y="1459642"/>
          <a:ext cx="2188071" cy="33399"/>
        </a:xfrm>
        <a:custGeom>
          <a:avLst/>
          <a:gdLst/>
          <a:ahLst/>
          <a:cxnLst/>
          <a:rect l="0" t="0" r="0" b="0"/>
          <a:pathLst>
            <a:path>
              <a:moveTo>
                <a:pt x="0" y="16699"/>
              </a:moveTo>
              <a:lnTo>
                <a:pt x="2188071" y="166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3853545" y="1421640"/>
        <a:ext cx="109403" cy="109403"/>
      </dsp:txXfrm>
    </dsp:sp>
    <dsp:sp modelId="{DD449D2F-C39B-4BA6-84FF-946F9BC9C7C1}">
      <dsp:nvSpPr>
        <dsp:cNvPr id="0" name=""/>
        <dsp:cNvSpPr/>
      </dsp:nvSpPr>
      <dsp:spPr>
        <a:xfrm>
          <a:off x="2162412" y="341626"/>
          <a:ext cx="833349" cy="833349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生魚</a:t>
          </a:r>
        </a:p>
      </dsp:txBody>
      <dsp:txXfrm>
        <a:off x="2284453" y="463667"/>
        <a:ext cx="589267" cy="5892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AB53C-2F81-4369-BD54-060ACC8ABFA8}">
      <dsp:nvSpPr>
        <dsp:cNvPr id="0" name=""/>
        <dsp:cNvSpPr/>
      </dsp:nvSpPr>
      <dsp:spPr>
        <a:xfrm>
          <a:off x="5268811" y="1725641"/>
          <a:ext cx="1116114" cy="1116114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>
              <a:latin typeface="+mn-ea"/>
              <a:ea typeface="+mn-ea"/>
            </a:rPr>
            <a:t>力</a:t>
          </a:r>
        </a:p>
      </dsp:txBody>
      <dsp:txXfrm>
        <a:off x="5432262" y="1889092"/>
        <a:ext cx="789212" cy="789212"/>
      </dsp:txXfrm>
    </dsp:sp>
    <dsp:sp modelId="{7EC847D7-E8C4-4AC2-AAB6-AB03F06999DD}">
      <dsp:nvSpPr>
        <dsp:cNvPr id="0" name=""/>
        <dsp:cNvSpPr/>
      </dsp:nvSpPr>
      <dsp:spPr>
        <a:xfrm rot="13506727">
          <a:off x="4303298" y="1403340"/>
          <a:ext cx="1324643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1324643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4932504" y="1385956"/>
        <a:ext cx="66232" cy="66232"/>
      </dsp:txXfrm>
    </dsp:sp>
    <dsp:sp modelId="{B7FBEFC0-D829-4962-859B-1B99D766C9A8}">
      <dsp:nvSpPr>
        <dsp:cNvPr id="0" name=""/>
        <dsp:cNvSpPr/>
      </dsp:nvSpPr>
      <dsp:spPr>
        <a:xfrm>
          <a:off x="3553198" y="35512"/>
          <a:ext cx="1122008" cy="1057608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注意</a:t>
          </a:r>
        </a:p>
      </dsp:txBody>
      <dsp:txXfrm>
        <a:off x="3717512" y="190395"/>
        <a:ext cx="793380" cy="747842"/>
      </dsp:txXfrm>
    </dsp:sp>
    <dsp:sp modelId="{7EC40B1E-BB70-4D0E-998A-A675CD85E8F3}">
      <dsp:nvSpPr>
        <dsp:cNvPr id="0" name=""/>
        <dsp:cNvSpPr/>
      </dsp:nvSpPr>
      <dsp:spPr>
        <a:xfrm rot="9610480">
          <a:off x="2432526" y="2958670"/>
          <a:ext cx="2956988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2956988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b="1" kern="1200">
            <a:latin typeface="+mn-ea"/>
            <a:ea typeface="+mn-ea"/>
          </a:endParaRPr>
        </a:p>
      </dsp:txBody>
      <dsp:txXfrm rot="10800000">
        <a:off x="3837096" y="2900478"/>
        <a:ext cx="147849" cy="147849"/>
      </dsp:txXfrm>
    </dsp:sp>
    <dsp:sp modelId="{902AD9C2-C586-4B26-AF6C-A72F2EA34CFF}">
      <dsp:nvSpPr>
        <dsp:cNvPr id="0" name=""/>
        <dsp:cNvSpPr/>
      </dsp:nvSpPr>
      <dsp:spPr>
        <a:xfrm>
          <a:off x="1695681" y="3195095"/>
          <a:ext cx="849653" cy="84965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人</a:t>
          </a:r>
        </a:p>
      </dsp:txBody>
      <dsp:txXfrm>
        <a:off x="1820110" y="3319524"/>
        <a:ext cx="600795" cy="600795"/>
      </dsp:txXfrm>
    </dsp:sp>
    <dsp:sp modelId="{3EC27D91-CF7B-4CF7-9FDD-30370F28AF5C}">
      <dsp:nvSpPr>
        <dsp:cNvPr id="0" name=""/>
        <dsp:cNvSpPr/>
      </dsp:nvSpPr>
      <dsp:spPr>
        <a:xfrm rot="7228439">
          <a:off x="4953404" y="3086579"/>
          <a:ext cx="783529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783529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5325580" y="3082723"/>
        <a:ext cx="39176" cy="39176"/>
      </dsp:txXfrm>
    </dsp:sp>
    <dsp:sp modelId="{FF32091C-C9CD-4690-B407-6CAE330C3991}">
      <dsp:nvSpPr>
        <dsp:cNvPr id="0" name=""/>
        <dsp:cNvSpPr/>
      </dsp:nvSpPr>
      <dsp:spPr>
        <a:xfrm>
          <a:off x="4505268" y="3381185"/>
          <a:ext cx="850903" cy="85090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生產</a:t>
          </a:r>
        </a:p>
      </dsp:txBody>
      <dsp:txXfrm>
        <a:off x="4629880" y="3505797"/>
        <a:ext cx="601679" cy="601679"/>
      </dsp:txXfrm>
    </dsp:sp>
    <dsp:sp modelId="{D1DF4D84-C18A-498F-8F85-1CCB8E01EF67}">
      <dsp:nvSpPr>
        <dsp:cNvPr id="0" name=""/>
        <dsp:cNvSpPr/>
      </dsp:nvSpPr>
      <dsp:spPr>
        <a:xfrm rot="8793325">
          <a:off x="3839908" y="3032587"/>
          <a:ext cx="1658623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1658623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4627755" y="3006854"/>
        <a:ext cx="82931" cy="82931"/>
      </dsp:txXfrm>
    </dsp:sp>
    <dsp:sp modelId="{A2AF7D07-D7F6-4C5B-86AF-182A60A25109}">
      <dsp:nvSpPr>
        <dsp:cNvPr id="0" name=""/>
        <dsp:cNvSpPr/>
      </dsp:nvSpPr>
      <dsp:spPr>
        <a:xfrm>
          <a:off x="3196769" y="3314405"/>
          <a:ext cx="850903" cy="85090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智</a:t>
          </a:r>
        </a:p>
      </dsp:txBody>
      <dsp:txXfrm>
        <a:off x="3321381" y="3439017"/>
        <a:ext cx="601679" cy="601679"/>
      </dsp:txXfrm>
    </dsp:sp>
    <dsp:sp modelId="{4F2E5569-A58A-4922-B850-B354BD41632C}">
      <dsp:nvSpPr>
        <dsp:cNvPr id="0" name=""/>
        <dsp:cNvSpPr/>
      </dsp:nvSpPr>
      <dsp:spPr>
        <a:xfrm rot="10634336">
          <a:off x="1959999" y="2374604"/>
          <a:ext cx="3311381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3311381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latin typeface="+mn-ea"/>
            <a:ea typeface="+mn-ea"/>
          </a:endParaRPr>
        </a:p>
      </dsp:txBody>
      <dsp:txXfrm rot="10800000">
        <a:off x="3532905" y="2307552"/>
        <a:ext cx="165569" cy="165569"/>
      </dsp:txXfrm>
    </dsp:sp>
    <dsp:sp modelId="{67C636BB-D736-4349-AE47-A8E8F35BA4EF}">
      <dsp:nvSpPr>
        <dsp:cNvPr id="0" name=""/>
        <dsp:cNvSpPr/>
      </dsp:nvSpPr>
      <dsp:spPr>
        <a:xfrm>
          <a:off x="1111511" y="2065136"/>
          <a:ext cx="850903" cy="85090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想像</a:t>
          </a:r>
        </a:p>
      </dsp:txBody>
      <dsp:txXfrm>
        <a:off x="1236123" y="2189748"/>
        <a:ext cx="601679" cy="601679"/>
      </dsp:txXfrm>
    </dsp:sp>
    <dsp:sp modelId="{7CD6A282-E394-4593-9C08-6B00C20ADDAF}">
      <dsp:nvSpPr>
        <dsp:cNvPr id="0" name=""/>
        <dsp:cNvSpPr/>
      </dsp:nvSpPr>
      <dsp:spPr>
        <a:xfrm rot="11552114">
          <a:off x="1843429" y="1769178"/>
          <a:ext cx="3480162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3480162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latin typeface="+mn-ea"/>
            <a:ea typeface="+mn-ea"/>
          </a:endParaRPr>
        </a:p>
      </dsp:txBody>
      <dsp:txXfrm rot="10800000">
        <a:off x="3496506" y="1697906"/>
        <a:ext cx="174008" cy="174008"/>
      </dsp:txXfrm>
    </dsp:sp>
    <dsp:sp modelId="{0562D6B9-6BDC-4959-9A2C-994FB7388778}">
      <dsp:nvSpPr>
        <dsp:cNvPr id="0" name=""/>
        <dsp:cNvSpPr/>
      </dsp:nvSpPr>
      <dsp:spPr>
        <a:xfrm>
          <a:off x="1044146" y="889451"/>
          <a:ext cx="850903" cy="85090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影響</a:t>
          </a:r>
        </a:p>
      </dsp:txBody>
      <dsp:txXfrm>
        <a:off x="1168758" y="1014063"/>
        <a:ext cx="601679" cy="601679"/>
      </dsp:txXfrm>
    </dsp:sp>
    <dsp:sp modelId="{DF059DDD-CC00-4381-B271-20EA95AB72CF}">
      <dsp:nvSpPr>
        <dsp:cNvPr id="0" name=""/>
        <dsp:cNvSpPr/>
      </dsp:nvSpPr>
      <dsp:spPr>
        <a:xfrm rot="12411776">
          <a:off x="3064749" y="1475061"/>
          <a:ext cx="2393418" cy="31464"/>
        </a:xfrm>
        <a:custGeom>
          <a:avLst/>
          <a:gdLst/>
          <a:ahLst/>
          <a:cxnLst/>
          <a:rect l="0" t="0" r="0" b="0"/>
          <a:pathLst>
            <a:path>
              <a:moveTo>
                <a:pt x="0" y="15732"/>
              </a:moveTo>
              <a:lnTo>
                <a:pt x="2393418" y="157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 rot="10800000">
        <a:off x="4201623" y="1430958"/>
        <a:ext cx="119670" cy="119670"/>
      </dsp:txXfrm>
    </dsp:sp>
    <dsp:sp modelId="{DD449D2F-C39B-4BA6-84FF-946F9BC9C7C1}">
      <dsp:nvSpPr>
        <dsp:cNvPr id="0" name=""/>
        <dsp:cNvSpPr/>
      </dsp:nvSpPr>
      <dsp:spPr>
        <a:xfrm>
          <a:off x="2390075" y="333263"/>
          <a:ext cx="849653" cy="84965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創造</a:t>
          </a:r>
        </a:p>
      </dsp:txBody>
      <dsp:txXfrm>
        <a:off x="2514504" y="457692"/>
        <a:ext cx="600795" cy="6007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AB53C-2F81-4369-BD54-060ACC8ABFA8}">
      <dsp:nvSpPr>
        <dsp:cNvPr id="0" name=""/>
        <dsp:cNvSpPr/>
      </dsp:nvSpPr>
      <dsp:spPr>
        <a:xfrm>
          <a:off x="106762" y="1802063"/>
          <a:ext cx="1122727" cy="1122727"/>
        </a:xfrm>
        <a:prstGeom prst="ellipse">
          <a:avLst/>
        </a:prstGeom>
        <a:solidFill>
          <a:srgbClr val="9966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>
              <a:latin typeface="+mn-ea"/>
              <a:ea typeface="+mn-ea"/>
            </a:rPr>
            <a:t>總</a:t>
          </a:r>
        </a:p>
      </dsp:txBody>
      <dsp:txXfrm>
        <a:off x="271182" y="1966483"/>
        <a:ext cx="793887" cy="793887"/>
      </dsp:txXfrm>
    </dsp:sp>
    <dsp:sp modelId="{7EC847D7-E8C4-4AC2-AAB6-AB03F06999DD}">
      <dsp:nvSpPr>
        <dsp:cNvPr id="0" name=""/>
        <dsp:cNvSpPr/>
      </dsp:nvSpPr>
      <dsp:spPr>
        <a:xfrm rot="20885478">
          <a:off x="1180731" y="1877919"/>
          <a:ext cx="3408349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3408349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latin typeface="+mn-ea"/>
            <a:ea typeface="+mn-ea"/>
          </a:endParaRPr>
        </a:p>
      </dsp:txBody>
      <dsp:txXfrm>
        <a:off x="2799697" y="1810718"/>
        <a:ext cx="170417" cy="170417"/>
      </dsp:txXfrm>
    </dsp:sp>
    <dsp:sp modelId="{B7FBEFC0-D829-4962-859B-1B99D766C9A8}">
      <dsp:nvSpPr>
        <dsp:cNvPr id="0" name=""/>
        <dsp:cNvSpPr/>
      </dsp:nvSpPr>
      <dsp:spPr>
        <a:xfrm>
          <a:off x="4542783" y="1006451"/>
          <a:ext cx="892332" cy="891502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會</a:t>
          </a:r>
        </a:p>
      </dsp:txBody>
      <dsp:txXfrm>
        <a:off x="4673462" y="1137008"/>
        <a:ext cx="630974" cy="630388"/>
      </dsp:txXfrm>
    </dsp:sp>
    <dsp:sp modelId="{7EC40B1E-BB70-4D0E-998A-A675CD85E8F3}">
      <dsp:nvSpPr>
        <dsp:cNvPr id="0" name=""/>
        <dsp:cNvSpPr/>
      </dsp:nvSpPr>
      <dsp:spPr>
        <a:xfrm rot="2990723">
          <a:off x="914369" y="3023586"/>
          <a:ext cx="651865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651865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>
        <a:off x="1224005" y="3025297"/>
        <a:ext cx="32593" cy="32593"/>
      </dsp:txXfrm>
    </dsp:sp>
    <dsp:sp modelId="{902AD9C2-C586-4B26-AF6C-A72F2EA34CFF}">
      <dsp:nvSpPr>
        <dsp:cNvPr id="0" name=""/>
        <dsp:cNvSpPr/>
      </dsp:nvSpPr>
      <dsp:spPr>
        <a:xfrm>
          <a:off x="1298710" y="3189985"/>
          <a:ext cx="854687" cy="854687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計</a:t>
          </a:r>
        </a:p>
      </dsp:txBody>
      <dsp:txXfrm>
        <a:off x="1423876" y="3315151"/>
        <a:ext cx="604355" cy="604355"/>
      </dsp:txXfrm>
    </dsp:sp>
    <dsp:sp modelId="{3EC27D91-CF7B-4CF7-9FDD-30370F28AF5C}">
      <dsp:nvSpPr>
        <dsp:cNvPr id="0" name=""/>
        <dsp:cNvSpPr/>
      </dsp:nvSpPr>
      <dsp:spPr>
        <a:xfrm rot="1002446">
          <a:off x="1137886" y="2969246"/>
          <a:ext cx="3217165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3217165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b="1" kern="1200">
            <a:latin typeface="+mn-ea"/>
            <a:ea typeface="+mn-ea"/>
          </a:endParaRPr>
        </a:p>
      </dsp:txBody>
      <dsp:txXfrm>
        <a:off x="2666040" y="2906825"/>
        <a:ext cx="160858" cy="160858"/>
      </dsp:txXfrm>
    </dsp:sp>
    <dsp:sp modelId="{FF32091C-C9CD-4690-B407-6CAE330C3991}">
      <dsp:nvSpPr>
        <dsp:cNvPr id="0" name=""/>
        <dsp:cNvSpPr/>
      </dsp:nvSpPr>
      <dsp:spPr>
        <a:xfrm>
          <a:off x="4269080" y="3144760"/>
          <a:ext cx="855945" cy="855945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體</a:t>
          </a:r>
        </a:p>
      </dsp:txBody>
      <dsp:txXfrm>
        <a:off x="4394430" y="3270110"/>
        <a:ext cx="605245" cy="605245"/>
      </dsp:txXfrm>
    </dsp:sp>
    <dsp:sp modelId="{D1DF4D84-C18A-498F-8F85-1CCB8E01EF67}">
      <dsp:nvSpPr>
        <dsp:cNvPr id="0" name=""/>
        <dsp:cNvSpPr/>
      </dsp:nvSpPr>
      <dsp:spPr>
        <a:xfrm rot="1688359">
          <a:off x="1049345" y="3064219"/>
          <a:ext cx="1925507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925507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>
        <a:off x="1963961" y="3034089"/>
        <a:ext cx="96275" cy="96275"/>
      </dsp:txXfrm>
    </dsp:sp>
    <dsp:sp modelId="{A2AF7D07-D7F6-4C5B-86AF-182A60A25109}">
      <dsp:nvSpPr>
        <dsp:cNvPr id="0" name=""/>
        <dsp:cNvSpPr/>
      </dsp:nvSpPr>
      <dsp:spPr>
        <a:xfrm>
          <a:off x="2810473" y="3310144"/>
          <a:ext cx="855945" cy="855945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管</a:t>
          </a:r>
        </a:p>
      </dsp:txBody>
      <dsp:txXfrm>
        <a:off x="2935823" y="3435494"/>
        <a:ext cx="605245" cy="605245"/>
      </dsp:txXfrm>
    </dsp:sp>
    <dsp:sp modelId="{4F2E5569-A58A-4922-B850-B354BD41632C}">
      <dsp:nvSpPr>
        <dsp:cNvPr id="0" name=""/>
        <dsp:cNvSpPr/>
      </dsp:nvSpPr>
      <dsp:spPr>
        <a:xfrm rot="43154">
          <a:off x="1229311" y="2373917"/>
          <a:ext cx="3417744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3417744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latin typeface="+mn-ea"/>
            <a:ea typeface="+mn-ea"/>
          </a:endParaRPr>
        </a:p>
      </dsp:txBody>
      <dsp:txXfrm>
        <a:off x="2852740" y="2306481"/>
        <a:ext cx="170887" cy="170887"/>
      </dsp:txXfrm>
    </dsp:sp>
    <dsp:sp modelId="{67C636BB-D736-4349-AE47-A8E8F35BA4EF}">
      <dsp:nvSpPr>
        <dsp:cNvPr id="0" name=""/>
        <dsp:cNvSpPr/>
      </dsp:nvSpPr>
      <dsp:spPr>
        <a:xfrm>
          <a:off x="4646887" y="1990775"/>
          <a:ext cx="855945" cy="855945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司令</a:t>
          </a:r>
        </a:p>
      </dsp:txBody>
      <dsp:txXfrm>
        <a:off x="4772237" y="2116125"/>
        <a:ext cx="605245" cy="605245"/>
      </dsp:txXfrm>
    </dsp:sp>
    <dsp:sp modelId="{7CD6A282-E394-4593-9C08-6B00C20ADDAF}">
      <dsp:nvSpPr>
        <dsp:cNvPr id="0" name=""/>
        <dsp:cNvSpPr/>
      </dsp:nvSpPr>
      <dsp:spPr>
        <a:xfrm rot="18966192">
          <a:off x="979728" y="1725629"/>
          <a:ext cx="665056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665056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>
        <a:off x="1295630" y="1727010"/>
        <a:ext cx="33252" cy="33252"/>
      </dsp:txXfrm>
    </dsp:sp>
    <dsp:sp modelId="{0562D6B9-6BDC-4959-9A2C-994FB7388778}">
      <dsp:nvSpPr>
        <dsp:cNvPr id="0" name=""/>
        <dsp:cNvSpPr/>
      </dsp:nvSpPr>
      <dsp:spPr>
        <a:xfrm>
          <a:off x="1432293" y="788362"/>
          <a:ext cx="855945" cy="855945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經理</a:t>
          </a:r>
        </a:p>
      </dsp:txBody>
      <dsp:txXfrm>
        <a:off x="1557643" y="913712"/>
        <a:ext cx="605245" cy="605245"/>
      </dsp:txXfrm>
    </dsp:sp>
    <dsp:sp modelId="{DF059DDD-CC00-4381-B271-20EA95AB72CF}">
      <dsp:nvSpPr>
        <dsp:cNvPr id="0" name=""/>
        <dsp:cNvSpPr/>
      </dsp:nvSpPr>
      <dsp:spPr>
        <a:xfrm rot="20260460">
          <a:off x="1109115" y="1735402"/>
          <a:ext cx="2088986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2088986" y="18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>
            <a:latin typeface="+mn-ea"/>
            <a:ea typeface="+mn-ea"/>
          </a:endParaRPr>
        </a:p>
      </dsp:txBody>
      <dsp:txXfrm>
        <a:off x="2101383" y="1701184"/>
        <a:ext cx="104449" cy="104449"/>
      </dsp:txXfrm>
    </dsp:sp>
    <dsp:sp modelId="{DD449D2F-C39B-4BA6-84FF-946F9BC9C7C1}">
      <dsp:nvSpPr>
        <dsp:cNvPr id="0" name=""/>
        <dsp:cNvSpPr/>
      </dsp:nvSpPr>
      <dsp:spPr>
        <a:xfrm>
          <a:off x="3087771" y="766958"/>
          <a:ext cx="854687" cy="854687"/>
        </a:xfrm>
        <a:prstGeom prst="ellipse">
          <a:avLst/>
        </a:prstGeom>
        <a:solidFill>
          <a:srgbClr val="CCCC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>
              <a:latin typeface="+mn-ea"/>
              <a:ea typeface="+mn-ea"/>
            </a:rPr>
            <a:t>部</a:t>
          </a:r>
        </a:p>
      </dsp:txBody>
      <dsp:txXfrm>
        <a:off x="3212937" y="892124"/>
        <a:ext cx="604355" cy="6043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2FBEA-37E2-4A02-8AD6-D333D81852EB}">
      <dsp:nvSpPr>
        <dsp:cNvPr id="0" name=""/>
        <dsp:cNvSpPr/>
      </dsp:nvSpPr>
      <dsp:spPr>
        <a:xfrm>
          <a:off x="47347" y="248"/>
          <a:ext cx="3548292" cy="2128975"/>
        </a:xfrm>
        <a:prstGeom prst="rect">
          <a:avLst/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例子</a:t>
          </a:r>
        </a:p>
      </dsp:txBody>
      <dsp:txXfrm>
        <a:off x="47347" y="248"/>
        <a:ext cx="3548292" cy="2128975"/>
      </dsp:txXfrm>
    </dsp:sp>
    <dsp:sp modelId="{EDCADD63-ABA0-4D2E-BEFE-6FEA7C447E28}">
      <dsp:nvSpPr>
        <dsp:cNvPr id="0" name=""/>
        <dsp:cNvSpPr/>
      </dsp:nvSpPr>
      <dsp:spPr>
        <a:xfrm>
          <a:off x="3914382" y="248"/>
          <a:ext cx="3548292" cy="2128975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使用率</a:t>
          </a:r>
        </a:p>
      </dsp:txBody>
      <dsp:txXfrm>
        <a:off x="3914382" y="248"/>
        <a:ext cx="3548292" cy="2128975"/>
      </dsp:txXfrm>
    </dsp:sp>
    <dsp:sp modelId="{6B212BAA-4B74-4E2E-AF83-DE788298CE0C}">
      <dsp:nvSpPr>
        <dsp:cNvPr id="0" name=""/>
        <dsp:cNvSpPr/>
      </dsp:nvSpPr>
      <dsp:spPr>
        <a:xfrm>
          <a:off x="63563" y="2484301"/>
          <a:ext cx="3548292" cy="2128975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搭配詞</a:t>
          </a:r>
        </a:p>
      </dsp:txBody>
      <dsp:txXfrm>
        <a:off x="63563" y="2484301"/>
        <a:ext cx="3548292" cy="2128975"/>
      </dsp:txXfrm>
    </dsp:sp>
    <dsp:sp modelId="{D24D89C4-8AA7-4D7B-A58C-07C0BBBF64E1}">
      <dsp:nvSpPr>
        <dsp:cNvPr id="0" name=""/>
        <dsp:cNvSpPr/>
      </dsp:nvSpPr>
      <dsp:spPr>
        <a:xfrm>
          <a:off x="3936701" y="2484301"/>
          <a:ext cx="3548292" cy="2128975"/>
        </a:xfrm>
        <a:prstGeom prst="rect">
          <a:avLst/>
        </a:prstGeom>
        <a:solidFill>
          <a:srgbClr val="66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R="0" lvl="0" algn="ctr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語境</a:t>
          </a:r>
        </a:p>
      </dsp:txBody>
      <dsp:txXfrm>
        <a:off x="3936701" y="2484301"/>
        <a:ext cx="3548292" cy="2128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r">
              <a:defRPr sz="1300"/>
            </a:lvl1pPr>
          </a:lstStyle>
          <a:p>
            <a:fld id="{B543DE76-AB28-4417-8D9D-28409C43EEBE}" type="datetimeFigureOut">
              <a:rPr lang="zh-CN" altLang="en-US" smtClean="0"/>
              <a:t>2023/6/30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4" tIns="47777" rIns="95554" bIns="47777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4" tIns="47777" rIns="95554" bIns="47777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r">
              <a:defRPr sz="1300"/>
            </a:lvl1pPr>
          </a:lstStyle>
          <a:p>
            <a:fld id="{6C557799-C120-4320-A1EE-38D8F89076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6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0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6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1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10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2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受</a:t>
            </a:r>
            <a:r>
              <a:rPr lang="en-US" altLang="zh-TW" dirty="0"/>
              <a:t>(</a:t>
            </a:r>
            <a:r>
              <a:rPr lang="zh-TW" altLang="en-US" dirty="0"/>
              <a:t>到</a:t>
            </a:r>
            <a:r>
              <a:rPr lang="en-US" altLang="zh-TW" dirty="0"/>
              <a:t>) N/PN/NP</a:t>
            </a:r>
            <a:r>
              <a:rPr lang="zh-TW" altLang="en-US" dirty="0"/>
              <a:t>的影響</a:t>
            </a:r>
            <a:endParaRPr lang="en-US" altLang="zh-TW" dirty="0"/>
          </a:p>
          <a:p>
            <a:r>
              <a:rPr lang="en-US" altLang="zh-TW" dirty="0"/>
              <a:t>PN=</a:t>
            </a:r>
            <a:r>
              <a:rPr lang="zh-TW" altLang="en-US" dirty="0"/>
              <a:t>代詞</a:t>
            </a:r>
            <a:r>
              <a:rPr lang="en-US" altLang="zh-TW" dirty="0"/>
              <a:t>,</a:t>
            </a:r>
            <a:r>
              <a:rPr lang="en-US" altLang="zh-TW" baseline="0" dirty="0"/>
              <a:t> </a:t>
            </a:r>
            <a:r>
              <a:rPr lang="zh-TW" altLang="en-US" baseline="0" dirty="0"/>
              <a:t>後面接</a:t>
            </a:r>
            <a:r>
              <a:rPr lang="en-US" altLang="zh-TW" baseline="0" dirty="0"/>
              <a:t>”</a:t>
            </a:r>
            <a:r>
              <a:rPr lang="zh-TW" altLang="en-US" baseline="0" dirty="0"/>
              <a:t>的</a:t>
            </a:r>
            <a:r>
              <a:rPr lang="en-US" altLang="zh-TW" baseline="0" dirty="0"/>
              <a:t>”</a:t>
            </a:r>
            <a:r>
              <a:rPr lang="zh-TW" altLang="en-US" baseline="0" dirty="0"/>
              <a:t>可以形成所有格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66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</a:t>
            </a:r>
            <a:r>
              <a:rPr lang="en-US" altLang="zh-TW" dirty="0"/>
              <a:t>….</a:t>
            </a:r>
            <a:r>
              <a:rPr lang="zh-TW" altLang="en-US" dirty="0"/>
              <a:t>有興趣</a:t>
            </a:r>
            <a:endParaRPr lang="en-US" altLang="zh-TW" dirty="0"/>
          </a:p>
          <a:p>
            <a:r>
              <a:rPr lang="zh-TW" altLang="en-US" dirty="0"/>
              <a:t>引起／產生＿＿＿的興趣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引起很多人的討論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51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113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8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" y="2101823"/>
            <a:ext cx="9144001" cy="3387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" y="2101823"/>
            <a:ext cx="4417453" cy="3884500"/>
            <a:chOff x="0" y="1716001"/>
            <a:chExt cx="4442463" cy="3891380"/>
          </a:xfrm>
        </p:grpSpPr>
        <p:sp>
          <p:nvSpPr>
            <p:cNvPr id="446" name="任意多边形: 形状 463"/>
            <p:cNvSpPr/>
            <p:nvPr userDrawn="1"/>
          </p:nvSpPr>
          <p:spPr>
            <a:xfrm rot="16200000">
              <a:off x="362803" y="1527718"/>
              <a:ext cx="3884497" cy="4274822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5" name="任意多边形: 形状 463"/>
            <p:cNvSpPr/>
            <p:nvPr userDrawn="1"/>
          </p:nvSpPr>
          <p:spPr>
            <a:xfrm rot="16200000">
              <a:off x="246330" y="1476552"/>
              <a:ext cx="3884497" cy="4377155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rgbClr val="A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463"/>
            <p:cNvSpPr/>
            <p:nvPr/>
          </p:nvSpPr>
          <p:spPr>
            <a:xfrm rot="16200000">
              <a:off x="0" y="1716001"/>
              <a:ext cx="3891380" cy="3891380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324" y="1722881"/>
              <a:ext cx="3170083" cy="3068919"/>
              <a:chOff x="0" y="-1"/>
              <a:chExt cx="3917" cy="3792"/>
            </a:xfrm>
          </p:grpSpPr>
          <p:grpSp>
            <p:nvGrpSpPr>
              <p:cNvPr id="9" name="Group 205"/>
              <p:cNvGrpSpPr>
                <a:grpSpLocks/>
              </p:cNvGrpSpPr>
              <p:nvPr/>
            </p:nvGrpSpPr>
            <p:grpSpPr bwMode="auto">
              <a:xfrm>
                <a:off x="0" y="-1"/>
                <a:ext cx="3917" cy="3792"/>
                <a:chOff x="0" y="-1"/>
                <a:chExt cx="3917" cy="3792"/>
              </a:xfrm>
            </p:grpSpPr>
            <p:sp>
              <p:nvSpPr>
                <p:cNvPr id="244" name="Freeform 5"/>
                <p:cNvSpPr>
                  <a:spLocks/>
                </p:cNvSpPr>
                <p:nvPr/>
              </p:nvSpPr>
              <p:spPr bwMode="auto">
                <a:xfrm>
                  <a:off x="0" y="-1"/>
                  <a:ext cx="3375" cy="3281"/>
                </a:xfrm>
                <a:custGeom>
                  <a:avLst/>
                  <a:gdLst>
                    <a:gd name="T0" fmla="*/ 0 w 2670"/>
                    <a:gd name="T1" fmla="*/ 2233 h 2596"/>
                    <a:gd name="T2" fmla="*/ 1030 w 2670"/>
                    <a:gd name="T3" fmla="*/ 2596 h 2596"/>
                    <a:gd name="T4" fmla="*/ 2670 w 2670"/>
                    <a:gd name="T5" fmla="*/ 956 h 2596"/>
                    <a:gd name="T6" fmla="*/ 2362 w 2670"/>
                    <a:gd name="T7" fmla="*/ 0 h 2596"/>
                    <a:gd name="T8" fmla="*/ 0 w 2670"/>
                    <a:gd name="T9" fmla="*/ 0 h 2596"/>
                    <a:gd name="T10" fmla="*/ 0 w 2670"/>
                    <a:gd name="T11" fmla="*/ 2233 h 2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70" h="2596">
                      <a:moveTo>
                        <a:pt x="0" y="2233"/>
                      </a:moveTo>
                      <a:cubicBezTo>
                        <a:pt x="282" y="2460"/>
                        <a:pt x="640" y="2596"/>
                        <a:pt x="1030" y="2596"/>
                      </a:cubicBezTo>
                      <a:cubicBezTo>
                        <a:pt x="1936" y="2596"/>
                        <a:pt x="2670" y="1862"/>
                        <a:pt x="2670" y="956"/>
                      </a:cubicBezTo>
                      <a:cubicBezTo>
                        <a:pt x="2670" y="599"/>
                        <a:pt x="2556" y="269"/>
                        <a:pt x="236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33"/>
                        <a:pt x="0" y="2233"/>
                        <a:pt x="0" y="2233"/>
                      </a:cubicBezTo>
                    </a:path>
                  </a:pathLst>
                </a:custGeom>
                <a:solidFill>
                  <a:srgbClr val="A8C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5" name="Freeform 6"/>
                <p:cNvSpPr>
                  <a:spLocks/>
                </p:cNvSpPr>
                <p:nvPr/>
              </p:nvSpPr>
              <p:spPr bwMode="auto">
                <a:xfrm>
                  <a:off x="2047" y="2079"/>
                  <a:ext cx="925" cy="907"/>
                </a:xfrm>
                <a:custGeom>
                  <a:avLst/>
                  <a:gdLst>
                    <a:gd name="T0" fmla="*/ 280 w 732"/>
                    <a:gd name="T1" fmla="*/ 692 h 717"/>
                    <a:gd name="T2" fmla="*/ 400 w 732"/>
                    <a:gd name="T3" fmla="*/ 685 h 717"/>
                    <a:gd name="T4" fmla="*/ 693 w 732"/>
                    <a:gd name="T5" fmla="*/ 417 h 717"/>
                    <a:gd name="T6" fmla="*/ 709 w 732"/>
                    <a:gd name="T7" fmla="*/ 299 h 717"/>
                    <a:gd name="T8" fmla="*/ 548 w 732"/>
                    <a:gd name="T9" fmla="*/ 42 h 717"/>
                    <a:gd name="T10" fmla="*/ 450 w 732"/>
                    <a:gd name="T11" fmla="*/ 29 h 717"/>
                    <a:gd name="T12" fmla="*/ 31 w 732"/>
                    <a:gd name="T13" fmla="*/ 412 h 717"/>
                    <a:gd name="T14" fmla="*/ 36 w 732"/>
                    <a:gd name="T15" fmla="*/ 511 h 717"/>
                    <a:gd name="T16" fmla="*/ 280 w 732"/>
                    <a:gd name="T17" fmla="*/ 692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17">
                      <a:moveTo>
                        <a:pt x="280" y="692"/>
                      </a:moveTo>
                      <a:cubicBezTo>
                        <a:pt x="314" y="717"/>
                        <a:pt x="368" y="714"/>
                        <a:pt x="400" y="685"/>
                      </a:cubicBezTo>
                      <a:cubicBezTo>
                        <a:pt x="693" y="417"/>
                        <a:pt x="693" y="417"/>
                        <a:pt x="693" y="417"/>
                      </a:cubicBezTo>
                      <a:cubicBezTo>
                        <a:pt x="725" y="388"/>
                        <a:pt x="732" y="335"/>
                        <a:pt x="709" y="299"/>
                      </a:cubicBezTo>
                      <a:cubicBezTo>
                        <a:pt x="548" y="42"/>
                        <a:pt x="548" y="42"/>
                        <a:pt x="548" y="42"/>
                      </a:cubicBezTo>
                      <a:cubicBezTo>
                        <a:pt x="526" y="6"/>
                        <a:pt x="481" y="0"/>
                        <a:pt x="450" y="29"/>
                      </a:cubicBezTo>
                      <a:cubicBezTo>
                        <a:pt x="31" y="412"/>
                        <a:pt x="31" y="412"/>
                        <a:pt x="31" y="412"/>
                      </a:cubicBezTo>
                      <a:cubicBezTo>
                        <a:pt x="0" y="441"/>
                        <a:pt x="2" y="485"/>
                        <a:pt x="36" y="511"/>
                      </a:cubicBezTo>
                      <a:lnTo>
                        <a:pt x="280" y="692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6" name="Freeform 7"/>
                <p:cNvSpPr>
                  <a:spLocks/>
                </p:cNvSpPr>
                <p:nvPr/>
              </p:nvSpPr>
              <p:spPr bwMode="auto">
                <a:xfrm>
                  <a:off x="2076" y="2119"/>
                  <a:ext cx="752" cy="750"/>
                </a:xfrm>
                <a:custGeom>
                  <a:avLst/>
                  <a:gdLst>
                    <a:gd name="T0" fmla="*/ 240 w 752"/>
                    <a:gd name="T1" fmla="*/ 144 h 750"/>
                    <a:gd name="T2" fmla="*/ 427 w 752"/>
                    <a:gd name="T3" fmla="*/ 429 h 750"/>
                    <a:gd name="T4" fmla="*/ 162 w 752"/>
                    <a:gd name="T5" fmla="*/ 216 h 750"/>
                    <a:gd name="T6" fmla="*/ 0 w 752"/>
                    <a:gd name="T7" fmla="*/ 362 h 750"/>
                    <a:gd name="T8" fmla="*/ 355 w 752"/>
                    <a:gd name="T9" fmla="*/ 750 h 750"/>
                    <a:gd name="T10" fmla="*/ 752 w 752"/>
                    <a:gd name="T11" fmla="*/ 386 h 750"/>
                    <a:gd name="T12" fmla="*/ 398 w 752"/>
                    <a:gd name="T13" fmla="*/ 0 h 750"/>
                    <a:gd name="T14" fmla="*/ 240 w 752"/>
                    <a:gd name="T15" fmla="*/ 144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2" h="750">
                      <a:moveTo>
                        <a:pt x="240" y="144"/>
                      </a:moveTo>
                      <a:lnTo>
                        <a:pt x="427" y="429"/>
                      </a:lnTo>
                      <a:lnTo>
                        <a:pt x="162" y="216"/>
                      </a:lnTo>
                      <a:lnTo>
                        <a:pt x="0" y="362"/>
                      </a:lnTo>
                      <a:lnTo>
                        <a:pt x="355" y="750"/>
                      </a:lnTo>
                      <a:lnTo>
                        <a:pt x="752" y="386"/>
                      </a:lnTo>
                      <a:lnTo>
                        <a:pt x="398" y="0"/>
                      </a:lnTo>
                      <a:lnTo>
                        <a:pt x="240" y="144"/>
                      </a:lnTo>
                      <a:close/>
                    </a:path>
                  </a:pathLst>
                </a:custGeom>
                <a:solidFill>
                  <a:srgbClr val="3449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7" name="Freeform 8"/>
                <p:cNvSpPr>
                  <a:spLocks/>
                </p:cNvSpPr>
                <p:nvPr/>
              </p:nvSpPr>
              <p:spPr bwMode="auto">
                <a:xfrm>
                  <a:off x="2798" y="587"/>
                  <a:ext cx="569" cy="897"/>
                </a:xfrm>
                <a:custGeom>
                  <a:avLst/>
                  <a:gdLst>
                    <a:gd name="T0" fmla="*/ 374 w 450"/>
                    <a:gd name="T1" fmla="*/ 644 h 710"/>
                    <a:gd name="T2" fmla="*/ 450 w 450"/>
                    <a:gd name="T3" fmla="*/ 552 h 710"/>
                    <a:gd name="T4" fmla="*/ 450 w 450"/>
                    <a:gd name="T5" fmla="*/ 154 h 710"/>
                    <a:gd name="T6" fmla="*/ 374 w 450"/>
                    <a:gd name="T7" fmla="*/ 62 h 710"/>
                    <a:gd name="T8" fmla="*/ 76 w 450"/>
                    <a:gd name="T9" fmla="*/ 8 h 710"/>
                    <a:gd name="T10" fmla="*/ 0 w 450"/>
                    <a:gd name="T11" fmla="*/ 72 h 710"/>
                    <a:gd name="T12" fmla="*/ 0 w 450"/>
                    <a:gd name="T13" fmla="*/ 639 h 710"/>
                    <a:gd name="T14" fmla="*/ 76 w 450"/>
                    <a:gd name="T15" fmla="*/ 702 h 710"/>
                    <a:gd name="T16" fmla="*/ 374 w 450"/>
                    <a:gd name="T17" fmla="*/ 644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0" h="710">
                      <a:moveTo>
                        <a:pt x="374" y="644"/>
                      </a:moveTo>
                      <a:cubicBezTo>
                        <a:pt x="416" y="636"/>
                        <a:pt x="450" y="594"/>
                        <a:pt x="450" y="552"/>
                      </a:cubicBezTo>
                      <a:cubicBezTo>
                        <a:pt x="450" y="154"/>
                        <a:pt x="450" y="154"/>
                        <a:pt x="450" y="154"/>
                      </a:cubicBezTo>
                      <a:cubicBezTo>
                        <a:pt x="450" y="111"/>
                        <a:pt x="416" y="70"/>
                        <a:pt x="374" y="62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34" y="0"/>
                        <a:pt x="0" y="29"/>
                        <a:pt x="0" y="72"/>
                      </a:cubicBezTo>
                      <a:cubicBezTo>
                        <a:pt x="0" y="639"/>
                        <a:pt x="0" y="639"/>
                        <a:pt x="0" y="639"/>
                      </a:cubicBezTo>
                      <a:cubicBezTo>
                        <a:pt x="0" y="681"/>
                        <a:pt x="34" y="710"/>
                        <a:pt x="76" y="702"/>
                      </a:cubicBezTo>
                      <a:lnTo>
                        <a:pt x="374" y="644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8" name="Freeform 9"/>
                <p:cNvSpPr>
                  <a:spLocks/>
                </p:cNvSpPr>
                <p:nvPr/>
              </p:nvSpPr>
              <p:spPr bwMode="auto">
                <a:xfrm>
                  <a:off x="2703" y="782"/>
                  <a:ext cx="525" cy="540"/>
                </a:xfrm>
                <a:custGeom>
                  <a:avLst/>
                  <a:gdLst>
                    <a:gd name="T0" fmla="*/ 0 w 525"/>
                    <a:gd name="T1" fmla="*/ 215 h 540"/>
                    <a:gd name="T2" fmla="*/ 337 w 525"/>
                    <a:gd name="T3" fmla="*/ 270 h 540"/>
                    <a:gd name="T4" fmla="*/ 0 w 525"/>
                    <a:gd name="T5" fmla="*/ 322 h 540"/>
                    <a:gd name="T6" fmla="*/ 0 w 525"/>
                    <a:gd name="T7" fmla="*/ 540 h 540"/>
                    <a:gd name="T8" fmla="*/ 525 w 525"/>
                    <a:gd name="T9" fmla="*/ 540 h 540"/>
                    <a:gd name="T10" fmla="*/ 525 w 525"/>
                    <a:gd name="T11" fmla="*/ 0 h 540"/>
                    <a:gd name="T12" fmla="*/ 0 w 525"/>
                    <a:gd name="T13" fmla="*/ 0 h 540"/>
                    <a:gd name="T14" fmla="*/ 0 w 525"/>
                    <a:gd name="T15" fmla="*/ 215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5" h="540">
                      <a:moveTo>
                        <a:pt x="0" y="215"/>
                      </a:moveTo>
                      <a:lnTo>
                        <a:pt x="337" y="270"/>
                      </a:lnTo>
                      <a:lnTo>
                        <a:pt x="0" y="322"/>
                      </a:lnTo>
                      <a:lnTo>
                        <a:pt x="0" y="540"/>
                      </a:lnTo>
                      <a:lnTo>
                        <a:pt x="525" y="540"/>
                      </a:lnTo>
                      <a:lnTo>
                        <a:pt x="525" y="0"/>
                      </a:lnTo>
                      <a:lnTo>
                        <a:pt x="0" y="0"/>
                      </a:lnTo>
                      <a:lnTo>
                        <a:pt x="0" y="215"/>
                      </a:lnTo>
                      <a:close/>
                    </a:path>
                  </a:pathLst>
                </a:custGeom>
                <a:solidFill>
                  <a:srgbClr val="354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9" name="Freeform 10"/>
                <p:cNvSpPr>
                  <a:spLocks/>
                </p:cNvSpPr>
                <p:nvPr/>
              </p:nvSpPr>
              <p:spPr bwMode="auto">
                <a:xfrm>
                  <a:off x="344" y="2615"/>
                  <a:ext cx="887" cy="671"/>
                </a:xfrm>
                <a:custGeom>
                  <a:avLst/>
                  <a:gdLst>
                    <a:gd name="T0" fmla="*/ 14 w 702"/>
                    <a:gd name="T1" fmla="*/ 376 h 531"/>
                    <a:gd name="T2" fmla="*/ 94 w 702"/>
                    <a:gd name="T3" fmla="*/ 465 h 531"/>
                    <a:gd name="T4" fmla="*/ 487 w 702"/>
                    <a:gd name="T5" fmla="*/ 525 h 531"/>
                    <a:gd name="T6" fmla="*/ 589 w 702"/>
                    <a:gd name="T7" fmla="*/ 463 h 531"/>
                    <a:gd name="T8" fmla="*/ 688 w 702"/>
                    <a:gd name="T9" fmla="*/ 177 h 531"/>
                    <a:gd name="T10" fmla="*/ 636 w 702"/>
                    <a:gd name="T11" fmla="*/ 92 h 531"/>
                    <a:gd name="T12" fmla="*/ 76 w 702"/>
                    <a:gd name="T13" fmla="*/ 6 h 531"/>
                    <a:gd name="T14" fmla="*/ 2 w 702"/>
                    <a:gd name="T15" fmla="*/ 73 h 531"/>
                    <a:gd name="T16" fmla="*/ 14 w 702"/>
                    <a:gd name="T17" fmla="*/ 376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2" h="531">
                      <a:moveTo>
                        <a:pt x="14" y="376"/>
                      </a:moveTo>
                      <a:cubicBezTo>
                        <a:pt x="15" y="418"/>
                        <a:pt x="51" y="459"/>
                        <a:pt x="94" y="465"/>
                      </a:cubicBezTo>
                      <a:cubicBezTo>
                        <a:pt x="487" y="525"/>
                        <a:pt x="487" y="525"/>
                        <a:pt x="487" y="525"/>
                      </a:cubicBezTo>
                      <a:cubicBezTo>
                        <a:pt x="529" y="531"/>
                        <a:pt x="575" y="503"/>
                        <a:pt x="589" y="463"/>
                      </a:cubicBezTo>
                      <a:cubicBezTo>
                        <a:pt x="688" y="177"/>
                        <a:pt x="688" y="177"/>
                        <a:pt x="688" y="177"/>
                      </a:cubicBezTo>
                      <a:cubicBezTo>
                        <a:pt x="702" y="137"/>
                        <a:pt x="678" y="98"/>
                        <a:pt x="636" y="92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33" y="0"/>
                        <a:pt x="0" y="30"/>
                        <a:pt x="2" y="73"/>
                      </a:cubicBezTo>
                      <a:lnTo>
                        <a:pt x="14" y="37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0" name="Freeform 11"/>
                <p:cNvSpPr>
                  <a:spLocks/>
                </p:cNvSpPr>
                <p:nvPr/>
              </p:nvSpPr>
              <p:spPr bwMode="auto">
                <a:xfrm>
                  <a:off x="446" y="2609"/>
                  <a:ext cx="602" cy="532"/>
                </a:xfrm>
                <a:custGeom>
                  <a:avLst/>
                  <a:gdLst>
                    <a:gd name="T0" fmla="*/ 388 w 602"/>
                    <a:gd name="T1" fmla="*/ 49 h 532"/>
                    <a:gd name="T2" fmla="*/ 291 w 602"/>
                    <a:gd name="T3" fmla="*/ 330 h 532"/>
                    <a:gd name="T4" fmla="*/ 285 w 602"/>
                    <a:gd name="T5" fmla="*/ 33 h 532"/>
                    <a:gd name="T6" fmla="*/ 69 w 602"/>
                    <a:gd name="T7" fmla="*/ 0 h 532"/>
                    <a:gd name="T8" fmla="*/ 0 w 602"/>
                    <a:gd name="T9" fmla="*/ 451 h 532"/>
                    <a:gd name="T10" fmla="*/ 533 w 602"/>
                    <a:gd name="T11" fmla="*/ 532 h 532"/>
                    <a:gd name="T12" fmla="*/ 602 w 602"/>
                    <a:gd name="T13" fmla="*/ 81 h 532"/>
                    <a:gd name="T14" fmla="*/ 388 w 602"/>
                    <a:gd name="T15" fmla="*/ 4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2" h="532">
                      <a:moveTo>
                        <a:pt x="388" y="49"/>
                      </a:moveTo>
                      <a:lnTo>
                        <a:pt x="291" y="330"/>
                      </a:lnTo>
                      <a:lnTo>
                        <a:pt x="285" y="33"/>
                      </a:lnTo>
                      <a:lnTo>
                        <a:pt x="69" y="0"/>
                      </a:lnTo>
                      <a:lnTo>
                        <a:pt x="0" y="451"/>
                      </a:lnTo>
                      <a:lnTo>
                        <a:pt x="533" y="532"/>
                      </a:lnTo>
                      <a:lnTo>
                        <a:pt x="602" y="81"/>
                      </a:lnTo>
                      <a:lnTo>
                        <a:pt x="388" y="49"/>
                      </a:lnTo>
                      <a:close/>
                    </a:path>
                  </a:pathLst>
                </a:custGeom>
                <a:solidFill>
                  <a:srgbClr val="344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1" name="Freeform 12"/>
                <p:cNvSpPr>
                  <a:spLocks/>
                </p:cNvSpPr>
                <p:nvPr/>
              </p:nvSpPr>
              <p:spPr bwMode="auto">
                <a:xfrm>
                  <a:off x="200" y="3193"/>
                  <a:ext cx="933" cy="598"/>
                </a:xfrm>
                <a:custGeom>
                  <a:avLst/>
                  <a:gdLst>
                    <a:gd name="T0" fmla="*/ 686 w 738"/>
                    <a:gd name="T1" fmla="*/ 149 h 473"/>
                    <a:gd name="T2" fmla="*/ 603 w 738"/>
                    <a:gd name="T3" fmla="*/ 68 h 473"/>
                    <a:gd name="T4" fmla="*/ 197 w 738"/>
                    <a:gd name="T5" fmla="*/ 6 h 473"/>
                    <a:gd name="T6" fmla="*/ 101 w 738"/>
                    <a:gd name="T7" fmla="*/ 62 h 473"/>
                    <a:gd name="T8" fmla="*/ 14 w 738"/>
                    <a:gd name="T9" fmla="*/ 289 h 473"/>
                    <a:gd name="T10" fmla="*/ 56 w 738"/>
                    <a:gd name="T11" fmla="*/ 378 h 473"/>
                    <a:gd name="T12" fmla="*/ 268 w 738"/>
                    <a:gd name="T13" fmla="*/ 449 h 473"/>
                    <a:gd name="T14" fmla="*/ 407 w 738"/>
                    <a:gd name="T15" fmla="*/ 472 h 473"/>
                    <a:gd name="T16" fmla="*/ 673 w 738"/>
                    <a:gd name="T17" fmla="*/ 473 h 473"/>
                    <a:gd name="T18" fmla="*/ 731 w 738"/>
                    <a:gd name="T19" fmla="*/ 403 h 473"/>
                    <a:gd name="T20" fmla="*/ 686 w 738"/>
                    <a:gd name="T21" fmla="*/ 149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8" h="473">
                      <a:moveTo>
                        <a:pt x="686" y="149"/>
                      </a:moveTo>
                      <a:cubicBezTo>
                        <a:pt x="679" y="110"/>
                        <a:pt x="641" y="74"/>
                        <a:pt x="603" y="68"/>
                      </a:cubicBezTo>
                      <a:cubicBezTo>
                        <a:pt x="197" y="6"/>
                        <a:pt x="197" y="6"/>
                        <a:pt x="197" y="6"/>
                      </a:cubicBezTo>
                      <a:cubicBezTo>
                        <a:pt x="158" y="0"/>
                        <a:pt x="115" y="26"/>
                        <a:pt x="101" y="62"/>
                      </a:cubicBezTo>
                      <a:cubicBezTo>
                        <a:pt x="14" y="289"/>
                        <a:pt x="14" y="289"/>
                        <a:pt x="14" y="289"/>
                      </a:cubicBezTo>
                      <a:cubicBezTo>
                        <a:pt x="0" y="326"/>
                        <a:pt x="19" y="366"/>
                        <a:pt x="56" y="378"/>
                      </a:cubicBezTo>
                      <a:cubicBezTo>
                        <a:pt x="268" y="449"/>
                        <a:pt x="268" y="449"/>
                        <a:pt x="268" y="449"/>
                      </a:cubicBezTo>
                      <a:cubicBezTo>
                        <a:pt x="305" y="462"/>
                        <a:pt x="368" y="472"/>
                        <a:pt x="407" y="472"/>
                      </a:cubicBezTo>
                      <a:cubicBezTo>
                        <a:pt x="673" y="473"/>
                        <a:pt x="673" y="473"/>
                        <a:pt x="673" y="473"/>
                      </a:cubicBezTo>
                      <a:cubicBezTo>
                        <a:pt x="712" y="473"/>
                        <a:pt x="738" y="442"/>
                        <a:pt x="731" y="403"/>
                      </a:cubicBezTo>
                      <a:lnTo>
                        <a:pt x="686" y="14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2" name="Freeform 13"/>
                <p:cNvSpPr>
                  <a:spLocks/>
                </p:cNvSpPr>
                <p:nvPr/>
              </p:nvSpPr>
              <p:spPr bwMode="auto">
                <a:xfrm>
                  <a:off x="200" y="3495"/>
                  <a:ext cx="933" cy="296"/>
                </a:xfrm>
                <a:custGeom>
                  <a:avLst/>
                  <a:gdLst>
                    <a:gd name="T0" fmla="*/ 723 w 738"/>
                    <a:gd name="T1" fmla="*/ 118 h 234"/>
                    <a:gd name="T2" fmla="*/ 689 w 738"/>
                    <a:gd name="T3" fmla="*/ 128 h 234"/>
                    <a:gd name="T4" fmla="*/ 423 w 738"/>
                    <a:gd name="T5" fmla="*/ 127 h 234"/>
                    <a:gd name="T6" fmla="*/ 284 w 738"/>
                    <a:gd name="T7" fmla="*/ 104 h 234"/>
                    <a:gd name="T8" fmla="*/ 72 w 738"/>
                    <a:gd name="T9" fmla="*/ 34 h 234"/>
                    <a:gd name="T10" fmla="*/ 33 w 738"/>
                    <a:gd name="T11" fmla="*/ 0 h 234"/>
                    <a:gd name="T12" fmla="*/ 14 w 738"/>
                    <a:gd name="T13" fmla="*/ 50 h 234"/>
                    <a:gd name="T14" fmla="*/ 56 w 738"/>
                    <a:gd name="T15" fmla="*/ 139 h 234"/>
                    <a:gd name="T16" fmla="*/ 268 w 738"/>
                    <a:gd name="T17" fmla="*/ 210 h 234"/>
                    <a:gd name="T18" fmla="*/ 407 w 738"/>
                    <a:gd name="T19" fmla="*/ 233 h 234"/>
                    <a:gd name="T20" fmla="*/ 673 w 738"/>
                    <a:gd name="T21" fmla="*/ 234 h 234"/>
                    <a:gd name="T22" fmla="*/ 731 w 738"/>
                    <a:gd name="T23" fmla="*/ 164 h 234"/>
                    <a:gd name="T24" fmla="*/ 723 w 738"/>
                    <a:gd name="T25" fmla="*/ 11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8" h="234">
                      <a:moveTo>
                        <a:pt x="723" y="118"/>
                      </a:moveTo>
                      <a:cubicBezTo>
                        <a:pt x="714" y="124"/>
                        <a:pt x="702" y="128"/>
                        <a:pt x="689" y="128"/>
                      </a:cubicBezTo>
                      <a:cubicBezTo>
                        <a:pt x="423" y="127"/>
                        <a:pt x="423" y="127"/>
                        <a:pt x="423" y="127"/>
                      </a:cubicBezTo>
                      <a:cubicBezTo>
                        <a:pt x="384" y="127"/>
                        <a:pt x="322" y="117"/>
                        <a:pt x="284" y="10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4" y="28"/>
                        <a:pt x="41" y="15"/>
                        <a:pt x="33" y="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0" y="87"/>
                        <a:pt x="19" y="127"/>
                        <a:pt x="56" y="139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305" y="223"/>
                        <a:pt x="368" y="233"/>
                        <a:pt x="407" y="233"/>
                      </a:cubicBezTo>
                      <a:cubicBezTo>
                        <a:pt x="673" y="234"/>
                        <a:pt x="673" y="234"/>
                        <a:pt x="673" y="234"/>
                      </a:cubicBezTo>
                      <a:cubicBezTo>
                        <a:pt x="712" y="234"/>
                        <a:pt x="738" y="203"/>
                        <a:pt x="731" y="164"/>
                      </a:cubicBezTo>
                      <a:lnTo>
                        <a:pt x="723" y="118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3" name="Freeform 14"/>
                <p:cNvSpPr>
                  <a:spLocks/>
                </p:cNvSpPr>
                <p:nvPr/>
              </p:nvSpPr>
              <p:spPr bwMode="auto">
                <a:xfrm>
                  <a:off x="0" y="-1"/>
                  <a:ext cx="3020" cy="2973"/>
                </a:xfrm>
                <a:custGeom>
                  <a:avLst/>
                  <a:gdLst>
                    <a:gd name="T0" fmla="*/ 0 w 2389"/>
                    <a:gd name="T1" fmla="*/ 0 h 2352"/>
                    <a:gd name="T2" fmla="*/ 0 w 2389"/>
                    <a:gd name="T3" fmla="*/ 1954 h 2352"/>
                    <a:gd name="T4" fmla="*/ 981 w 2389"/>
                    <a:gd name="T5" fmla="*/ 2352 h 2352"/>
                    <a:gd name="T6" fmla="*/ 2389 w 2389"/>
                    <a:gd name="T7" fmla="*/ 945 h 2352"/>
                    <a:gd name="T8" fmla="*/ 2024 w 2389"/>
                    <a:gd name="T9" fmla="*/ 0 h 2352"/>
                    <a:gd name="T10" fmla="*/ 0 w 2389"/>
                    <a:gd name="T11" fmla="*/ 0 h 2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9" h="2352">
                      <a:moveTo>
                        <a:pt x="0" y="0"/>
                      </a:moveTo>
                      <a:cubicBezTo>
                        <a:pt x="0" y="1954"/>
                        <a:pt x="0" y="1954"/>
                        <a:pt x="0" y="1954"/>
                      </a:cubicBezTo>
                      <a:cubicBezTo>
                        <a:pt x="254" y="2201"/>
                        <a:pt x="600" y="2352"/>
                        <a:pt x="981" y="2352"/>
                      </a:cubicBezTo>
                      <a:cubicBezTo>
                        <a:pt x="1759" y="2352"/>
                        <a:pt x="2389" y="1722"/>
                        <a:pt x="2389" y="945"/>
                      </a:cubicBezTo>
                      <a:cubicBezTo>
                        <a:pt x="2389" y="581"/>
                        <a:pt x="2251" y="249"/>
                        <a:pt x="2024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99D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4" name="Freeform 15"/>
                <p:cNvSpPr>
                  <a:spLocks/>
                </p:cNvSpPr>
                <p:nvPr/>
              </p:nvSpPr>
              <p:spPr bwMode="auto">
                <a:xfrm>
                  <a:off x="0" y="-1"/>
                  <a:ext cx="2970" cy="2922"/>
                </a:xfrm>
                <a:custGeom>
                  <a:avLst/>
                  <a:gdLst>
                    <a:gd name="T0" fmla="*/ 2349 w 2349"/>
                    <a:gd name="T1" fmla="*/ 945 h 2312"/>
                    <a:gd name="T2" fmla="*/ 1970 w 2349"/>
                    <a:gd name="T3" fmla="*/ 0 h 2312"/>
                    <a:gd name="T4" fmla="*/ 0 w 2349"/>
                    <a:gd name="T5" fmla="*/ 0 h 2312"/>
                    <a:gd name="T6" fmla="*/ 0 w 2349"/>
                    <a:gd name="T7" fmla="*/ 1897 h 2312"/>
                    <a:gd name="T8" fmla="*/ 981 w 2349"/>
                    <a:gd name="T9" fmla="*/ 2312 h 2312"/>
                    <a:gd name="T10" fmla="*/ 2349 w 2349"/>
                    <a:gd name="T11" fmla="*/ 945 h 2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49" h="2312">
                      <a:moveTo>
                        <a:pt x="2349" y="945"/>
                      </a:moveTo>
                      <a:cubicBezTo>
                        <a:pt x="2349" y="578"/>
                        <a:pt x="2204" y="245"/>
                        <a:pt x="19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97"/>
                        <a:pt x="0" y="1897"/>
                        <a:pt x="0" y="1897"/>
                      </a:cubicBezTo>
                      <a:cubicBezTo>
                        <a:pt x="249" y="2153"/>
                        <a:pt x="596" y="2312"/>
                        <a:pt x="981" y="2312"/>
                      </a:cubicBezTo>
                      <a:cubicBezTo>
                        <a:pt x="1736" y="2312"/>
                        <a:pt x="2349" y="1700"/>
                        <a:pt x="2349" y="945"/>
                      </a:cubicBezTo>
                    </a:path>
                  </a:pathLst>
                </a:custGeom>
                <a:solidFill>
                  <a:srgbClr val="45A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5" name="Freeform 16"/>
                <p:cNvSpPr>
                  <a:spLocks/>
                </p:cNvSpPr>
                <p:nvPr/>
              </p:nvSpPr>
              <p:spPr bwMode="auto">
                <a:xfrm>
                  <a:off x="3367" y="539"/>
                  <a:ext cx="550" cy="944"/>
                </a:xfrm>
                <a:custGeom>
                  <a:avLst/>
                  <a:gdLst>
                    <a:gd name="T0" fmla="*/ 68 w 435"/>
                    <a:gd name="T1" fmla="*/ 96 h 747"/>
                    <a:gd name="T2" fmla="*/ 0 w 435"/>
                    <a:gd name="T3" fmla="*/ 190 h 747"/>
                    <a:gd name="T4" fmla="*/ 0 w 435"/>
                    <a:gd name="T5" fmla="*/ 600 h 747"/>
                    <a:gd name="T6" fmla="*/ 70 w 435"/>
                    <a:gd name="T7" fmla="*/ 687 h 747"/>
                    <a:gd name="T8" fmla="*/ 307 w 435"/>
                    <a:gd name="T9" fmla="*/ 739 h 747"/>
                    <a:gd name="T10" fmla="*/ 389 w 435"/>
                    <a:gd name="T11" fmla="*/ 684 h 747"/>
                    <a:gd name="T12" fmla="*/ 427 w 435"/>
                    <a:gd name="T13" fmla="*/ 463 h 747"/>
                    <a:gd name="T14" fmla="*/ 429 w 435"/>
                    <a:gd name="T15" fmla="*/ 322 h 747"/>
                    <a:gd name="T16" fmla="*/ 390 w 435"/>
                    <a:gd name="T17" fmla="*/ 60 h 747"/>
                    <a:gd name="T18" fmla="*/ 312 w 435"/>
                    <a:gd name="T19" fmla="*/ 12 h 747"/>
                    <a:gd name="T20" fmla="*/ 68 w 435"/>
                    <a:gd name="T21" fmla="*/ 96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5" h="747">
                      <a:moveTo>
                        <a:pt x="68" y="96"/>
                      </a:moveTo>
                      <a:cubicBezTo>
                        <a:pt x="31" y="108"/>
                        <a:pt x="0" y="151"/>
                        <a:pt x="0" y="190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0" y="640"/>
                        <a:pt x="32" y="679"/>
                        <a:pt x="70" y="687"/>
                      </a:cubicBezTo>
                      <a:cubicBezTo>
                        <a:pt x="307" y="739"/>
                        <a:pt x="307" y="739"/>
                        <a:pt x="307" y="739"/>
                      </a:cubicBezTo>
                      <a:cubicBezTo>
                        <a:pt x="346" y="747"/>
                        <a:pt x="383" y="723"/>
                        <a:pt x="389" y="684"/>
                      </a:cubicBezTo>
                      <a:cubicBezTo>
                        <a:pt x="427" y="463"/>
                        <a:pt x="427" y="463"/>
                        <a:pt x="427" y="463"/>
                      </a:cubicBezTo>
                      <a:cubicBezTo>
                        <a:pt x="434" y="425"/>
                        <a:pt x="435" y="361"/>
                        <a:pt x="429" y="322"/>
                      </a:cubicBezTo>
                      <a:cubicBezTo>
                        <a:pt x="390" y="60"/>
                        <a:pt x="390" y="60"/>
                        <a:pt x="390" y="60"/>
                      </a:cubicBezTo>
                      <a:cubicBezTo>
                        <a:pt x="384" y="21"/>
                        <a:pt x="349" y="0"/>
                        <a:pt x="312" y="12"/>
                      </a:cubicBezTo>
                      <a:lnTo>
                        <a:pt x="68" y="9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6" name="Freeform 17"/>
                <p:cNvSpPr>
                  <a:spLocks/>
                </p:cNvSpPr>
                <p:nvPr/>
              </p:nvSpPr>
              <p:spPr bwMode="auto">
                <a:xfrm>
                  <a:off x="3688" y="537"/>
                  <a:ext cx="227" cy="946"/>
                </a:xfrm>
                <a:custGeom>
                  <a:avLst/>
                  <a:gdLst>
                    <a:gd name="T0" fmla="*/ 13 w 180"/>
                    <a:gd name="T1" fmla="*/ 27 h 748"/>
                    <a:gd name="T2" fmla="*/ 28 w 180"/>
                    <a:gd name="T3" fmla="*/ 60 h 748"/>
                    <a:gd name="T4" fmla="*/ 67 w 180"/>
                    <a:gd name="T5" fmla="*/ 323 h 748"/>
                    <a:gd name="T6" fmla="*/ 65 w 180"/>
                    <a:gd name="T7" fmla="*/ 464 h 748"/>
                    <a:gd name="T8" fmla="*/ 27 w 180"/>
                    <a:gd name="T9" fmla="*/ 685 h 748"/>
                    <a:gd name="T10" fmla="*/ 0 w 180"/>
                    <a:gd name="T11" fmla="*/ 728 h 748"/>
                    <a:gd name="T12" fmla="*/ 52 w 180"/>
                    <a:gd name="T13" fmla="*/ 740 h 748"/>
                    <a:gd name="T14" fmla="*/ 134 w 180"/>
                    <a:gd name="T15" fmla="*/ 685 h 748"/>
                    <a:gd name="T16" fmla="*/ 172 w 180"/>
                    <a:gd name="T17" fmla="*/ 464 h 748"/>
                    <a:gd name="T18" fmla="*/ 174 w 180"/>
                    <a:gd name="T19" fmla="*/ 323 h 748"/>
                    <a:gd name="T20" fmla="*/ 135 w 180"/>
                    <a:gd name="T21" fmla="*/ 60 h 748"/>
                    <a:gd name="T22" fmla="*/ 57 w 180"/>
                    <a:gd name="T23" fmla="*/ 12 h 748"/>
                    <a:gd name="T24" fmla="*/ 13 w 180"/>
                    <a:gd name="T25" fmla="*/ 2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0" h="748">
                      <a:moveTo>
                        <a:pt x="13" y="27"/>
                      </a:moveTo>
                      <a:cubicBezTo>
                        <a:pt x="20" y="36"/>
                        <a:pt x="26" y="47"/>
                        <a:pt x="28" y="60"/>
                      </a:cubicBezTo>
                      <a:cubicBezTo>
                        <a:pt x="67" y="323"/>
                        <a:pt x="67" y="323"/>
                        <a:pt x="67" y="323"/>
                      </a:cubicBezTo>
                      <a:cubicBezTo>
                        <a:pt x="73" y="362"/>
                        <a:pt x="72" y="425"/>
                        <a:pt x="65" y="464"/>
                      </a:cubicBezTo>
                      <a:cubicBezTo>
                        <a:pt x="27" y="685"/>
                        <a:pt x="27" y="685"/>
                        <a:pt x="27" y="685"/>
                      </a:cubicBezTo>
                      <a:cubicBezTo>
                        <a:pt x="24" y="703"/>
                        <a:pt x="14" y="718"/>
                        <a:pt x="0" y="728"/>
                      </a:cubicBezTo>
                      <a:cubicBezTo>
                        <a:pt x="52" y="740"/>
                        <a:pt x="52" y="740"/>
                        <a:pt x="52" y="740"/>
                      </a:cubicBezTo>
                      <a:cubicBezTo>
                        <a:pt x="91" y="748"/>
                        <a:pt x="127" y="723"/>
                        <a:pt x="134" y="685"/>
                      </a:cubicBezTo>
                      <a:cubicBezTo>
                        <a:pt x="172" y="464"/>
                        <a:pt x="172" y="464"/>
                        <a:pt x="172" y="464"/>
                      </a:cubicBezTo>
                      <a:cubicBezTo>
                        <a:pt x="179" y="425"/>
                        <a:pt x="180" y="362"/>
                        <a:pt x="174" y="323"/>
                      </a:cubicBezTo>
                      <a:cubicBezTo>
                        <a:pt x="135" y="60"/>
                        <a:pt x="135" y="60"/>
                        <a:pt x="135" y="60"/>
                      </a:cubicBezTo>
                      <a:cubicBezTo>
                        <a:pt x="129" y="21"/>
                        <a:pt x="94" y="0"/>
                        <a:pt x="57" y="12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7" name="Freeform 18"/>
                <p:cNvSpPr>
                  <a:spLocks/>
                </p:cNvSpPr>
                <p:nvPr/>
              </p:nvSpPr>
              <p:spPr bwMode="auto">
                <a:xfrm>
                  <a:off x="2496" y="2563"/>
                  <a:ext cx="914" cy="852"/>
                </a:xfrm>
                <a:custGeom>
                  <a:avLst/>
                  <a:gdLst>
                    <a:gd name="T0" fmla="*/ 455 w 723"/>
                    <a:gd name="T1" fmla="*/ 19 h 674"/>
                    <a:gd name="T2" fmla="*/ 339 w 723"/>
                    <a:gd name="T3" fmla="*/ 33 h 674"/>
                    <a:gd name="T4" fmla="*/ 37 w 723"/>
                    <a:gd name="T5" fmla="*/ 310 h 674"/>
                    <a:gd name="T6" fmla="*/ 20 w 723"/>
                    <a:gd name="T7" fmla="*/ 420 h 674"/>
                    <a:gd name="T8" fmla="*/ 142 w 723"/>
                    <a:gd name="T9" fmla="*/ 630 h 674"/>
                    <a:gd name="T10" fmla="*/ 237 w 723"/>
                    <a:gd name="T11" fmla="*/ 653 h 674"/>
                    <a:gd name="T12" fmla="*/ 426 w 723"/>
                    <a:gd name="T13" fmla="*/ 533 h 674"/>
                    <a:gd name="T14" fmla="*/ 531 w 723"/>
                    <a:gd name="T15" fmla="*/ 439 h 674"/>
                    <a:gd name="T16" fmla="*/ 698 w 723"/>
                    <a:gd name="T17" fmla="*/ 233 h 674"/>
                    <a:gd name="T18" fmla="*/ 681 w 723"/>
                    <a:gd name="T19" fmla="*/ 143 h 674"/>
                    <a:gd name="T20" fmla="*/ 455 w 723"/>
                    <a:gd name="T21" fmla="*/ 19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3" h="674">
                      <a:moveTo>
                        <a:pt x="455" y="19"/>
                      </a:moveTo>
                      <a:cubicBezTo>
                        <a:pt x="420" y="0"/>
                        <a:pt x="368" y="6"/>
                        <a:pt x="339" y="33"/>
                      </a:cubicBezTo>
                      <a:cubicBezTo>
                        <a:pt x="37" y="310"/>
                        <a:pt x="37" y="310"/>
                        <a:pt x="37" y="310"/>
                      </a:cubicBezTo>
                      <a:cubicBezTo>
                        <a:pt x="8" y="336"/>
                        <a:pt x="0" y="386"/>
                        <a:pt x="20" y="420"/>
                      </a:cubicBezTo>
                      <a:cubicBezTo>
                        <a:pt x="142" y="630"/>
                        <a:pt x="142" y="630"/>
                        <a:pt x="142" y="630"/>
                      </a:cubicBezTo>
                      <a:cubicBezTo>
                        <a:pt x="161" y="664"/>
                        <a:pt x="204" y="674"/>
                        <a:pt x="237" y="653"/>
                      </a:cubicBezTo>
                      <a:cubicBezTo>
                        <a:pt x="426" y="533"/>
                        <a:pt x="426" y="533"/>
                        <a:pt x="426" y="533"/>
                      </a:cubicBezTo>
                      <a:cubicBezTo>
                        <a:pt x="459" y="511"/>
                        <a:pt x="506" y="469"/>
                        <a:pt x="531" y="439"/>
                      </a:cubicBezTo>
                      <a:cubicBezTo>
                        <a:pt x="698" y="233"/>
                        <a:pt x="698" y="233"/>
                        <a:pt x="698" y="233"/>
                      </a:cubicBezTo>
                      <a:cubicBezTo>
                        <a:pt x="723" y="202"/>
                        <a:pt x="715" y="162"/>
                        <a:pt x="681" y="143"/>
                      </a:cubicBezTo>
                      <a:lnTo>
                        <a:pt x="455" y="1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8" name="Freeform 19"/>
                <p:cNvSpPr>
                  <a:spLocks/>
                </p:cNvSpPr>
                <p:nvPr/>
              </p:nvSpPr>
              <p:spPr bwMode="auto">
                <a:xfrm>
                  <a:off x="2641" y="2716"/>
                  <a:ext cx="769" cy="699"/>
                </a:xfrm>
                <a:custGeom>
                  <a:avLst/>
                  <a:gdLst>
                    <a:gd name="T0" fmla="*/ 525 w 608"/>
                    <a:gd name="T1" fmla="*/ 0 h 553"/>
                    <a:gd name="T2" fmla="*/ 511 w 608"/>
                    <a:gd name="T3" fmla="*/ 33 h 553"/>
                    <a:gd name="T4" fmla="*/ 344 w 608"/>
                    <a:gd name="T5" fmla="*/ 239 h 553"/>
                    <a:gd name="T6" fmla="*/ 239 w 608"/>
                    <a:gd name="T7" fmla="*/ 333 h 553"/>
                    <a:gd name="T8" fmla="*/ 50 w 608"/>
                    <a:gd name="T9" fmla="*/ 453 h 553"/>
                    <a:gd name="T10" fmla="*/ 0 w 608"/>
                    <a:gd name="T11" fmla="*/ 463 h 553"/>
                    <a:gd name="T12" fmla="*/ 27 w 608"/>
                    <a:gd name="T13" fmla="*/ 509 h 553"/>
                    <a:gd name="T14" fmla="*/ 122 w 608"/>
                    <a:gd name="T15" fmla="*/ 532 h 553"/>
                    <a:gd name="T16" fmla="*/ 311 w 608"/>
                    <a:gd name="T17" fmla="*/ 412 h 553"/>
                    <a:gd name="T18" fmla="*/ 416 w 608"/>
                    <a:gd name="T19" fmla="*/ 318 h 553"/>
                    <a:gd name="T20" fmla="*/ 583 w 608"/>
                    <a:gd name="T21" fmla="*/ 112 h 553"/>
                    <a:gd name="T22" fmla="*/ 566 w 608"/>
                    <a:gd name="T23" fmla="*/ 22 h 553"/>
                    <a:gd name="T24" fmla="*/ 525 w 608"/>
                    <a:gd name="T25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553">
                      <a:moveTo>
                        <a:pt x="525" y="0"/>
                      </a:moveTo>
                      <a:cubicBezTo>
                        <a:pt x="524" y="11"/>
                        <a:pt x="519" y="22"/>
                        <a:pt x="511" y="33"/>
                      </a:cubicBezTo>
                      <a:cubicBezTo>
                        <a:pt x="344" y="239"/>
                        <a:pt x="344" y="239"/>
                        <a:pt x="344" y="239"/>
                      </a:cubicBezTo>
                      <a:cubicBezTo>
                        <a:pt x="319" y="269"/>
                        <a:pt x="272" y="311"/>
                        <a:pt x="239" y="333"/>
                      </a:cubicBezTo>
                      <a:cubicBezTo>
                        <a:pt x="50" y="453"/>
                        <a:pt x="50" y="453"/>
                        <a:pt x="50" y="453"/>
                      </a:cubicBezTo>
                      <a:cubicBezTo>
                        <a:pt x="35" y="463"/>
                        <a:pt x="17" y="466"/>
                        <a:pt x="0" y="463"/>
                      </a:cubicBezTo>
                      <a:cubicBezTo>
                        <a:pt x="27" y="509"/>
                        <a:pt x="27" y="509"/>
                        <a:pt x="27" y="509"/>
                      </a:cubicBezTo>
                      <a:cubicBezTo>
                        <a:pt x="46" y="543"/>
                        <a:pt x="89" y="553"/>
                        <a:pt x="122" y="532"/>
                      </a:cubicBezTo>
                      <a:cubicBezTo>
                        <a:pt x="311" y="412"/>
                        <a:pt x="311" y="412"/>
                        <a:pt x="311" y="412"/>
                      </a:cubicBezTo>
                      <a:cubicBezTo>
                        <a:pt x="344" y="390"/>
                        <a:pt x="391" y="348"/>
                        <a:pt x="416" y="318"/>
                      </a:cubicBezTo>
                      <a:cubicBezTo>
                        <a:pt x="583" y="112"/>
                        <a:pt x="583" y="112"/>
                        <a:pt x="583" y="112"/>
                      </a:cubicBezTo>
                      <a:cubicBezTo>
                        <a:pt x="608" y="81"/>
                        <a:pt x="600" y="41"/>
                        <a:pt x="566" y="22"/>
                      </a:cubicBezTo>
                      <a:lnTo>
                        <a:pt x="525" y="0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9" name="Freeform 20"/>
                <p:cNvSpPr>
                  <a:spLocks/>
                </p:cNvSpPr>
                <p:nvPr/>
              </p:nvSpPr>
              <p:spPr bwMode="auto">
                <a:xfrm>
                  <a:off x="71" y="1748"/>
                  <a:ext cx="1207" cy="915"/>
                </a:xfrm>
                <a:custGeom>
                  <a:avLst/>
                  <a:gdLst>
                    <a:gd name="T0" fmla="*/ 126 w 955"/>
                    <a:gd name="T1" fmla="*/ 2 h 724"/>
                    <a:gd name="T2" fmla="*/ 938 w 955"/>
                    <a:gd name="T3" fmla="*/ 158 h 724"/>
                    <a:gd name="T4" fmla="*/ 953 w 955"/>
                    <a:gd name="T5" fmla="*/ 180 h 724"/>
                    <a:gd name="T6" fmla="*/ 852 w 955"/>
                    <a:gd name="T7" fmla="*/ 707 h 724"/>
                    <a:gd name="T8" fmla="*/ 830 w 955"/>
                    <a:gd name="T9" fmla="*/ 722 h 724"/>
                    <a:gd name="T10" fmla="*/ 18 w 955"/>
                    <a:gd name="T11" fmla="*/ 566 h 724"/>
                    <a:gd name="T12" fmla="*/ 2 w 955"/>
                    <a:gd name="T13" fmla="*/ 544 h 724"/>
                    <a:gd name="T14" fmla="*/ 104 w 955"/>
                    <a:gd name="T15" fmla="*/ 17 h 724"/>
                    <a:gd name="T16" fmla="*/ 126 w 955"/>
                    <a:gd name="T17" fmla="*/ 2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5" h="724">
                      <a:moveTo>
                        <a:pt x="126" y="2"/>
                      </a:moveTo>
                      <a:cubicBezTo>
                        <a:pt x="938" y="158"/>
                        <a:pt x="938" y="158"/>
                        <a:pt x="938" y="158"/>
                      </a:cubicBezTo>
                      <a:cubicBezTo>
                        <a:pt x="949" y="160"/>
                        <a:pt x="955" y="170"/>
                        <a:pt x="953" y="180"/>
                      </a:cubicBezTo>
                      <a:cubicBezTo>
                        <a:pt x="852" y="707"/>
                        <a:pt x="852" y="707"/>
                        <a:pt x="852" y="707"/>
                      </a:cubicBezTo>
                      <a:cubicBezTo>
                        <a:pt x="850" y="717"/>
                        <a:pt x="840" y="724"/>
                        <a:pt x="830" y="722"/>
                      </a:cubicBezTo>
                      <a:cubicBezTo>
                        <a:pt x="18" y="566"/>
                        <a:pt x="18" y="566"/>
                        <a:pt x="18" y="566"/>
                      </a:cubicBezTo>
                      <a:cubicBezTo>
                        <a:pt x="7" y="564"/>
                        <a:pt x="0" y="554"/>
                        <a:pt x="2" y="544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7"/>
                        <a:pt x="116" y="0"/>
                        <a:pt x="1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0" name="Freeform 21"/>
                <p:cNvSpPr>
                  <a:spLocks/>
                </p:cNvSpPr>
                <p:nvPr/>
              </p:nvSpPr>
              <p:spPr bwMode="auto">
                <a:xfrm>
                  <a:off x="1144" y="2026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2 w 42"/>
                    <a:gd name="T5" fmla="*/ 12 h 37"/>
                    <a:gd name="T6" fmla="*/ 38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1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2" y="1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1" name="Freeform 22"/>
                <p:cNvSpPr>
                  <a:spLocks/>
                </p:cNvSpPr>
                <p:nvPr/>
              </p:nvSpPr>
              <p:spPr bwMode="auto">
                <a:xfrm>
                  <a:off x="1133" y="2074"/>
                  <a:ext cx="55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4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5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2" name="Freeform 23"/>
                <p:cNvSpPr>
                  <a:spLocks/>
                </p:cNvSpPr>
                <p:nvPr/>
              </p:nvSpPr>
              <p:spPr bwMode="auto">
                <a:xfrm>
                  <a:off x="1121" y="2132"/>
                  <a:ext cx="56" cy="59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2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2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3" name="Freeform 24"/>
                <p:cNvSpPr>
                  <a:spLocks/>
                </p:cNvSpPr>
                <p:nvPr/>
              </p:nvSpPr>
              <p:spPr bwMode="auto">
                <a:xfrm>
                  <a:off x="1111" y="2192"/>
                  <a:ext cx="55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29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4" name="Freeform 25"/>
                <p:cNvSpPr>
                  <a:spLocks/>
                </p:cNvSpPr>
                <p:nvPr/>
              </p:nvSpPr>
              <p:spPr bwMode="auto">
                <a:xfrm>
                  <a:off x="1100" y="225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2 h 46"/>
                    <a:gd name="T14" fmla="*/ 5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5" name="Freeform 26"/>
                <p:cNvSpPr>
                  <a:spLocks/>
                </p:cNvSpPr>
                <p:nvPr/>
              </p:nvSpPr>
              <p:spPr bwMode="auto">
                <a:xfrm>
                  <a:off x="1089" y="2309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6" name="Freeform 27"/>
                <p:cNvSpPr>
                  <a:spLocks/>
                </p:cNvSpPr>
                <p:nvPr/>
              </p:nvSpPr>
              <p:spPr bwMode="auto">
                <a:xfrm>
                  <a:off x="1086" y="2015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7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7" name="Freeform 28"/>
                <p:cNvSpPr>
                  <a:spLocks/>
                </p:cNvSpPr>
                <p:nvPr/>
              </p:nvSpPr>
              <p:spPr bwMode="auto">
                <a:xfrm>
                  <a:off x="1020" y="2052"/>
                  <a:ext cx="110" cy="68"/>
                </a:xfrm>
                <a:custGeom>
                  <a:avLst/>
                  <a:gdLst>
                    <a:gd name="T0" fmla="*/ 14 w 87"/>
                    <a:gd name="T1" fmla="*/ 1 h 54"/>
                    <a:gd name="T2" fmla="*/ 80 w 87"/>
                    <a:gd name="T3" fmla="*/ 14 h 54"/>
                    <a:gd name="T4" fmla="*/ 86 w 87"/>
                    <a:gd name="T5" fmla="*/ 22 h 54"/>
                    <a:gd name="T6" fmla="*/ 81 w 87"/>
                    <a:gd name="T7" fmla="*/ 48 h 54"/>
                    <a:gd name="T8" fmla="*/ 72 w 87"/>
                    <a:gd name="T9" fmla="*/ 53 h 54"/>
                    <a:gd name="T10" fmla="*/ 7 w 87"/>
                    <a:gd name="T11" fmla="*/ 41 h 54"/>
                    <a:gd name="T12" fmla="*/ 1 w 87"/>
                    <a:gd name="T13" fmla="*/ 32 h 54"/>
                    <a:gd name="T14" fmla="*/ 6 w 87"/>
                    <a:gd name="T15" fmla="*/ 7 h 54"/>
                    <a:gd name="T16" fmla="*/ 14 w 87"/>
                    <a:gd name="T17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54">
                      <a:moveTo>
                        <a:pt x="14" y="1"/>
                      </a:move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4" y="15"/>
                        <a:pt x="87" y="18"/>
                        <a:pt x="86" y="22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0" y="52"/>
                        <a:pt x="76" y="54"/>
                        <a:pt x="72" y="53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8" name="Freeform 29"/>
                <p:cNvSpPr>
                  <a:spLocks/>
                </p:cNvSpPr>
                <p:nvPr/>
              </p:nvSpPr>
              <p:spPr bwMode="auto">
                <a:xfrm>
                  <a:off x="1047" y="2119"/>
                  <a:ext cx="72" cy="60"/>
                </a:xfrm>
                <a:custGeom>
                  <a:avLst/>
                  <a:gdLst>
                    <a:gd name="T0" fmla="*/ 15 w 57"/>
                    <a:gd name="T1" fmla="*/ 0 h 48"/>
                    <a:gd name="T2" fmla="*/ 50 w 57"/>
                    <a:gd name="T3" fmla="*/ 7 h 48"/>
                    <a:gd name="T4" fmla="*/ 56 w 57"/>
                    <a:gd name="T5" fmla="*/ 16 h 48"/>
                    <a:gd name="T6" fmla="*/ 51 w 57"/>
                    <a:gd name="T7" fmla="*/ 41 h 48"/>
                    <a:gd name="T8" fmla="*/ 43 w 57"/>
                    <a:gd name="T9" fmla="*/ 47 h 48"/>
                    <a:gd name="T10" fmla="*/ 7 w 57"/>
                    <a:gd name="T11" fmla="*/ 40 h 48"/>
                    <a:gd name="T12" fmla="*/ 1 w 57"/>
                    <a:gd name="T13" fmla="*/ 32 h 48"/>
                    <a:gd name="T14" fmla="*/ 6 w 57"/>
                    <a:gd name="T15" fmla="*/ 6 h 48"/>
                    <a:gd name="T16" fmla="*/ 15 w 57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8">
                      <a:moveTo>
                        <a:pt x="15" y="0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4" y="8"/>
                        <a:pt x="57" y="12"/>
                        <a:pt x="56" y="16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5"/>
                        <a:pt x="46" y="48"/>
                        <a:pt x="43" y="47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5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9" name="Freeform 30"/>
                <p:cNvSpPr>
                  <a:spLocks/>
                </p:cNvSpPr>
                <p:nvPr/>
              </p:nvSpPr>
              <p:spPr bwMode="auto">
                <a:xfrm>
                  <a:off x="991" y="2168"/>
                  <a:ext cx="116" cy="69"/>
                </a:xfrm>
                <a:custGeom>
                  <a:avLst/>
                  <a:gdLst>
                    <a:gd name="T0" fmla="*/ 14 w 92"/>
                    <a:gd name="T1" fmla="*/ 1 h 55"/>
                    <a:gd name="T2" fmla="*/ 85 w 92"/>
                    <a:gd name="T3" fmla="*/ 15 h 55"/>
                    <a:gd name="T4" fmla="*/ 91 w 92"/>
                    <a:gd name="T5" fmla="*/ 23 h 55"/>
                    <a:gd name="T6" fmla="*/ 86 w 92"/>
                    <a:gd name="T7" fmla="*/ 49 h 55"/>
                    <a:gd name="T8" fmla="*/ 78 w 92"/>
                    <a:gd name="T9" fmla="*/ 54 h 55"/>
                    <a:gd name="T10" fmla="*/ 7 w 92"/>
                    <a:gd name="T11" fmla="*/ 41 h 55"/>
                    <a:gd name="T12" fmla="*/ 1 w 92"/>
                    <a:gd name="T13" fmla="*/ 32 h 55"/>
                    <a:gd name="T14" fmla="*/ 6 w 92"/>
                    <a:gd name="T15" fmla="*/ 7 h 55"/>
                    <a:gd name="T16" fmla="*/ 14 w 92"/>
                    <a:gd name="T17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55">
                      <a:moveTo>
                        <a:pt x="14" y="1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9" y="16"/>
                        <a:pt x="92" y="19"/>
                        <a:pt x="91" y="23"/>
                      </a:cubicBezTo>
                      <a:cubicBezTo>
                        <a:pt x="86" y="49"/>
                        <a:pt x="86" y="49"/>
                        <a:pt x="86" y="49"/>
                      </a:cubicBezTo>
                      <a:cubicBezTo>
                        <a:pt x="85" y="53"/>
                        <a:pt x="81" y="55"/>
                        <a:pt x="78" y="54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0" name="Freeform 31"/>
                <p:cNvSpPr>
                  <a:spLocks/>
                </p:cNvSpPr>
                <p:nvPr/>
              </p:nvSpPr>
              <p:spPr bwMode="auto">
                <a:xfrm>
                  <a:off x="1040" y="2239"/>
                  <a:ext cx="56" cy="58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3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1" name="Freeform 32"/>
                <p:cNvSpPr>
                  <a:spLocks/>
                </p:cNvSpPr>
                <p:nvPr/>
              </p:nvSpPr>
              <p:spPr bwMode="auto">
                <a:xfrm>
                  <a:off x="1029" y="2298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2" name="Freeform 33"/>
                <p:cNvSpPr>
                  <a:spLocks/>
                </p:cNvSpPr>
                <p:nvPr/>
              </p:nvSpPr>
              <p:spPr bwMode="auto">
                <a:xfrm>
                  <a:off x="1032" y="2005"/>
                  <a:ext cx="48" cy="45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1 h 36"/>
                    <a:gd name="T6" fmla="*/ 34 w 38"/>
                    <a:gd name="T7" fmla="*/ 31 h 36"/>
                    <a:gd name="T8" fmla="*/ 28 w 38"/>
                    <a:gd name="T9" fmla="*/ 35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3" name="Freeform 34"/>
                <p:cNvSpPr>
                  <a:spLocks/>
                </p:cNvSpPr>
                <p:nvPr/>
              </p:nvSpPr>
              <p:spPr bwMode="auto">
                <a:xfrm>
                  <a:off x="977" y="1995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4" name="Freeform 35"/>
                <p:cNvSpPr>
                  <a:spLocks/>
                </p:cNvSpPr>
                <p:nvPr/>
              </p:nvSpPr>
              <p:spPr bwMode="auto">
                <a:xfrm>
                  <a:off x="922" y="1983"/>
                  <a:ext cx="48" cy="46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2 h 36"/>
                    <a:gd name="T6" fmla="*/ 34 w 38"/>
                    <a:gd name="T7" fmla="*/ 31 h 36"/>
                    <a:gd name="T8" fmla="*/ 28 w 38"/>
                    <a:gd name="T9" fmla="*/ 36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5" name="Freeform 36"/>
                <p:cNvSpPr>
                  <a:spLocks/>
                </p:cNvSpPr>
                <p:nvPr/>
              </p:nvSpPr>
              <p:spPr bwMode="auto">
                <a:xfrm>
                  <a:off x="867" y="1973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6" name="Freeform 37"/>
                <p:cNvSpPr>
                  <a:spLocks/>
                </p:cNvSpPr>
                <p:nvPr/>
              </p:nvSpPr>
              <p:spPr bwMode="auto">
                <a:xfrm>
                  <a:off x="812" y="1963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7" name="Freeform 38"/>
                <p:cNvSpPr>
                  <a:spLocks/>
                </p:cNvSpPr>
                <p:nvPr/>
              </p:nvSpPr>
              <p:spPr bwMode="auto">
                <a:xfrm>
                  <a:off x="757" y="1952"/>
                  <a:ext cx="48" cy="45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6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8" name="Freeform 39"/>
                <p:cNvSpPr>
                  <a:spLocks/>
                </p:cNvSpPr>
                <p:nvPr/>
              </p:nvSpPr>
              <p:spPr bwMode="auto">
                <a:xfrm>
                  <a:off x="702" y="1942"/>
                  <a:ext cx="49" cy="45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9" name="Freeform 40"/>
                <p:cNvSpPr>
                  <a:spLocks/>
                </p:cNvSpPr>
                <p:nvPr/>
              </p:nvSpPr>
              <p:spPr bwMode="auto">
                <a:xfrm>
                  <a:off x="647" y="1931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5 h 35"/>
                    <a:gd name="T4" fmla="*/ 37 w 38"/>
                    <a:gd name="T5" fmla="*/ 11 h 35"/>
                    <a:gd name="T6" fmla="*/ 34 w 38"/>
                    <a:gd name="T7" fmla="*/ 31 h 35"/>
                    <a:gd name="T8" fmla="*/ 27 w 38"/>
                    <a:gd name="T9" fmla="*/ 35 h 35"/>
                    <a:gd name="T10" fmla="*/ 5 w 38"/>
                    <a:gd name="T11" fmla="*/ 31 h 35"/>
                    <a:gd name="T12" fmla="*/ 0 w 38"/>
                    <a:gd name="T13" fmla="*/ 24 h 35"/>
                    <a:gd name="T14" fmla="*/ 4 w 38"/>
                    <a:gd name="T15" fmla="*/ 5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0" name="Freeform 41"/>
                <p:cNvSpPr>
                  <a:spLocks/>
                </p:cNvSpPr>
                <p:nvPr/>
              </p:nvSpPr>
              <p:spPr bwMode="auto">
                <a:xfrm>
                  <a:off x="592" y="1920"/>
                  <a:ext cx="49" cy="46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2 h 36"/>
                    <a:gd name="T6" fmla="*/ 34 w 39"/>
                    <a:gd name="T7" fmla="*/ 31 h 36"/>
                    <a:gd name="T8" fmla="*/ 28 w 39"/>
                    <a:gd name="T9" fmla="*/ 36 h 36"/>
                    <a:gd name="T10" fmla="*/ 5 w 39"/>
                    <a:gd name="T11" fmla="*/ 31 h 36"/>
                    <a:gd name="T12" fmla="*/ 1 w 39"/>
                    <a:gd name="T13" fmla="*/ 25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9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1" name="Freeform 42"/>
                <p:cNvSpPr>
                  <a:spLocks/>
                </p:cNvSpPr>
                <p:nvPr/>
              </p:nvSpPr>
              <p:spPr bwMode="auto">
                <a:xfrm>
                  <a:off x="537" y="1910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2" name="Freeform 43"/>
                <p:cNvSpPr>
                  <a:spLocks/>
                </p:cNvSpPr>
                <p:nvPr/>
              </p:nvSpPr>
              <p:spPr bwMode="auto">
                <a:xfrm>
                  <a:off x="482" y="1900"/>
                  <a:ext cx="49" cy="44"/>
                </a:xfrm>
                <a:custGeom>
                  <a:avLst/>
                  <a:gdLst>
                    <a:gd name="T0" fmla="*/ 11 w 39"/>
                    <a:gd name="T1" fmla="*/ 0 h 35"/>
                    <a:gd name="T2" fmla="*/ 34 w 39"/>
                    <a:gd name="T3" fmla="*/ 5 h 35"/>
                    <a:gd name="T4" fmla="*/ 38 w 39"/>
                    <a:gd name="T5" fmla="*/ 11 h 35"/>
                    <a:gd name="T6" fmla="*/ 34 w 39"/>
                    <a:gd name="T7" fmla="*/ 30 h 35"/>
                    <a:gd name="T8" fmla="*/ 28 w 39"/>
                    <a:gd name="T9" fmla="*/ 35 h 35"/>
                    <a:gd name="T10" fmla="*/ 5 w 39"/>
                    <a:gd name="T11" fmla="*/ 30 h 35"/>
                    <a:gd name="T12" fmla="*/ 1 w 39"/>
                    <a:gd name="T13" fmla="*/ 24 h 35"/>
                    <a:gd name="T14" fmla="*/ 4 w 39"/>
                    <a:gd name="T15" fmla="*/ 5 h 35"/>
                    <a:gd name="T16" fmla="*/ 11 w 3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5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4" y="33"/>
                        <a:pt x="31" y="35"/>
                        <a:pt x="28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3" name="Freeform 44"/>
                <p:cNvSpPr>
                  <a:spLocks/>
                </p:cNvSpPr>
                <p:nvPr/>
              </p:nvSpPr>
              <p:spPr bwMode="auto">
                <a:xfrm>
                  <a:off x="427" y="1888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4" name="Freeform 45"/>
                <p:cNvSpPr>
                  <a:spLocks/>
                </p:cNvSpPr>
                <p:nvPr/>
              </p:nvSpPr>
              <p:spPr bwMode="auto">
                <a:xfrm>
                  <a:off x="372" y="1878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5" name="Freeform 46"/>
                <p:cNvSpPr>
                  <a:spLocks/>
                </p:cNvSpPr>
                <p:nvPr/>
              </p:nvSpPr>
              <p:spPr bwMode="auto">
                <a:xfrm>
                  <a:off x="317" y="1868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4 h 35"/>
                    <a:gd name="T4" fmla="*/ 37 w 38"/>
                    <a:gd name="T5" fmla="*/ 11 h 35"/>
                    <a:gd name="T6" fmla="*/ 34 w 38"/>
                    <a:gd name="T7" fmla="*/ 30 h 35"/>
                    <a:gd name="T8" fmla="*/ 27 w 38"/>
                    <a:gd name="T9" fmla="*/ 35 h 35"/>
                    <a:gd name="T10" fmla="*/ 5 w 38"/>
                    <a:gd name="T11" fmla="*/ 30 h 35"/>
                    <a:gd name="T12" fmla="*/ 0 w 38"/>
                    <a:gd name="T13" fmla="*/ 24 h 35"/>
                    <a:gd name="T14" fmla="*/ 4 w 38"/>
                    <a:gd name="T15" fmla="*/ 4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1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6" name="Freeform 47"/>
                <p:cNvSpPr>
                  <a:spLocks/>
                </p:cNvSpPr>
                <p:nvPr/>
              </p:nvSpPr>
              <p:spPr bwMode="auto">
                <a:xfrm>
                  <a:off x="255" y="1856"/>
                  <a:ext cx="53" cy="46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7" name="Freeform 48"/>
                <p:cNvSpPr>
                  <a:spLocks/>
                </p:cNvSpPr>
                <p:nvPr/>
              </p:nvSpPr>
              <p:spPr bwMode="auto">
                <a:xfrm>
                  <a:off x="962" y="204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8" name="Freeform 49"/>
                <p:cNvSpPr>
                  <a:spLocks/>
                </p:cNvSpPr>
                <p:nvPr/>
              </p:nvSpPr>
              <p:spPr bwMode="auto">
                <a:xfrm>
                  <a:off x="903" y="2029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9" name="Freeform 50"/>
                <p:cNvSpPr>
                  <a:spLocks/>
                </p:cNvSpPr>
                <p:nvPr/>
              </p:nvSpPr>
              <p:spPr bwMode="auto">
                <a:xfrm>
                  <a:off x="843" y="2017"/>
                  <a:ext cx="53" cy="59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6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1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6"/>
                        <a:pt x="42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9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0" name="Freeform 51"/>
                <p:cNvSpPr>
                  <a:spLocks/>
                </p:cNvSpPr>
                <p:nvPr/>
              </p:nvSpPr>
              <p:spPr bwMode="auto">
                <a:xfrm>
                  <a:off x="783" y="2006"/>
                  <a:ext cx="54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1" name="Freeform 52"/>
                <p:cNvSpPr>
                  <a:spLocks/>
                </p:cNvSpPr>
                <p:nvPr/>
              </p:nvSpPr>
              <p:spPr bwMode="auto">
                <a:xfrm>
                  <a:off x="723" y="1995"/>
                  <a:ext cx="55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2" name="Freeform 53"/>
                <p:cNvSpPr>
                  <a:spLocks/>
                </p:cNvSpPr>
                <p:nvPr/>
              </p:nvSpPr>
              <p:spPr bwMode="auto">
                <a:xfrm>
                  <a:off x="664" y="1983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3" name="Freeform 54"/>
                <p:cNvSpPr>
                  <a:spLocks/>
                </p:cNvSpPr>
                <p:nvPr/>
              </p:nvSpPr>
              <p:spPr bwMode="auto">
                <a:xfrm>
                  <a:off x="604" y="1972"/>
                  <a:ext cx="55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4" name="Freeform 55"/>
                <p:cNvSpPr>
                  <a:spLocks/>
                </p:cNvSpPr>
                <p:nvPr/>
              </p:nvSpPr>
              <p:spPr bwMode="auto">
                <a:xfrm>
                  <a:off x="545" y="1961"/>
                  <a:ext cx="53" cy="58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5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0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40" y="6"/>
                        <a:pt x="42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0"/>
                        <a:pt x="5" y="40"/>
                        <a:pt x="5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5" name="Freeform 56"/>
                <p:cNvSpPr>
                  <a:spLocks/>
                </p:cNvSpPr>
                <p:nvPr/>
              </p:nvSpPr>
              <p:spPr bwMode="auto">
                <a:xfrm>
                  <a:off x="484" y="1949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3 w 43"/>
                    <a:gd name="T5" fmla="*/ 13 h 45"/>
                    <a:gd name="T6" fmla="*/ 37 w 43"/>
                    <a:gd name="T7" fmla="*/ 40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3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6" name="Freeform 57"/>
                <p:cNvSpPr>
                  <a:spLocks/>
                </p:cNvSpPr>
                <p:nvPr/>
              </p:nvSpPr>
              <p:spPr bwMode="auto">
                <a:xfrm>
                  <a:off x="425" y="1938"/>
                  <a:ext cx="54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7" name="Freeform 58"/>
                <p:cNvSpPr>
                  <a:spLocks/>
                </p:cNvSpPr>
                <p:nvPr/>
              </p:nvSpPr>
              <p:spPr bwMode="auto">
                <a:xfrm>
                  <a:off x="365" y="1926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2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8" name="Freeform 59"/>
                <p:cNvSpPr>
                  <a:spLocks/>
                </p:cNvSpPr>
                <p:nvPr/>
              </p:nvSpPr>
              <p:spPr bwMode="auto">
                <a:xfrm>
                  <a:off x="306" y="1915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6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9" name="Freeform 60"/>
                <p:cNvSpPr>
                  <a:spLocks/>
                </p:cNvSpPr>
                <p:nvPr/>
              </p:nvSpPr>
              <p:spPr bwMode="auto">
                <a:xfrm>
                  <a:off x="244" y="1902"/>
                  <a:ext cx="54" cy="59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6 h 46"/>
                    <a:gd name="T4" fmla="*/ 43 w 43"/>
                    <a:gd name="T5" fmla="*/ 14 h 46"/>
                    <a:gd name="T6" fmla="*/ 38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1" y="6"/>
                        <a:pt x="43" y="10"/>
                        <a:pt x="43" y="14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4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0" name="Freeform 61"/>
                <p:cNvSpPr>
                  <a:spLocks/>
                </p:cNvSpPr>
                <p:nvPr/>
              </p:nvSpPr>
              <p:spPr bwMode="auto">
                <a:xfrm>
                  <a:off x="233" y="1962"/>
                  <a:ext cx="88" cy="64"/>
                </a:xfrm>
                <a:custGeom>
                  <a:avLst/>
                  <a:gdLst>
                    <a:gd name="T0" fmla="*/ 14 w 70"/>
                    <a:gd name="T1" fmla="*/ 1 h 51"/>
                    <a:gd name="T2" fmla="*/ 63 w 70"/>
                    <a:gd name="T3" fmla="*/ 10 h 51"/>
                    <a:gd name="T4" fmla="*/ 69 w 70"/>
                    <a:gd name="T5" fmla="*/ 19 h 51"/>
                    <a:gd name="T6" fmla="*/ 64 w 70"/>
                    <a:gd name="T7" fmla="*/ 44 h 51"/>
                    <a:gd name="T8" fmla="*/ 56 w 70"/>
                    <a:gd name="T9" fmla="*/ 50 h 51"/>
                    <a:gd name="T10" fmla="*/ 7 w 70"/>
                    <a:gd name="T11" fmla="*/ 40 h 51"/>
                    <a:gd name="T12" fmla="*/ 1 w 70"/>
                    <a:gd name="T13" fmla="*/ 32 h 51"/>
                    <a:gd name="T14" fmla="*/ 6 w 70"/>
                    <a:gd name="T15" fmla="*/ 6 h 51"/>
                    <a:gd name="T16" fmla="*/ 14 w 70"/>
                    <a:gd name="T17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51">
                      <a:moveTo>
                        <a:pt x="14" y="1"/>
                      </a:move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7" y="11"/>
                        <a:pt x="70" y="15"/>
                        <a:pt x="69" y="19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3" y="48"/>
                        <a:pt x="59" y="51"/>
                        <a:pt x="56" y="5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1" name="Freeform 62"/>
                <p:cNvSpPr>
                  <a:spLocks/>
                </p:cNvSpPr>
                <p:nvPr/>
              </p:nvSpPr>
              <p:spPr bwMode="auto">
                <a:xfrm>
                  <a:off x="221" y="2020"/>
                  <a:ext cx="100" cy="67"/>
                </a:xfrm>
                <a:custGeom>
                  <a:avLst/>
                  <a:gdLst>
                    <a:gd name="T0" fmla="*/ 14 w 79"/>
                    <a:gd name="T1" fmla="*/ 1 h 53"/>
                    <a:gd name="T2" fmla="*/ 73 w 79"/>
                    <a:gd name="T3" fmla="*/ 12 h 53"/>
                    <a:gd name="T4" fmla="*/ 78 w 79"/>
                    <a:gd name="T5" fmla="*/ 21 h 53"/>
                    <a:gd name="T6" fmla="*/ 73 w 79"/>
                    <a:gd name="T7" fmla="*/ 46 h 53"/>
                    <a:gd name="T8" fmla="*/ 65 w 79"/>
                    <a:gd name="T9" fmla="*/ 52 h 53"/>
                    <a:gd name="T10" fmla="*/ 7 w 79"/>
                    <a:gd name="T11" fmla="*/ 41 h 53"/>
                    <a:gd name="T12" fmla="*/ 1 w 79"/>
                    <a:gd name="T13" fmla="*/ 32 h 53"/>
                    <a:gd name="T14" fmla="*/ 6 w 79"/>
                    <a:gd name="T15" fmla="*/ 7 h 53"/>
                    <a:gd name="T16" fmla="*/ 14 w 79"/>
                    <a:gd name="T17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3">
                      <a:moveTo>
                        <a:pt x="14" y="1"/>
                      </a:move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6" y="13"/>
                        <a:pt x="79" y="17"/>
                        <a:pt x="78" y="21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50"/>
                        <a:pt x="69" y="53"/>
                        <a:pt x="65" y="52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2" name="Freeform 63"/>
                <p:cNvSpPr>
                  <a:spLocks/>
                </p:cNvSpPr>
                <p:nvPr/>
              </p:nvSpPr>
              <p:spPr bwMode="auto">
                <a:xfrm>
                  <a:off x="210" y="2079"/>
                  <a:ext cx="131" cy="72"/>
                </a:xfrm>
                <a:custGeom>
                  <a:avLst/>
                  <a:gdLst>
                    <a:gd name="T0" fmla="*/ 14 w 104"/>
                    <a:gd name="T1" fmla="*/ 1 h 57"/>
                    <a:gd name="T2" fmla="*/ 98 w 104"/>
                    <a:gd name="T3" fmla="*/ 17 h 57"/>
                    <a:gd name="T4" fmla="*/ 104 w 104"/>
                    <a:gd name="T5" fmla="*/ 25 h 57"/>
                    <a:gd name="T6" fmla="*/ 99 w 104"/>
                    <a:gd name="T7" fmla="*/ 51 h 57"/>
                    <a:gd name="T8" fmla="*/ 90 w 104"/>
                    <a:gd name="T9" fmla="*/ 56 h 57"/>
                    <a:gd name="T10" fmla="*/ 7 w 104"/>
                    <a:gd name="T11" fmla="*/ 40 h 57"/>
                    <a:gd name="T12" fmla="*/ 1 w 104"/>
                    <a:gd name="T13" fmla="*/ 32 h 57"/>
                    <a:gd name="T14" fmla="*/ 6 w 104"/>
                    <a:gd name="T15" fmla="*/ 6 h 57"/>
                    <a:gd name="T16" fmla="*/ 14 w 104"/>
                    <a:gd name="T17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57">
                      <a:moveTo>
                        <a:pt x="14" y="1"/>
                      </a:move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102" y="18"/>
                        <a:pt x="104" y="21"/>
                        <a:pt x="104" y="25"/>
                      </a:cubicBezTo>
                      <a:cubicBezTo>
                        <a:pt x="99" y="51"/>
                        <a:pt x="99" y="51"/>
                        <a:pt x="99" y="51"/>
                      </a:cubicBezTo>
                      <a:cubicBezTo>
                        <a:pt x="98" y="55"/>
                        <a:pt x="94" y="57"/>
                        <a:pt x="90" y="56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3" name="Freeform 64"/>
                <p:cNvSpPr>
                  <a:spLocks/>
                </p:cNvSpPr>
                <p:nvPr/>
              </p:nvSpPr>
              <p:spPr bwMode="auto">
                <a:xfrm>
                  <a:off x="199" y="2137"/>
                  <a:ext cx="70" cy="61"/>
                </a:xfrm>
                <a:custGeom>
                  <a:avLst/>
                  <a:gdLst>
                    <a:gd name="T0" fmla="*/ 14 w 56"/>
                    <a:gd name="T1" fmla="*/ 1 h 48"/>
                    <a:gd name="T2" fmla="*/ 49 w 56"/>
                    <a:gd name="T3" fmla="*/ 8 h 48"/>
                    <a:gd name="T4" fmla="*/ 55 w 56"/>
                    <a:gd name="T5" fmla="*/ 16 h 48"/>
                    <a:gd name="T6" fmla="*/ 50 w 56"/>
                    <a:gd name="T7" fmla="*/ 42 h 48"/>
                    <a:gd name="T8" fmla="*/ 41 w 56"/>
                    <a:gd name="T9" fmla="*/ 48 h 48"/>
                    <a:gd name="T10" fmla="*/ 7 w 56"/>
                    <a:gd name="T11" fmla="*/ 41 h 48"/>
                    <a:gd name="T12" fmla="*/ 1 w 56"/>
                    <a:gd name="T13" fmla="*/ 32 h 48"/>
                    <a:gd name="T14" fmla="*/ 6 w 56"/>
                    <a:gd name="T15" fmla="*/ 7 h 48"/>
                    <a:gd name="T16" fmla="*/ 14 w 56"/>
                    <a:gd name="T17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48">
                      <a:moveTo>
                        <a:pt x="14" y="1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3" y="9"/>
                        <a:pt x="56" y="12"/>
                        <a:pt x="55" y="16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49" y="46"/>
                        <a:pt x="45" y="48"/>
                        <a:pt x="41" y="48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4" name="Freeform 65"/>
                <p:cNvSpPr>
                  <a:spLocks/>
                </p:cNvSpPr>
                <p:nvPr/>
              </p:nvSpPr>
              <p:spPr bwMode="auto">
                <a:xfrm>
                  <a:off x="320" y="1978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5" name="Freeform 66"/>
                <p:cNvSpPr>
                  <a:spLocks/>
                </p:cNvSpPr>
                <p:nvPr/>
              </p:nvSpPr>
              <p:spPr bwMode="auto">
                <a:xfrm>
                  <a:off x="381" y="1990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6" name="Freeform 67"/>
                <p:cNvSpPr>
                  <a:spLocks/>
                </p:cNvSpPr>
                <p:nvPr/>
              </p:nvSpPr>
              <p:spPr bwMode="auto">
                <a:xfrm>
                  <a:off x="441" y="2002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7" name="Freeform 68"/>
                <p:cNvSpPr>
                  <a:spLocks/>
                </p:cNvSpPr>
                <p:nvPr/>
              </p:nvSpPr>
              <p:spPr bwMode="auto">
                <a:xfrm>
                  <a:off x="502" y="201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8" name="Freeform 69"/>
                <p:cNvSpPr>
                  <a:spLocks/>
                </p:cNvSpPr>
                <p:nvPr/>
              </p:nvSpPr>
              <p:spPr bwMode="auto">
                <a:xfrm>
                  <a:off x="563" y="202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9" name="Freeform 70"/>
                <p:cNvSpPr>
                  <a:spLocks/>
                </p:cNvSpPr>
                <p:nvPr/>
              </p:nvSpPr>
              <p:spPr bwMode="auto">
                <a:xfrm>
                  <a:off x="625" y="2036"/>
                  <a:ext cx="56" cy="59"/>
                </a:xfrm>
                <a:custGeom>
                  <a:avLst/>
                  <a:gdLst>
                    <a:gd name="T0" fmla="*/ 13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3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3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8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0" name="Freeform 71"/>
                <p:cNvSpPr>
                  <a:spLocks/>
                </p:cNvSpPr>
                <p:nvPr/>
              </p:nvSpPr>
              <p:spPr bwMode="auto">
                <a:xfrm>
                  <a:off x="685" y="2049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1" name="Freeform 72"/>
                <p:cNvSpPr>
                  <a:spLocks/>
                </p:cNvSpPr>
                <p:nvPr/>
              </p:nvSpPr>
              <p:spPr bwMode="auto">
                <a:xfrm>
                  <a:off x="746" y="2060"/>
                  <a:ext cx="57" cy="59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2" name="Freeform 73"/>
                <p:cNvSpPr>
                  <a:spLocks/>
                </p:cNvSpPr>
                <p:nvPr/>
              </p:nvSpPr>
              <p:spPr bwMode="auto">
                <a:xfrm>
                  <a:off x="807" y="2072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3" name="Freeform 74"/>
                <p:cNvSpPr>
                  <a:spLocks/>
                </p:cNvSpPr>
                <p:nvPr/>
              </p:nvSpPr>
              <p:spPr bwMode="auto">
                <a:xfrm>
                  <a:off x="867" y="2083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4" name="Freeform 75"/>
                <p:cNvSpPr>
                  <a:spLocks/>
                </p:cNvSpPr>
                <p:nvPr/>
              </p:nvSpPr>
              <p:spPr bwMode="auto">
                <a:xfrm>
                  <a:off x="928" y="2096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5" name="Freeform 76"/>
                <p:cNvSpPr>
                  <a:spLocks/>
                </p:cNvSpPr>
                <p:nvPr/>
              </p:nvSpPr>
              <p:spPr bwMode="auto">
                <a:xfrm>
                  <a:off x="989" y="210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6" name="Freeform 77"/>
                <p:cNvSpPr>
                  <a:spLocks/>
                </p:cNvSpPr>
                <p:nvPr/>
              </p:nvSpPr>
              <p:spPr bwMode="auto">
                <a:xfrm>
                  <a:off x="326" y="20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7" name="Freeform 78"/>
                <p:cNvSpPr>
                  <a:spLocks/>
                </p:cNvSpPr>
                <p:nvPr/>
              </p:nvSpPr>
              <p:spPr bwMode="auto">
                <a:xfrm>
                  <a:off x="387" y="20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4 w 45"/>
                    <a:gd name="T5" fmla="*/ 13 h 45"/>
                    <a:gd name="T6" fmla="*/ 39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0 w 45"/>
                    <a:gd name="T13" fmla="*/ 32 h 45"/>
                    <a:gd name="T14" fmla="*/ 5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8" name="Freeform 79"/>
                <p:cNvSpPr>
                  <a:spLocks/>
                </p:cNvSpPr>
                <p:nvPr/>
              </p:nvSpPr>
              <p:spPr bwMode="auto">
                <a:xfrm>
                  <a:off x="448" y="2064"/>
                  <a:ext cx="56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9" name="Freeform 80"/>
                <p:cNvSpPr>
                  <a:spLocks/>
                </p:cNvSpPr>
                <p:nvPr/>
              </p:nvSpPr>
              <p:spPr bwMode="auto">
                <a:xfrm>
                  <a:off x="508" y="2076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0" name="Freeform 81"/>
                <p:cNvSpPr>
                  <a:spLocks/>
                </p:cNvSpPr>
                <p:nvPr/>
              </p:nvSpPr>
              <p:spPr bwMode="auto">
                <a:xfrm>
                  <a:off x="569" y="208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1" name="Freeform 82"/>
                <p:cNvSpPr>
                  <a:spLocks/>
                </p:cNvSpPr>
                <p:nvPr/>
              </p:nvSpPr>
              <p:spPr bwMode="auto">
                <a:xfrm>
                  <a:off x="630" y="209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3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2" name="Freeform 83"/>
                <p:cNvSpPr>
                  <a:spLocks/>
                </p:cNvSpPr>
                <p:nvPr/>
              </p:nvSpPr>
              <p:spPr bwMode="auto">
                <a:xfrm>
                  <a:off x="690" y="2111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3" name="Freeform 84"/>
                <p:cNvSpPr>
                  <a:spLocks/>
                </p:cNvSpPr>
                <p:nvPr/>
              </p:nvSpPr>
              <p:spPr bwMode="auto">
                <a:xfrm>
                  <a:off x="751" y="2122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4" name="Freeform 85"/>
                <p:cNvSpPr>
                  <a:spLocks/>
                </p:cNvSpPr>
                <p:nvPr/>
              </p:nvSpPr>
              <p:spPr bwMode="auto">
                <a:xfrm>
                  <a:off x="812" y="213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5" name="Freeform 86"/>
                <p:cNvSpPr>
                  <a:spLocks/>
                </p:cNvSpPr>
                <p:nvPr/>
              </p:nvSpPr>
              <p:spPr bwMode="auto">
                <a:xfrm>
                  <a:off x="872" y="214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6" name="Freeform 87"/>
                <p:cNvSpPr>
                  <a:spLocks/>
                </p:cNvSpPr>
                <p:nvPr/>
              </p:nvSpPr>
              <p:spPr bwMode="auto">
                <a:xfrm>
                  <a:off x="933" y="2158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3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7" name="Freeform 88"/>
                <p:cNvSpPr>
                  <a:spLocks/>
                </p:cNvSpPr>
                <p:nvPr/>
              </p:nvSpPr>
              <p:spPr bwMode="auto">
                <a:xfrm>
                  <a:off x="346" y="210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8" name="Freeform 89"/>
                <p:cNvSpPr>
                  <a:spLocks/>
                </p:cNvSpPr>
                <p:nvPr/>
              </p:nvSpPr>
              <p:spPr bwMode="auto">
                <a:xfrm>
                  <a:off x="407" y="211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9" name="Freeform 90"/>
                <p:cNvSpPr>
                  <a:spLocks/>
                </p:cNvSpPr>
                <p:nvPr/>
              </p:nvSpPr>
              <p:spPr bwMode="auto">
                <a:xfrm>
                  <a:off x="468" y="2129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0" name="Freeform 91"/>
                <p:cNvSpPr>
                  <a:spLocks/>
                </p:cNvSpPr>
                <p:nvPr/>
              </p:nvSpPr>
              <p:spPr bwMode="auto">
                <a:xfrm>
                  <a:off x="528" y="21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1" name="Freeform 92"/>
                <p:cNvSpPr>
                  <a:spLocks/>
                </p:cNvSpPr>
                <p:nvPr/>
              </p:nvSpPr>
              <p:spPr bwMode="auto">
                <a:xfrm>
                  <a:off x="589" y="21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2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2" name="Freeform 93"/>
                <p:cNvSpPr>
                  <a:spLocks/>
                </p:cNvSpPr>
                <p:nvPr/>
              </p:nvSpPr>
              <p:spPr bwMode="auto">
                <a:xfrm>
                  <a:off x="650" y="216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3" name="Freeform 94"/>
                <p:cNvSpPr>
                  <a:spLocks/>
                </p:cNvSpPr>
                <p:nvPr/>
              </p:nvSpPr>
              <p:spPr bwMode="auto">
                <a:xfrm>
                  <a:off x="711" y="2175"/>
                  <a:ext cx="58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4" name="Freeform 95"/>
                <p:cNvSpPr>
                  <a:spLocks/>
                </p:cNvSpPr>
                <p:nvPr/>
              </p:nvSpPr>
              <p:spPr bwMode="auto">
                <a:xfrm>
                  <a:off x="771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5" name="Freeform 96"/>
                <p:cNvSpPr>
                  <a:spLocks/>
                </p:cNvSpPr>
                <p:nvPr/>
              </p:nvSpPr>
              <p:spPr bwMode="auto">
                <a:xfrm>
                  <a:off x="832" y="2198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6" name="Freeform 97"/>
                <p:cNvSpPr>
                  <a:spLocks/>
                </p:cNvSpPr>
                <p:nvPr/>
              </p:nvSpPr>
              <p:spPr bwMode="auto">
                <a:xfrm>
                  <a:off x="893" y="2211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7" name="Freeform 98"/>
                <p:cNvSpPr>
                  <a:spLocks/>
                </p:cNvSpPr>
                <p:nvPr/>
              </p:nvSpPr>
              <p:spPr bwMode="auto">
                <a:xfrm>
                  <a:off x="955" y="2222"/>
                  <a:ext cx="82" cy="63"/>
                </a:xfrm>
                <a:custGeom>
                  <a:avLst/>
                  <a:gdLst>
                    <a:gd name="T0" fmla="*/ 14 w 65"/>
                    <a:gd name="T1" fmla="*/ 1 h 50"/>
                    <a:gd name="T2" fmla="*/ 59 w 65"/>
                    <a:gd name="T3" fmla="*/ 9 h 50"/>
                    <a:gd name="T4" fmla="*/ 65 w 65"/>
                    <a:gd name="T5" fmla="*/ 18 h 50"/>
                    <a:gd name="T6" fmla="*/ 60 w 65"/>
                    <a:gd name="T7" fmla="*/ 43 h 50"/>
                    <a:gd name="T8" fmla="*/ 51 w 65"/>
                    <a:gd name="T9" fmla="*/ 49 h 50"/>
                    <a:gd name="T10" fmla="*/ 6 w 65"/>
                    <a:gd name="T11" fmla="*/ 40 h 50"/>
                    <a:gd name="T12" fmla="*/ 0 w 65"/>
                    <a:gd name="T13" fmla="*/ 32 h 50"/>
                    <a:gd name="T14" fmla="*/ 5 w 65"/>
                    <a:gd name="T15" fmla="*/ 6 h 50"/>
                    <a:gd name="T16" fmla="*/ 14 w 65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50">
                      <a:moveTo>
                        <a:pt x="14" y="1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63" y="10"/>
                        <a:pt x="65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1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8" name="Freeform 99"/>
                <p:cNvSpPr>
                  <a:spLocks/>
                </p:cNvSpPr>
                <p:nvPr/>
              </p:nvSpPr>
              <p:spPr bwMode="auto">
                <a:xfrm>
                  <a:off x="273" y="2153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9" name="Freeform 100"/>
                <p:cNvSpPr>
                  <a:spLocks/>
                </p:cNvSpPr>
                <p:nvPr/>
              </p:nvSpPr>
              <p:spPr bwMode="auto">
                <a:xfrm>
                  <a:off x="334" y="216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0" name="Freeform 101"/>
                <p:cNvSpPr>
                  <a:spLocks/>
                </p:cNvSpPr>
                <p:nvPr/>
              </p:nvSpPr>
              <p:spPr bwMode="auto">
                <a:xfrm>
                  <a:off x="394" y="2175"/>
                  <a:ext cx="59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1" name="Freeform 102"/>
                <p:cNvSpPr>
                  <a:spLocks/>
                </p:cNvSpPr>
                <p:nvPr/>
              </p:nvSpPr>
              <p:spPr bwMode="auto">
                <a:xfrm>
                  <a:off x="455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2" name="Freeform 103"/>
                <p:cNvSpPr>
                  <a:spLocks/>
                </p:cNvSpPr>
                <p:nvPr/>
              </p:nvSpPr>
              <p:spPr bwMode="auto">
                <a:xfrm>
                  <a:off x="516" y="2199"/>
                  <a:ext cx="58" cy="59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3" name="Freeform 104"/>
                <p:cNvSpPr>
                  <a:spLocks/>
                </p:cNvSpPr>
                <p:nvPr/>
              </p:nvSpPr>
              <p:spPr bwMode="auto">
                <a:xfrm>
                  <a:off x="577" y="2211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4" name="Freeform 105"/>
                <p:cNvSpPr>
                  <a:spLocks/>
                </p:cNvSpPr>
                <p:nvPr/>
              </p:nvSpPr>
              <p:spPr bwMode="auto">
                <a:xfrm>
                  <a:off x="637" y="2222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5" name="Freeform 106"/>
                <p:cNvSpPr>
                  <a:spLocks/>
                </p:cNvSpPr>
                <p:nvPr/>
              </p:nvSpPr>
              <p:spPr bwMode="auto">
                <a:xfrm>
                  <a:off x="699" y="223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6" name="Freeform 107"/>
                <p:cNvSpPr>
                  <a:spLocks/>
                </p:cNvSpPr>
                <p:nvPr/>
              </p:nvSpPr>
              <p:spPr bwMode="auto">
                <a:xfrm>
                  <a:off x="760" y="224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7" name="Freeform 108"/>
                <p:cNvSpPr>
                  <a:spLocks/>
                </p:cNvSpPr>
                <p:nvPr/>
              </p:nvSpPr>
              <p:spPr bwMode="auto">
                <a:xfrm>
                  <a:off x="821" y="225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8" name="Freeform 109"/>
                <p:cNvSpPr>
                  <a:spLocks/>
                </p:cNvSpPr>
                <p:nvPr/>
              </p:nvSpPr>
              <p:spPr bwMode="auto">
                <a:xfrm>
                  <a:off x="881" y="2269"/>
                  <a:ext cx="84" cy="63"/>
                </a:xfrm>
                <a:custGeom>
                  <a:avLst/>
                  <a:gdLst>
                    <a:gd name="T0" fmla="*/ 14 w 66"/>
                    <a:gd name="T1" fmla="*/ 1 h 50"/>
                    <a:gd name="T2" fmla="*/ 59 w 66"/>
                    <a:gd name="T3" fmla="*/ 10 h 50"/>
                    <a:gd name="T4" fmla="*/ 65 w 66"/>
                    <a:gd name="T5" fmla="*/ 18 h 50"/>
                    <a:gd name="T6" fmla="*/ 60 w 66"/>
                    <a:gd name="T7" fmla="*/ 43 h 50"/>
                    <a:gd name="T8" fmla="*/ 52 w 66"/>
                    <a:gd name="T9" fmla="*/ 49 h 50"/>
                    <a:gd name="T10" fmla="*/ 6 w 66"/>
                    <a:gd name="T11" fmla="*/ 40 h 50"/>
                    <a:gd name="T12" fmla="*/ 1 w 66"/>
                    <a:gd name="T13" fmla="*/ 32 h 50"/>
                    <a:gd name="T14" fmla="*/ 5 w 66"/>
                    <a:gd name="T15" fmla="*/ 7 h 50"/>
                    <a:gd name="T16" fmla="*/ 14 w 66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50">
                      <a:moveTo>
                        <a:pt x="14" y="1"/>
                      </a:move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3" y="10"/>
                        <a:pt x="66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2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9" name="Freeform 110"/>
                <p:cNvSpPr>
                  <a:spLocks/>
                </p:cNvSpPr>
                <p:nvPr/>
              </p:nvSpPr>
              <p:spPr bwMode="auto">
                <a:xfrm>
                  <a:off x="971" y="2287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7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0" name="Freeform 111"/>
                <p:cNvSpPr>
                  <a:spLocks/>
                </p:cNvSpPr>
                <p:nvPr/>
              </p:nvSpPr>
              <p:spPr bwMode="auto">
                <a:xfrm>
                  <a:off x="455" y="2288"/>
                  <a:ext cx="364" cy="231"/>
                </a:xfrm>
                <a:custGeom>
                  <a:avLst/>
                  <a:gdLst>
                    <a:gd name="T0" fmla="*/ 32 w 288"/>
                    <a:gd name="T1" fmla="*/ 0 h 183"/>
                    <a:gd name="T2" fmla="*/ 282 w 288"/>
                    <a:gd name="T3" fmla="*/ 48 h 183"/>
                    <a:gd name="T4" fmla="*/ 287 w 288"/>
                    <a:gd name="T5" fmla="*/ 56 h 183"/>
                    <a:gd name="T6" fmla="*/ 264 w 288"/>
                    <a:gd name="T7" fmla="*/ 177 h 183"/>
                    <a:gd name="T8" fmla="*/ 256 w 288"/>
                    <a:gd name="T9" fmla="*/ 182 h 183"/>
                    <a:gd name="T10" fmla="*/ 6 w 288"/>
                    <a:gd name="T11" fmla="*/ 134 h 183"/>
                    <a:gd name="T12" fmla="*/ 1 w 288"/>
                    <a:gd name="T13" fmla="*/ 126 h 183"/>
                    <a:gd name="T14" fmla="*/ 24 w 288"/>
                    <a:gd name="T15" fmla="*/ 6 h 183"/>
                    <a:gd name="T16" fmla="*/ 32 w 288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83">
                      <a:moveTo>
                        <a:pt x="32" y="0"/>
                      </a:moveTo>
                      <a:cubicBezTo>
                        <a:pt x="282" y="48"/>
                        <a:pt x="282" y="48"/>
                        <a:pt x="282" y="48"/>
                      </a:cubicBezTo>
                      <a:cubicBezTo>
                        <a:pt x="286" y="49"/>
                        <a:pt x="288" y="53"/>
                        <a:pt x="287" y="56"/>
                      </a:cubicBezTo>
                      <a:cubicBezTo>
                        <a:pt x="264" y="177"/>
                        <a:pt x="264" y="177"/>
                        <a:pt x="264" y="177"/>
                      </a:cubicBezTo>
                      <a:cubicBezTo>
                        <a:pt x="264" y="180"/>
                        <a:pt x="260" y="183"/>
                        <a:pt x="256" y="182"/>
                      </a:cubicBezTo>
                      <a:cubicBezTo>
                        <a:pt x="6" y="134"/>
                        <a:pt x="6" y="134"/>
                        <a:pt x="6" y="134"/>
                      </a:cubicBezTo>
                      <a:cubicBezTo>
                        <a:pt x="2" y="133"/>
                        <a:pt x="0" y="130"/>
                        <a:pt x="1" y="12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2"/>
                        <a:pt x="28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1" name="Freeform 112"/>
                <p:cNvSpPr>
                  <a:spLocks/>
                </p:cNvSpPr>
                <p:nvPr/>
              </p:nvSpPr>
              <p:spPr bwMode="auto">
                <a:xfrm>
                  <a:off x="445" y="2467"/>
                  <a:ext cx="168" cy="66"/>
                </a:xfrm>
                <a:custGeom>
                  <a:avLst/>
                  <a:gdLst>
                    <a:gd name="T0" fmla="*/ 7 w 133"/>
                    <a:gd name="T1" fmla="*/ 0 h 52"/>
                    <a:gd name="T2" fmla="*/ 131 w 133"/>
                    <a:gd name="T3" fmla="*/ 24 h 52"/>
                    <a:gd name="T4" fmla="*/ 132 w 133"/>
                    <a:gd name="T5" fmla="*/ 26 h 52"/>
                    <a:gd name="T6" fmla="*/ 128 w 133"/>
                    <a:gd name="T7" fmla="*/ 51 h 52"/>
                    <a:gd name="T8" fmla="*/ 126 w 133"/>
                    <a:gd name="T9" fmla="*/ 52 h 52"/>
                    <a:gd name="T10" fmla="*/ 2 w 133"/>
                    <a:gd name="T11" fmla="*/ 28 h 52"/>
                    <a:gd name="T12" fmla="*/ 0 w 133"/>
                    <a:gd name="T13" fmla="*/ 26 h 52"/>
                    <a:gd name="T14" fmla="*/ 5 w 133"/>
                    <a:gd name="T15" fmla="*/ 1 h 52"/>
                    <a:gd name="T16" fmla="*/ 7 w 133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3" y="25"/>
                        <a:pt x="132" y="26"/>
                      </a:cubicBezTo>
                      <a:cubicBezTo>
                        <a:pt x="128" y="51"/>
                        <a:pt x="128" y="51"/>
                        <a:pt x="128" y="51"/>
                      </a:cubicBezTo>
                      <a:cubicBezTo>
                        <a:pt x="127" y="51"/>
                        <a:pt x="127" y="52"/>
                        <a:pt x="126" y="52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8"/>
                        <a:pt x="0" y="27"/>
                        <a:pt x="0" y="26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2" name="Freeform 113"/>
                <p:cNvSpPr>
                  <a:spLocks/>
                </p:cNvSpPr>
                <p:nvPr/>
              </p:nvSpPr>
              <p:spPr bwMode="auto">
                <a:xfrm>
                  <a:off x="618" y="2500"/>
                  <a:ext cx="167" cy="66"/>
                </a:xfrm>
                <a:custGeom>
                  <a:avLst/>
                  <a:gdLst>
                    <a:gd name="T0" fmla="*/ 7 w 132"/>
                    <a:gd name="T1" fmla="*/ 0 h 52"/>
                    <a:gd name="T2" fmla="*/ 131 w 132"/>
                    <a:gd name="T3" fmla="*/ 24 h 52"/>
                    <a:gd name="T4" fmla="*/ 132 w 132"/>
                    <a:gd name="T5" fmla="*/ 26 h 52"/>
                    <a:gd name="T6" fmla="*/ 127 w 132"/>
                    <a:gd name="T7" fmla="*/ 51 h 52"/>
                    <a:gd name="T8" fmla="*/ 125 w 132"/>
                    <a:gd name="T9" fmla="*/ 52 h 52"/>
                    <a:gd name="T10" fmla="*/ 1 w 132"/>
                    <a:gd name="T11" fmla="*/ 28 h 52"/>
                    <a:gd name="T12" fmla="*/ 0 w 132"/>
                    <a:gd name="T13" fmla="*/ 26 h 52"/>
                    <a:gd name="T14" fmla="*/ 5 w 132"/>
                    <a:gd name="T15" fmla="*/ 2 h 52"/>
                    <a:gd name="T16" fmla="*/ 7 w 132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2" y="25"/>
                        <a:pt x="132" y="26"/>
                      </a:cubicBezTo>
                      <a:cubicBezTo>
                        <a:pt x="127" y="51"/>
                        <a:pt x="127" y="51"/>
                        <a:pt x="127" y="51"/>
                      </a:cubicBezTo>
                      <a:cubicBezTo>
                        <a:pt x="127" y="52"/>
                        <a:pt x="126" y="52"/>
                        <a:pt x="125" y="52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3" name="Freeform 114"/>
                <p:cNvSpPr>
                  <a:spLocks/>
                </p:cNvSpPr>
                <p:nvPr/>
              </p:nvSpPr>
              <p:spPr bwMode="auto">
                <a:xfrm>
                  <a:off x="186" y="1710"/>
                  <a:ext cx="1119" cy="245"/>
                </a:xfrm>
                <a:custGeom>
                  <a:avLst/>
                  <a:gdLst>
                    <a:gd name="T0" fmla="*/ 860 w 885"/>
                    <a:gd name="T1" fmla="*/ 162 h 194"/>
                    <a:gd name="T2" fmla="*/ 32 w 885"/>
                    <a:gd name="T3" fmla="*/ 3 h 194"/>
                    <a:gd name="T4" fmla="*/ 0 w 885"/>
                    <a:gd name="T5" fmla="*/ 25 h 194"/>
                    <a:gd name="T6" fmla="*/ 882 w 885"/>
                    <a:gd name="T7" fmla="*/ 194 h 194"/>
                    <a:gd name="T8" fmla="*/ 860 w 885"/>
                    <a:gd name="T9" fmla="*/ 16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5" h="194">
                      <a:moveTo>
                        <a:pt x="860" y="162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17" y="0"/>
                        <a:pt x="3" y="10"/>
                        <a:pt x="0" y="25"/>
                      </a:cubicBezTo>
                      <a:cubicBezTo>
                        <a:pt x="882" y="194"/>
                        <a:pt x="882" y="194"/>
                        <a:pt x="882" y="194"/>
                      </a:cubicBezTo>
                      <a:cubicBezTo>
                        <a:pt x="885" y="179"/>
                        <a:pt x="875" y="165"/>
                        <a:pt x="860" y="16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4" name="Freeform 115"/>
                <p:cNvSpPr>
                  <a:spLocks/>
                </p:cNvSpPr>
                <p:nvPr/>
              </p:nvSpPr>
              <p:spPr bwMode="auto">
                <a:xfrm>
                  <a:off x="1129" y="949"/>
                  <a:ext cx="1291" cy="1248"/>
                </a:xfrm>
                <a:custGeom>
                  <a:avLst/>
                  <a:gdLst>
                    <a:gd name="T0" fmla="*/ 9 w 1021"/>
                    <a:gd name="T1" fmla="*/ 541 h 987"/>
                    <a:gd name="T2" fmla="*/ 640 w 1021"/>
                    <a:gd name="T3" fmla="*/ 6 h 987"/>
                    <a:gd name="T4" fmla="*/ 667 w 1021"/>
                    <a:gd name="T5" fmla="*/ 9 h 987"/>
                    <a:gd name="T6" fmla="*/ 1014 w 1021"/>
                    <a:gd name="T7" fmla="*/ 418 h 987"/>
                    <a:gd name="T8" fmla="*/ 1012 w 1021"/>
                    <a:gd name="T9" fmla="*/ 445 h 987"/>
                    <a:gd name="T10" fmla="*/ 381 w 1021"/>
                    <a:gd name="T11" fmla="*/ 980 h 987"/>
                    <a:gd name="T12" fmla="*/ 354 w 1021"/>
                    <a:gd name="T13" fmla="*/ 978 h 987"/>
                    <a:gd name="T14" fmla="*/ 7 w 1021"/>
                    <a:gd name="T15" fmla="*/ 569 h 987"/>
                    <a:gd name="T16" fmla="*/ 9 w 1021"/>
                    <a:gd name="T17" fmla="*/ 541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1" h="987">
                      <a:moveTo>
                        <a:pt x="9" y="541"/>
                      </a:moveTo>
                      <a:cubicBezTo>
                        <a:pt x="640" y="6"/>
                        <a:pt x="640" y="6"/>
                        <a:pt x="640" y="6"/>
                      </a:cubicBezTo>
                      <a:cubicBezTo>
                        <a:pt x="648" y="0"/>
                        <a:pt x="660" y="1"/>
                        <a:pt x="667" y="9"/>
                      </a:cubicBezTo>
                      <a:cubicBezTo>
                        <a:pt x="1014" y="418"/>
                        <a:pt x="1014" y="418"/>
                        <a:pt x="1014" y="418"/>
                      </a:cubicBezTo>
                      <a:cubicBezTo>
                        <a:pt x="1021" y="426"/>
                        <a:pt x="1020" y="438"/>
                        <a:pt x="1012" y="445"/>
                      </a:cubicBezTo>
                      <a:cubicBezTo>
                        <a:pt x="381" y="980"/>
                        <a:pt x="381" y="980"/>
                        <a:pt x="381" y="980"/>
                      </a:cubicBezTo>
                      <a:cubicBezTo>
                        <a:pt x="373" y="987"/>
                        <a:pt x="361" y="986"/>
                        <a:pt x="354" y="978"/>
                      </a:cubicBezTo>
                      <a:cubicBezTo>
                        <a:pt x="7" y="569"/>
                        <a:pt x="7" y="569"/>
                        <a:pt x="7" y="569"/>
                      </a:cubicBezTo>
                      <a:cubicBezTo>
                        <a:pt x="0" y="560"/>
                        <a:pt x="1" y="548"/>
                        <a:pt x="9" y="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5" name="Freeform 116"/>
                <p:cNvSpPr>
                  <a:spLocks/>
                </p:cNvSpPr>
                <p:nvPr/>
              </p:nvSpPr>
              <p:spPr bwMode="auto">
                <a:xfrm>
                  <a:off x="1934" y="1061"/>
                  <a:ext cx="58" cy="55"/>
                </a:xfrm>
                <a:custGeom>
                  <a:avLst/>
                  <a:gdLst>
                    <a:gd name="T0" fmla="*/ 3 w 46"/>
                    <a:gd name="T1" fmla="*/ 19 h 44"/>
                    <a:gd name="T2" fmla="*/ 23 w 46"/>
                    <a:gd name="T3" fmla="*/ 2 h 44"/>
                    <a:gd name="T4" fmla="*/ 31 w 46"/>
                    <a:gd name="T5" fmla="*/ 2 h 44"/>
                    <a:gd name="T6" fmla="*/ 44 w 46"/>
                    <a:gd name="T7" fmla="*/ 17 h 44"/>
                    <a:gd name="T8" fmla="*/ 43 w 46"/>
                    <a:gd name="T9" fmla="*/ 25 h 44"/>
                    <a:gd name="T10" fmla="*/ 23 w 46"/>
                    <a:gd name="T11" fmla="*/ 42 h 44"/>
                    <a:gd name="T12" fmla="*/ 15 w 46"/>
                    <a:gd name="T13" fmla="*/ 42 h 44"/>
                    <a:gd name="T14" fmla="*/ 2 w 46"/>
                    <a:gd name="T15" fmla="*/ 27 h 44"/>
                    <a:gd name="T16" fmla="*/ 3 w 46"/>
                    <a:gd name="T17" fmla="*/ 1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4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2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6" y="20"/>
                        <a:pt x="46" y="23"/>
                        <a:pt x="43" y="2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4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6" name="Freeform 117"/>
                <p:cNvSpPr>
                  <a:spLocks/>
                </p:cNvSpPr>
                <p:nvPr/>
              </p:nvSpPr>
              <p:spPr bwMode="auto">
                <a:xfrm>
                  <a:off x="1966" y="1097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7" name="Freeform 118"/>
                <p:cNvSpPr>
                  <a:spLocks/>
                </p:cNvSpPr>
                <p:nvPr/>
              </p:nvSpPr>
              <p:spPr bwMode="auto">
                <a:xfrm>
                  <a:off x="2005" y="1143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8" name="Freeform 119"/>
                <p:cNvSpPr>
                  <a:spLocks/>
                </p:cNvSpPr>
                <p:nvPr/>
              </p:nvSpPr>
              <p:spPr bwMode="auto">
                <a:xfrm>
                  <a:off x="2044" y="1188"/>
                  <a:ext cx="65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7 w 51"/>
                    <a:gd name="T9" fmla="*/ 33 h 51"/>
                    <a:gd name="T10" fmla="*/ 29 w 51"/>
                    <a:gd name="T11" fmla="*/ 49 h 51"/>
                    <a:gd name="T12" fmla="*/ 19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19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9" name="Freeform 120"/>
                <p:cNvSpPr>
                  <a:spLocks/>
                </p:cNvSpPr>
                <p:nvPr/>
              </p:nvSpPr>
              <p:spPr bwMode="auto">
                <a:xfrm>
                  <a:off x="2082" y="1234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0" name="Freeform 121"/>
                <p:cNvSpPr>
                  <a:spLocks/>
                </p:cNvSpPr>
                <p:nvPr/>
              </p:nvSpPr>
              <p:spPr bwMode="auto">
                <a:xfrm>
                  <a:off x="2121" y="1279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1" name="Freeform 122"/>
                <p:cNvSpPr>
                  <a:spLocks/>
                </p:cNvSpPr>
                <p:nvPr/>
              </p:nvSpPr>
              <p:spPr bwMode="auto">
                <a:xfrm>
                  <a:off x="1889" y="1098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6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5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2" name="Freeform 123"/>
                <p:cNvSpPr>
                  <a:spLocks/>
                </p:cNvSpPr>
                <p:nvPr/>
              </p:nvSpPr>
              <p:spPr bwMode="auto">
                <a:xfrm>
                  <a:off x="1879" y="1135"/>
                  <a:ext cx="106" cy="101"/>
                </a:xfrm>
                <a:custGeom>
                  <a:avLst/>
                  <a:gdLst>
                    <a:gd name="T0" fmla="*/ 4 w 84"/>
                    <a:gd name="T1" fmla="*/ 46 h 80"/>
                    <a:gd name="T2" fmla="*/ 55 w 84"/>
                    <a:gd name="T3" fmla="*/ 3 h 80"/>
                    <a:gd name="T4" fmla="*/ 65 w 84"/>
                    <a:gd name="T5" fmla="*/ 4 h 80"/>
                    <a:gd name="T6" fmla="*/ 82 w 84"/>
                    <a:gd name="T7" fmla="*/ 24 h 80"/>
                    <a:gd name="T8" fmla="*/ 81 w 84"/>
                    <a:gd name="T9" fmla="*/ 34 h 80"/>
                    <a:gd name="T10" fmla="*/ 30 w 84"/>
                    <a:gd name="T11" fmla="*/ 77 h 80"/>
                    <a:gd name="T12" fmla="*/ 20 w 84"/>
                    <a:gd name="T13" fmla="*/ 76 h 80"/>
                    <a:gd name="T14" fmla="*/ 3 w 84"/>
                    <a:gd name="T15" fmla="*/ 56 h 80"/>
                    <a:gd name="T16" fmla="*/ 4 w 84"/>
                    <a:gd name="T17" fmla="*/ 4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80">
                      <a:moveTo>
                        <a:pt x="4" y="46"/>
                      </a:move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8" y="0"/>
                        <a:pt x="62" y="1"/>
                        <a:pt x="65" y="4"/>
                      </a:cubicBezTo>
                      <a:cubicBezTo>
                        <a:pt x="82" y="24"/>
                        <a:pt x="82" y="24"/>
                        <a:pt x="82" y="24"/>
                      </a:cubicBezTo>
                      <a:cubicBezTo>
                        <a:pt x="84" y="27"/>
                        <a:pt x="84" y="31"/>
                        <a:pt x="81" y="34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7" y="80"/>
                        <a:pt x="22" y="79"/>
                        <a:pt x="20" y="7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0" y="53"/>
                        <a:pt x="1" y="49"/>
                        <a:pt x="4" y="4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3" name="Freeform 124"/>
                <p:cNvSpPr>
                  <a:spLocks/>
                </p:cNvSpPr>
                <p:nvPr/>
              </p:nvSpPr>
              <p:spPr bwMode="auto">
                <a:xfrm>
                  <a:off x="1947" y="1182"/>
                  <a:ext cx="77" cy="74"/>
                </a:xfrm>
                <a:custGeom>
                  <a:avLst/>
                  <a:gdLst>
                    <a:gd name="T0" fmla="*/ 4 w 61"/>
                    <a:gd name="T1" fmla="*/ 26 h 59"/>
                    <a:gd name="T2" fmla="*/ 31 w 61"/>
                    <a:gd name="T3" fmla="*/ 2 h 59"/>
                    <a:gd name="T4" fmla="*/ 41 w 61"/>
                    <a:gd name="T5" fmla="*/ 3 h 59"/>
                    <a:gd name="T6" fmla="*/ 58 w 61"/>
                    <a:gd name="T7" fmla="*/ 23 h 59"/>
                    <a:gd name="T8" fmla="*/ 57 w 61"/>
                    <a:gd name="T9" fmla="*/ 33 h 59"/>
                    <a:gd name="T10" fmla="*/ 30 w 61"/>
                    <a:gd name="T11" fmla="*/ 56 h 59"/>
                    <a:gd name="T12" fmla="*/ 20 w 61"/>
                    <a:gd name="T13" fmla="*/ 55 h 59"/>
                    <a:gd name="T14" fmla="*/ 3 w 61"/>
                    <a:gd name="T15" fmla="*/ 36 h 59"/>
                    <a:gd name="T16" fmla="*/ 4 w 61"/>
                    <a:gd name="T17" fmla="*/ 2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59">
                      <a:moveTo>
                        <a:pt x="4" y="26"/>
                      </a:move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4" y="0"/>
                        <a:pt x="39" y="0"/>
                        <a:pt x="41" y="3"/>
                      </a:cubicBezTo>
                      <a:cubicBezTo>
                        <a:pt x="58" y="23"/>
                        <a:pt x="58" y="23"/>
                        <a:pt x="58" y="23"/>
                      </a:cubicBezTo>
                      <a:cubicBezTo>
                        <a:pt x="61" y="26"/>
                        <a:pt x="60" y="30"/>
                        <a:pt x="57" y="33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7" y="59"/>
                        <a:pt x="22" y="59"/>
                        <a:pt x="20" y="5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0" y="33"/>
                        <a:pt x="1" y="28"/>
                        <a:pt x="4" y="2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4" name="Freeform 125"/>
                <p:cNvSpPr>
                  <a:spLocks/>
                </p:cNvSpPr>
                <p:nvPr/>
              </p:nvSpPr>
              <p:spPr bwMode="auto">
                <a:xfrm>
                  <a:off x="1951" y="1227"/>
                  <a:ext cx="111" cy="104"/>
                </a:xfrm>
                <a:custGeom>
                  <a:avLst/>
                  <a:gdLst>
                    <a:gd name="T0" fmla="*/ 4 w 88"/>
                    <a:gd name="T1" fmla="*/ 49 h 82"/>
                    <a:gd name="T2" fmla="*/ 59 w 88"/>
                    <a:gd name="T3" fmla="*/ 2 h 82"/>
                    <a:gd name="T4" fmla="*/ 69 w 88"/>
                    <a:gd name="T5" fmla="*/ 3 h 82"/>
                    <a:gd name="T6" fmla="*/ 86 w 88"/>
                    <a:gd name="T7" fmla="*/ 23 h 82"/>
                    <a:gd name="T8" fmla="*/ 85 w 88"/>
                    <a:gd name="T9" fmla="*/ 33 h 82"/>
                    <a:gd name="T10" fmla="*/ 30 w 88"/>
                    <a:gd name="T11" fmla="*/ 80 h 82"/>
                    <a:gd name="T12" fmla="*/ 20 w 88"/>
                    <a:gd name="T13" fmla="*/ 79 h 82"/>
                    <a:gd name="T14" fmla="*/ 3 w 88"/>
                    <a:gd name="T15" fmla="*/ 59 h 82"/>
                    <a:gd name="T16" fmla="*/ 4 w 88"/>
                    <a:gd name="T17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2">
                      <a:moveTo>
                        <a:pt x="4" y="49"/>
                      </a:move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62" y="0"/>
                        <a:pt x="67" y="0"/>
                        <a:pt x="69" y="3"/>
                      </a:cubicBezTo>
                      <a:cubicBezTo>
                        <a:pt x="86" y="23"/>
                        <a:pt x="86" y="23"/>
                        <a:pt x="86" y="23"/>
                      </a:cubicBezTo>
                      <a:cubicBezTo>
                        <a:pt x="88" y="26"/>
                        <a:pt x="88" y="30"/>
                        <a:pt x="85" y="33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27" y="82"/>
                        <a:pt x="22" y="82"/>
                        <a:pt x="20" y="79"/>
                      </a:cubicBezTo>
                      <a:cubicBezTo>
                        <a:pt x="3" y="59"/>
                        <a:pt x="3" y="59"/>
                        <a:pt x="3" y="59"/>
                      </a:cubicBezTo>
                      <a:cubicBezTo>
                        <a:pt x="0" y="56"/>
                        <a:pt x="1" y="52"/>
                        <a:pt x="4" y="4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5" name="Freeform 126"/>
                <p:cNvSpPr>
                  <a:spLocks/>
                </p:cNvSpPr>
                <p:nvPr/>
              </p:nvSpPr>
              <p:spPr bwMode="auto">
                <a:xfrm>
                  <a:off x="2037" y="1273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6" name="Freeform 127"/>
                <p:cNvSpPr>
                  <a:spLocks/>
                </p:cNvSpPr>
                <p:nvPr/>
              </p:nvSpPr>
              <p:spPr bwMode="auto">
                <a:xfrm>
                  <a:off x="2076" y="1318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3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7" name="Freeform 128"/>
                <p:cNvSpPr>
                  <a:spLocks/>
                </p:cNvSpPr>
                <p:nvPr/>
              </p:nvSpPr>
              <p:spPr bwMode="auto">
                <a:xfrm>
                  <a:off x="1847" y="1138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1" y="18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8" name="Freeform 129"/>
                <p:cNvSpPr>
                  <a:spLocks/>
                </p:cNvSpPr>
                <p:nvPr/>
              </p:nvSpPr>
              <p:spPr bwMode="auto">
                <a:xfrm>
                  <a:off x="1804" y="117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7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9" name="Freeform 130"/>
                <p:cNvSpPr>
                  <a:spLocks/>
                </p:cNvSpPr>
                <p:nvPr/>
              </p:nvSpPr>
              <p:spPr bwMode="auto">
                <a:xfrm>
                  <a:off x="1762" y="1210"/>
                  <a:ext cx="55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3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0" name="Freeform 131"/>
                <p:cNvSpPr>
                  <a:spLocks/>
                </p:cNvSpPr>
                <p:nvPr/>
              </p:nvSpPr>
              <p:spPr bwMode="auto">
                <a:xfrm>
                  <a:off x="1719" y="1246"/>
                  <a:ext cx="55" cy="53"/>
                </a:xfrm>
                <a:custGeom>
                  <a:avLst/>
                  <a:gdLst>
                    <a:gd name="T0" fmla="*/ 3 w 43"/>
                    <a:gd name="T1" fmla="*/ 16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6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3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1" name="Freeform 132"/>
                <p:cNvSpPr>
                  <a:spLocks/>
                </p:cNvSpPr>
                <p:nvPr/>
              </p:nvSpPr>
              <p:spPr bwMode="auto">
                <a:xfrm>
                  <a:off x="1676" y="1282"/>
                  <a:ext cx="55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2" name="Freeform 133"/>
                <p:cNvSpPr>
                  <a:spLocks/>
                </p:cNvSpPr>
                <p:nvPr/>
              </p:nvSpPr>
              <p:spPr bwMode="auto">
                <a:xfrm>
                  <a:off x="1633" y="1318"/>
                  <a:ext cx="55" cy="54"/>
                </a:xfrm>
                <a:custGeom>
                  <a:avLst/>
                  <a:gdLst>
                    <a:gd name="T0" fmla="*/ 3 w 43"/>
                    <a:gd name="T1" fmla="*/ 17 h 42"/>
                    <a:gd name="T2" fmla="*/ 21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1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1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3" name="Freeform 134"/>
                <p:cNvSpPr>
                  <a:spLocks/>
                </p:cNvSpPr>
                <p:nvPr/>
              </p:nvSpPr>
              <p:spPr bwMode="auto">
                <a:xfrm>
                  <a:off x="1592" y="1355"/>
                  <a:ext cx="53" cy="53"/>
                </a:xfrm>
                <a:custGeom>
                  <a:avLst/>
                  <a:gdLst>
                    <a:gd name="T0" fmla="*/ 2 w 42"/>
                    <a:gd name="T1" fmla="*/ 16 h 42"/>
                    <a:gd name="T2" fmla="*/ 20 w 42"/>
                    <a:gd name="T3" fmla="*/ 1 h 42"/>
                    <a:gd name="T4" fmla="*/ 28 w 42"/>
                    <a:gd name="T5" fmla="*/ 2 h 42"/>
                    <a:gd name="T6" fmla="*/ 40 w 42"/>
                    <a:gd name="T7" fmla="*/ 17 h 42"/>
                    <a:gd name="T8" fmla="*/ 40 w 42"/>
                    <a:gd name="T9" fmla="*/ 25 h 42"/>
                    <a:gd name="T10" fmla="*/ 22 w 42"/>
                    <a:gd name="T11" fmla="*/ 40 h 42"/>
                    <a:gd name="T12" fmla="*/ 14 w 42"/>
                    <a:gd name="T13" fmla="*/ 39 h 42"/>
                    <a:gd name="T14" fmla="*/ 2 w 42"/>
                    <a:gd name="T15" fmla="*/ 24 h 42"/>
                    <a:gd name="T16" fmla="*/ 2 w 42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2">
                      <a:moveTo>
                        <a:pt x="2" y="16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2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4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2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4" name="Freeform 135"/>
                <p:cNvSpPr>
                  <a:spLocks/>
                </p:cNvSpPr>
                <p:nvPr/>
              </p:nvSpPr>
              <p:spPr bwMode="auto">
                <a:xfrm>
                  <a:off x="1549" y="1390"/>
                  <a:ext cx="54" cy="55"/>
                </a:xfrm>
                <a:custGeom>
                  <a:avLst/>
                  <a:gdLst>
                    <a:gd name="T0" fmla="*/ 2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2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2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5" name="Freeform 136"/>
                <p:cNvSpPr>
                  <a:spLocks/>
                </p:cNvSpPr>
                <p:nvPr/>
              </p:nvSpPr>
              <p:spPr bwMode="auto">
                <a:xfrm>
                  <a:off x="1506" y="1427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6" name="Freeform 137"/>
                <p:cNvSpPr>
                  <a:spLocks/>
                </p:cNvSpPr>
                <p:nvPr/>
              </p:nvSpPr>
              <p:spPr bwMode="auto">
                <a:xfrm>
                  <a:off x="1463" y="146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1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7" name="Freeform 138"/>
                <p:cNvSpPr>
                  <a:spLocks/>
                </p:cNvSpPr>
                <p:nvPr/>
              </p:nvSpPr>
              <p:spPr bwMode="auto">
                <a:xfrm>
                  <a:off x="1421" y="1499"/>
                  <a:ext cx="53" cy="55"/>
                </a:xfrm>
                <a:custGeom>
                  <a:avLst/>
                  <a:gdLst>
                    <a:gd name="T0" fmla="*/ 2 w 42"/>
                    <a:gd name="T1" fmla="*/ 17 h 43"/>
                    <a:gd name="T2" fmla="*/ 20 w 42"/>
                    <a:gd name="T3" fmla="*/ 2 h 43"/>
                    <a:gd name="T4" fmla="*/ 28 w 42"/>
                    <a:gd name="T5" fmla="*/ 3 h 43"/>
                    <a:gd name="T6" fmla="*/ 40 w 42"/>
                    <a:gd name="T7" fmla="*/ 18 h 43"/>
                    <a:gd name="T8" fmla="*/ 40 w 42"/>
                    <a:gd name="T9" fmla="*/ 26 h 43"/>
                    <a:gd name="T10" fmla="*/ 22 w 42"/>
                    <a:gd name="T11" fmla="*/ 41 h 43"/>
                    <a:gd name="T12" fmla="*/ 14 w 42"/>
                    <a:gd name="T13" fmla="*/ 40 h 43"/>
                    <a:gd name="T14" fmla="*/ 2 w 42"/>
                    <a:gd name="T15" fmla="*/ 25 h 43"/>
                    <a:gd name="T16" fmla="*/ 2 w 42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2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6" y="42"/>
                        <a:pt x="14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8" name="Freeform 139"/>
                <p:cNvSpPr>
                  <a:spLocks/>
                </p:cNvSpPr>
                <p:nvPr/>
              </p:nvSpPr>
              <p:spPr bwMode="auto">
                <a:xfrm>
                  <a:off x="1378" y="1536"/>
                  <a:ext cx="54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4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9" name="Freeform 140"/>
                <p:cNvSpPr>
                  <a:spLocks/>
                </p:cNvSpPr>
                <p:nvPr/>
              </p:nvSpPr>
              <p:spPr bwMode="auto">
                <a:xfrm>
                  <a:off x="1335" y="1571"/>
                  <a:ext cx="54" cy="55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0" name="Freeform 141"/>
                <p:cNvSpPr>
                  <a:spLocks/>
                </p:cNvSpPr>
                <p:nvPr/>
              </p:nvSpPr>
              <p:spPr bwMode="auto">
                <a:xfrm>
                  <a:off x="1292" y="1608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1" name="Freeform 142"/>
                <p:cNvSpPr>
                  <a:spLocks/>
                </p:cNvSpPr>
                <p:nvPr/>
              </p:nvSpPr>
              <p:spPr bwMode="auto">
                <a:xfrm>
                  <a:off x="1244" y="1646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5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5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2" name="Freeform 143"/>
                <p:cNvSpPr>
                  <a:spLocks/>
                </p:cNvSpPr>
                <p:nvPr/>
              </p:nvSpPr>
              <p:spPr bwMode="auto">
                <a:xfrm>
                  <a:off x="1833" y="1210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3" name="Freeform 144"/>
                <p:cNvSpPr>
                  <a:spLocks/>
                </p:cNvSpPr>
                <p:nvPr/>
              </p:nvSpPr>
              <p:spPr bwMode="auto">
                <a:xfrm>
                  <a:off x="1786" y="1250"/>
                  <a:ext cx="65" cy="63"/>
                </a:xfrm>
                <a:custGeom>
                  <a:avLst/>
                  <a:gdLst>
                    <a:gd name="T0" fmla="*/ 4 w 51"/>
                    <a:gd name="T1" fmla="*/ 17 h 50"/>
                    <a:gd name="T2" fmla="*/ 22 w 51"/>
                    <a:gd name="T3" fmla="*/ 2 h 50"/>
                    <a:gd name="T4" fmla="*/ 31 w 51"/>
                    <a:gd name="T5" fmla="*/ 3 h 50"/>
                    <a:gd name="T6" fmla="*/ 49 w 51"/>
                    <a:gd name="T7" fmla="*/ 23 h 50"/>
                    <a:gd name="T8" fmla="*/ 48 w 51"/>
                    <a:gd name="T9" fmla="*/ 33 h 50"/>
                    <a:gd name="T10" fmla="*/ 30 w 51"/>
                    <a:gd name="T11" fmla="*/ 48 h 50"/>
                    <a:gd name="T12" fmla="*/ 20 w 51"/>
                    <a:gd name="T13" fmla="*/ 47 h 50"/>
                    <a:gd name="T14" fmla="*/ 3 w 51"/>
                    <a:gd name="T15" fmla="*/ 27 h 50"/>
                    <a:gd name="T16" fmla="*/ 4 w 51"/>
                    <a:gd name="T17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0">
                      <a:moveTo>
                        <a:pt x="4" y="17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7" y="50"/>
                        <a:pt x="23" y="50"/>
                        <a:pt x="20" y="4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4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4" name="Freeform 145"/>
                <p:cNvSpPr>
                  <a:spLocks/>
                </p:cNvSpPr>
                <p:nvPr/>
              </p:nvSpPr>
              <p:spPr bwMode="auto">
                <a:xfrm>
                  <a:off x="1741" y="1289"/>
                  <a:ext cx="63" cy="65"/>
                </a:xfrm>
                <a:custGeom>
                  <a:avLst/>
                  <a:gdLst>
                    <a:gd name="T0" fmla="*/ 3 w 50"/>
                    <a:gd name="T1" fmla="*/ 17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3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7 h 51"/>
                    <a:gd name="T14" fmla="*/ 2 w 50"/>
                    <a:gd name="T15" fmla="*/ 27 h 51"/>
                    <a:gd name="T16" fmla="*/ 3 w 50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0" y="26"/>
                        <a:pt x="50" y="30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5" name="Freeform 146"/>
                <p:cNvSpPr>
                  <a:spLocks/>
                </p:cNvSpPr>
                <p:nvPr/>
              </p:nvSpPr>
              <p:spPr bwMode="auto">
                <a:xfrm>
                  <a:off x="1694" y="1329"/>
                  <a:ext cx="65" cy="64"/>
                </a:xfrm>
                <a:custGeom>
                  <a:avLst/>
                  <a:gdLst>
                    <a:gd name="T0" fmla="*/ 3 w 51"/>
                    <a:gd name="T1" fmla="*/ 17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8 h 51"/>
                    <a:gd name="T12" fmla="*/ 20 w 51"/>
                    <a:gd name="T13" fmla="*/ 47 h 51"/>
                    <a:gd name="T14" fmla="*/ 2 w 51"/>
                    <a:gd name="T15" fmla="*/ 27 h 51"/>
                    <a:gd name="T16" fmla="*/ 3 w 51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7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6" name="Freeform 147"/>
                <p:cNvSpPr>
                  <a:spLocks/>
                </p:cNvSpPr>
                <p:nvPr/>
              </p:nvSpPr>
              <p:spPr bwMode="auto">
                <a:xfrm>
                  <a:off x="1649" y="1368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19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19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7" name="Freeform 148"/>
                <p:cNvSpPr>
                  <a:spLocks/>
                </p:cNvSpPr>
                <p:nvPr/>
              </p:nvSpPr>
              <p:spPr bwMode="auto">
                <a:xfrm>
                  <a:off x="1602" y="1407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8" name="Freeform 149"/>
                <p:cNvSpPr>
                  <a:spLocks/>
                </p:cNvSpPr>
                <p:nvPr/>
              </p:nvSpPr>
              <p:spPr bwMode="auto">
                <a:xfrm>
                  <a:off x="1555" y="1446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9" name="Freeform 150"/>
                <p:cNvSpPr>
                  <a:spLocks/>
                </p:cNvSpPr>
                <p:nvPr/>
              </p:nvSpPr>
              <p:spPr bwMode="auto">
                <a:xfrm>
                  <a:off x="1510" y="1485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0" name="Freeform 151"/>
                <p:cNvSpPr>
                  <a:spLocks/>
                </p:cNvSpPr>
                <p:nvPr/>
              </p:nvSpPr>
              <p:spPr bwMode="auto">
                <a:xfrm>
                  <a:off x="1463" y="1524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1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1" name="Freeform 152"/>
                <p:cNvSpPr>
                  <a:spLocks/>
                </p:cNvSpPr>
                <p:nvPr/>
              </p:nvSpPr>
              <p:spPr bwMode="auto">
                <a:xfrm>
                  <a:off x="1416" y="1564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2" name="Freeform 153"/>
                <p:cNvSpPr>
                  <a:spLocks/>
                </p:cNvSpPr>
                <p:nvPr/>
              </p:nvSpPr>
              <p:spPr bwMode="auto">
                <a:xfrm>
                  <a:off x="1370" y="1603"/>
                  <a:ext cx="64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3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3" name="Freeform 154"/>
                <p:cNvSpPr>
                  <a:spLocks/>
                </p:cNvSpPr>
                <p:nvPr/>
              </p:nvSpPr>
              <p:spPr bwMode="auto">
                <a:xfrm>
                  <a:off x="1324" y="1642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4" name="Freeform 155"/>
                <p:cNvSpPr>
                  <a:spLocks/>
                </p:cNvSpPr>
                <p:nvPr/>
              </p:nvSpPr>
              <p:spPr bwMode="auto">
                <a:xfrm>
                  <a:off x="1276" y="1682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1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5" name="Freeform 156"/>
                <p:cNvSpPr>
                  <a:spLocks/>
                </p:cNvSpPr>
                <p:nvPr/>
              </p:nvSpPr>
              <p:spPr bwMode="auto">
                <a:xfrm>
                  <a:off x="1315" y="1706"/>
                  <a:ext cx="90" cy="86"/>
                </a:xfrm>
                <a:custGeom>
                  <a:avLst/>
                  <a:gdLst>
                    <a:gd name="T0" fmla="*/ 3 w 71"/>
                    <a:gd name="T1" fmla="*/ 35 h 68"/>
                    <a:gd name="T2" fmla="*/ 41 w 71"/>
                    <a:gd name="T3" fmla="*/ 3 h 68"/>
                    <a:gd name="T4" fmla="*/ 52 w 71"/>
                    <a:gd name="T5" fmla="*/ 4 h 68"/>
                    <a:gd name="T6" fmla="*/ 68 w 71"/>
                    <a:gd name="T7" fmla="*/ 23 h 68"/>
                    <a:gd name="T8" fmla="*/ 67 w 71"/>
                    <a:gd name="T9" fmla="*/ 34 h 68"/>
                    <a:gd name="T10" fmla="*/ 29 w 71"/>
                    <a:gd name="T11" fmla="*/ 66 h 68"/>
                    <a:gd name="T12" fmla="*/ 19 w 71"/>
                    <a:gd name="T13" fmla="*/ 65 h 68"/>
                    <a:gd name="T14" fmla="*/ 2 w 71"/>
                    <a:gd name="T15" fmla="*/ 45 h 68"/>
                    <a:gd name="T16" fmla="*/ 3 w 71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68">
                      <a:moveTo>
                        <a:pt x="3" y="35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4" y="0"/>
                        <a:pt x="49" y="1"/>
                        <a:pt x="52" y="4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1" y="26"/>
                        <a:pt x="71" y="31"/>
                        <a:pt x="67" y="34"/>
                      </a:cubicBezTo>
                      <a:cubicBezTo>
                        <a:pt x="29" y="66"/>
                        <a:pt x="29" y="66"/>
                        <a:pt x="29" y="66"/>
                      </a:cubicBezTo>
                      <a:cubicBezTo>
                        <a:pt x="26" y="68"/>
                        <a:pt x="22" y="68"/>
                        <a:pt x="19" y="6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0" y="42"/>
                        <a:pt x="0" y="38"/>
                        <a:pt x="3" y="3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6" name="Freeform 157"/>
                <p:cNvSpPr>
                  <a:spLocks/>
                </p:cNvSpPr>
                <p:nvPr/>
              </p:nvSpPr>
              <p:spPr bwMode="auto">
                <a:xfrm>
                  <a:off x="1354" y="1744"/>
                  <a:ext cx="99" cy="95"/>
                </a:xfrm>
                <a:custGeom>
                  <a:avLst/>
                  <a:gdLst>
                    <a:gd name="T0" fmla="*/ 3 w 78"/>
                    <a:gd name="T1" fmla="*/ 41 h 75"/>
                    <a:gd name="T2" fmla="*/ 48 w 78"/>
                    <a:gd name="T3" fmla="*/ 3 h 75"/>
                    <a:gd name="T4" fmla="*/ 58 w 78"/>
                    <a:gd name="T5" fmla="*/ 4 h 75"/>
                    <a:gd name="T6" fmla="*/ 75 w 78"/>
                    <a:gd name="T7" fmla="*/ 23 h 75"/>
                    <a:gd name="T8" fmla="*/ 74 w 78"/>
                    <a:gd name="T9" fmla="*/ 34 h 75"/>
                    <a:gd name="T10" fmla="*/ 29 w 78"/>
                    <a:gd name="T11" fmla="*/ 72 h 75"/>
                    <a:gd name="T12" fmla="*/ 19 w 78"/>
                    <a:gd name="T13" fmla="*/ 71 h 75"/>
                    <a:gd name="T14" fmla="*/ 2 w 78"/>
                    <a:gd name="T15" fmla="*/ 51 h 75"/>
                    <a:gd name="T16" fmla="*/ 3 w 78"/>
                    <a:gd name="T17" fmla="*/ 4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" h="75">
                      <a:moveTo>
                        <a:pt x="3" y="41"/>
                      </a:move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51" y="0"/>
                        <a:pt x="56" y="1"/>
                        <a:pt x="58" y="4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78" y="26"/>
                        <a:pt x="77" y="31"/>
                        <a:pt x="74" y="34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26" y="75"/>
                        <a:pt x="21" y="74"/>
                        <a:pt x="19" y="7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0" y="48"/>
                        <a:pt x="0" y="44"/>
                        <a:pt x="3" y="4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7" name="Freeform 158"/>
                <p:cNvSpPr>
                  <a:spLocks/>
                </p:cNvSpPr>
                <p:nvPr/>
              </p:nvSpPr>
              <p:spPr bwMode="auto">
                <a:xfrm>
                  <a:off x="1392" y="1770"/>
                  <a:ext cx="124" cy="115"/>
                </a:xfrm>
                <a:custGeom>
                  <a:avLst/>
                  <a:gdLst>
                    <a:gd name="T0" fmla="*/ 4 w 98"/>
                    <a:gd name="T1" fmla="*/ 57 h 91"/>
                    <a:gd name="T2" fmla="*/ 68 w 98"/>
                    <a:gd name="T3" fmla="*/ 2 h 91"/>
                    <a:gd name="T4" fmla="*/ 79 w 98"/>
                    <a:gd name="T5" fmla="*/ 3 h 91"/>
                    <a:gd name="T6" fmla="*/ 95 w 98"/>
                    <a:gd name="T7" fmla="*/ 23 h 91"/>
                    <a:gd name="T8" fmla="*/ 95 w 98"/>
                    <a:gd name="T9" fmla="*/ 33 h 91"/>
                    <a:gd name="T10" fmla="*/ 30 w 98"/>
                    <a:gd name="T11" fmla="*/ 88 h 91"/>
                    <a:gd name="T12" fmla="*/ 20 w 98"/>
                    <a:gd name="T13" fmla="*/ 87 h 91"/>
                    <a:gd name="T14" fmla="*/ 3 w 98"/>
                    <a:gd name="T15" fmla="*/ 67 h 91"/>
                    <a:gd name="T16" fmla="*/ 4 w 98"/>
                    <a:gd name="T17" fmla="*/ 5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91">
                      <a:moveTo>
                        <a:pt x="4" y="57"/>
                      </a:move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71" y="0"/>
                        <a:pt x="76" y="0"/>
                        <a:pt x="79" y="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8" y="26"/>
                        <a:pt x="98" y="30"/>
                        <a:pt x="95" y="33"/>
                      </a:cubicBezTo>
                      <a:cubicBezTo>
                        <a:pt x="30" y="88"/>
                        <a:pt x="30" y="88"/>
                        <a:pt x="30" y="88"/>
                      </a:cubicBezTo>
                      <a:cubicBezTo>
                        <a:pt x="27" y="91"/>
                        <a:pt x="22" y="90"/>
                        <a:pt x="20" y="8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0" y="64"/>
                        <a:pt x="1" y="60"/>
                        <a:pt x="4" y="5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8" name="Freeform 159"/>
                <p:cNvSpPr>
                  <a:spLocks/>
                </p:cNvSpPr>
                <p:nvPr/>
              </p:nvSpPr>
              <p:spPr bwMode="auto">
                <a:xfrm>
                  <a:off x="1431" y="1856"/>
                  <a:ext cx="76" cy="74"/>
                </a:xfrm>
                <a:custGeom>
                  <a:avLst/>
                  <a:gdLst>
                    <a:gd name="T0" fmla="*/ 3 w 60"/>
                    <a:gd name="T1" fmla="*/ 25 h 59"/>
                    <a:gd name="T2" fmla="*/ 30 w 60"/>
                    <a:gd name="T3" fmla="*/ 3 h 59"/>
                    <a:gd name="T4" fmla="*/ 40 w 60"/>
                    <a:gd name="T5" fmla="*/ 3 h 59"/>
                    <a:gd name="T6" fmla="*/ 57 w 60"/>
                    <a:gd name="T7" fmla="*/ 23 h 59"/>
                    <a:gd name="T8" fmla="*/ 56 w 60"/>
                    <a:gd name="T9" fmla="*/ 33 h 59"/>
                    <a:gd name="T10" fmla="*/ 29 w 60"/>
                    <a:gd name="T11" fmla="*/ 56 h 59"/>
                    <a:gd name="T12" fmla="*/ 19 w 60"/>
                    <a:gd name="T13" fmla="*/ 55 h 59"/>
                    <a:gd name="T14" fmla="*/ 2 w 60"/>
                    <a:gd name="T15" fmla="*/ 36 h 59"/>
                    <a:gd name="T16" fmla="*/ 3 w 60"/>
                    <a:gd name="T17" fmla="*/ 2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59">
                      <a:moveTo>
                        <a:pt x="3" y="25"/>
                      </a:move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3" y="0"/>
                        <a:pt x="38" y="0"/>
                        <a:pt x="40" y="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60" y="26"/>
                        <a:pt x="59" y="31"/>
                        <a:pt x="56" y="33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6" y="59"/>
                        <a:pt x="22" y="58"/>
                        <a:pt x="19" y="55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0" y="33"/>
                        <a:pt x="0" y="28"/>
                        <a:pt x="3" y="2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9" name="Freeform 160"/>
                <p:cNvSpPr>
                  <a:spLocks/>
                </p:cNvSpPr>
                <p:nvPr/>
              </p:nvSpPr>
              <p:spPr bwMode="auto">
                <a:xfrm>
                  <a:off x="1383" y="1670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49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0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0" name="Freeform 161"/>
                <p:cNvSpPr>
                  <a:spLocks/>
                </p:cNvSpPr>
                <p:nvPr/>
              </p:nvSpPr>
              <p:spPr bwMode="auto">
                <a:xfrm>
                  <a:off x="1430" y="162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1" name="Freeform 162"/>
                <p:cNvSpPr>
                  <a:spLocks/>
                </p:cNvSpPr>
                <p:nvPr/>
              </p:nvSpPr>
              <p:spPr bwMode="auto">
                <a:xfrm>
                  <a:off x="1477" y="1589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2" name="Freeform 163"/>
                <p:cNvSpPr>
                  <a:spLocks/>
                </p:cNvSpPr>
                <p:nvPr/>
              </p:nvSpPr>
              <p:spPr bwMode="auto">
                <a:xfrm>
                  <a:off x="1523" y="155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3" name="Freeform 164"/>
                <p:cNvSpPr>
                  <a:spLocks/>
                </p:cNvSpPr>
                <p:nvPr/>
              </p:nvSpPr>
              <p:spPr bwMode="auto">
                <a:xfrm>
                  <a:off x="1571" y="150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4" name="Freeform 165"/>
                <p:cNvSpPr>
                  <a:spLocks/>
                </p:cNvSpPr>
                <p:nvPr/>
              </p:nvSpPr>
              <p:spPr bwMode="auto">
                <a:xfrm>
                  <a:off x="1618" y="146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5" name="Freeform 166"/>
                <p:cNvSpPr>
                  <a:spLocks/>
                </p:cNvSpPr>
                <p:nvPr/>
              </p:nvSpPr>
              <p:spPr bwMode="auto">
                <a:xfrm>
                  <a:off x="1665" y="143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6" name="Freeform 167"/>
                <p:cNvSpPr>
                  <a:spLocks/>
                </p:cNvSpPr>
                <p:nvPr/>
              </p:nvSpPr>
              <p:spPr bwMode="auto">
                <a:xfrm>
                  <a:off x="1713" y="13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7" name="Freeform 168"/>
                <p:cNvSpPr>
                  <a:spLocks/>
                </p:cNvSpPr>
                <p:nvPr/>
              </p:nvSpPr>
              <p:spPr bwMode="auto">
                <a:xfrm>
                  <a:off x="1760" y="134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8" name="Freeform 169"/>
                <p:cNvSpPr>
                  <a:spLocks/>
                </p:cNvSpPr>
                <p:nvPr/>
              </p:nvSpPr>
              <p:spPr bwMode="auto">
                <a:xfrm>
                  <a:off x="1807" y="131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9" name="Freeform 170"/>
                <p:cNvSpPr>
                  <a:spLocks/>
                </p:cNvSpPr>
                <p:nvPr/>
              </p:nvSpPr>
              <p:spPr bwMode="auto">
                <a:xfrm>
                  <a:off x="1855" y="1269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0" name="Freeform 171"/>
                <p:cNvSpPr>
                  <a:spLocks/>
                </p:cNvSpPr>
                <p:nvPr/>
              </p:nvSpPr>
              <p:spPr bwMode="auto">
                <a:xfrm>
                  <a:off x="1901" y="122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1" name="Freeform 172"/>
                <p:cNvSpPr>
                  <a:spLocks/>
                </p:cNvSpPr>
                <p:nvPr/>
              </p:nvSpPr>
              <p:spPr bwMode="auto">
                <a:xfrm>
                  <a:off x="1435" y="17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2" name="Freeform 173"/>
                <p:cNvSpPr>
                  <a:spLocks/>
                </p:cNvSpPr>
                <p:nvPr/>
              </p:nvSpPr>
              <p:spPr bwMode="auto">
                <a:xfrm>
                  <a:off x="1482" y="1663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3" name="Freeform 174"/>
                <p:cNvSpPr>
                  <a:spLocks/>
                </p:cNvSpPr>
                <p:nvPr/>
              </p:nvSpPr>
              <p:spPr bwMode="auto">
                <a:xfrm>
                  <a:off x="1528" y="1624"/>
                  <a:ext cx="66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4" name="Freeform 175"/>
                <p:cNvSpPr>
                  <a:spLocks/>
                </p:cNvSpPr>
                <p:nvPr/>
              </p:nvSpPr>
              <p:spPr bwMode="auto">
                <a:xfrm>
                  <a:off x="1577" y="1584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5" name="Freeform 176"/>
                <p:cNvSpPr>
                  <a:spLocks/>
                </p:cNvSpPr>
                <p:nvPr/>
              </p:nvSpPr>
              <p:spPr bwMode="auto">
                <a:xfrm>
                  <a:off x="1623" y="154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6" name="Freeform 177"/>
                <p:cNvSpPr>
                  <a:spLocks/>
                </p:cNvSpPr>
                <p:nvPr/>
              </p:nvSpPr>
              <p:spPr bwMode="auto">
                <a:xfrm>
                  <a:off x="1670" y="15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7" name="Freeform 178"/>
                <p:cNvSpPr>
                  <a:spLocks/>
                </p:cNvSpPr>
                <p:nvPr/>
              </p:nvSpPr>
              <p:spPr bwMode="auto">
                <a:xfrm>
                  <a:off x="1717" y="1464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8" name="Freeform 179"/>
                <p:cNvSpPr>
                  <a:spLocks/>
                </p:cNvSpPr>
                <p:nvPr/>
              </p:nvSpPr>
              <p:spPr bwMode="auto">
                <a:xfrm>
                  <a:off x="1765" y="142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9" name="Freeform 180"/>
                <p:cNvSpPr>
                  <a:spLocks/>
                </p:cNvSpPr>
                <p:nvPr/>
              </p:nvSpPr>
              <p:spPr bwMode="auto">
                <a:xfrm>
                  <a:off x="1812" y="1384"/>
                  <a:ext cx="65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0" name="Freeform 181"/>
                <p:cNvSpPr>
                  <a:spLocks/>
                </p:cNvSpPr>
                <p:nvPr/>
              </p:nvSpPr>
              <p:spPr bwMode="auto">
                <a:xfrm>
                  <a:off x="1858" y="1344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1" name="Freeform 182"/>
                <p:cNvSpPr>
                  <a:spLocks/>
                </p:cNvSpPr>
                <p:nvPr/>
              </p:nvSpPr>
              <p:spPr bwMode="auto">
                <a:xfrm>
                  <a:off x="1906" y="130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2" name="Freeform 183"/>
                <p:cNvSpPr>
                  <a:spLocks/>
                </p:cNvSpPr>
                <p:nvPr/>
              </p:nvSpPr>
              <p:spPr bwMode="auto">
                <a:xfrm>
                  <a:off x="1498" y="172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3" name="Freeform 184"/>
                <p:cNvSpPr>
                  <a:spLocks/>
                </p:cNvSpPr>
                <p:nvPr/>
              </p:nvSpPr>
              <p:spPr bwMode="auto">
                <a:xfrm>
                  <a:off x="1545" y="16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4" name="Freeform 185"/>
                <p:cNvSpPr>
                  <a:spLocks/>
                </p:cNvSpPr>
                <p:nvPr/>
              </p:nvSpPr>
              <p:spPr bwMode="auto">
                <a:xfrm>
                  <a:off x="1592" y="164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5" name="Freeform 186"/>
                <p:cNvSpPr>
                  <a:spLocks/>
                </p:cNvSpPr>
                <p:nvPr/>
              </p:nvSpPr>
              <p:spPr bwMode="auto">
                <a:xfrm>
                  <a:off x="1640" y="1608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6" name="Freeform 187"/>
                <p:cNvSpPr>
                  <a:spLocks/>
                </p:cNvSpPr>
                <p:nvPr/>
              </p:nvSpPr>
              <p:spPr bwMode="auto">
                <a:xfrm>
                  <a:off x="1686" y="156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7" name="Freeform 188"/>
                <p:cNvSpPr>
                  <a:spLocks/>
                </p:cNvSpPr>
                <p:nvPr/>
              </p:nvSpPr>
              <p:spPr bwMode="auto">
                <a:xfrm>
                  <a:off x="1733" y="152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8" name="Freeform 189"/>
                <p:cNvSpPr>
                  <a:spLocks/>
                </p:cNvSpPr>
                <p:nvPr/>
              </p:nvSpPr>
              <p:spPr bwMode="auto">
                <a:xfrm>
                  <a:off x="1781" y="148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9" name="Freeform 190"/>
                <p:cNvSpPr>
                  <a:spLocks/>
                </p:cNvSpPr>
                <p:nvPr/>
              </p:nvSpPr>
              <p:spPr bwMode="auto">
                <a:xfrm>
                  <a:off x="1828" y="144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0" name="Freeform 191"/>
                <p:cNvSpPr>
                  <a:spLocks/>
                </p:cNvSpPr>
                <p:nvPr/>
              </p:nvSpPr>
              <p:spPr bwMode="auto">
                <a:xfrm>
                  <a:off x="1875" y="140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1" name="Freeform 192"/>
                <p:cNvSpPr>
                  <a:spLocks/>
                </p:cNvSpPr>
                <p:nvPr/>
              </p:nvSpPr>
              <p:spPr bwMode="auto">
                <a:xfrm>
                  <a:off x="1923" y="136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2" name="Freeform 193"/>
                <p:cNvSpPr>
                  <a:spLocks/>
                </p:cNvSpPr>
                <p:nvPr/>
              </p:nvSpPr>
              <p:spPr bwMode="auto">
                <a:xfrm>
                  <a:off x="1970" y="1311"/>
                  <a:ext cx="86" cy="83"/>
                </a:xfrm>
                <a:custGeom>
                  <a:avLst/>
                  <a:gdLst>
                    <a:gd name="T0" fmla="*/ 3 w 68"/>
                    <a:gd name="T1" fmla="*/ 33 h 66"/>
                    <a:gd name="T2" fmla="*/ 39 w 68"/>
                    <a:gd name="T3" fmla="*/ 3 h 66"/>
                    <a:gd name="T4" fmla="*/ 49 w 68"/>
                    <a:gd name="T5" fmla="*/ 4 h 66"/>
                    <a:gd name="T6" fmla="*/ 66 w 68"/>
                    <a:gd name="T7" fmla="*/ 23 h 66"/>
                    <a:gd name="T8" fmla="*/ 65 w 68"/>
                    <a:gd name="T9" fmla="*/ 34 h 66"/>
                    <a:gd name="T10" fmla="*/ 30 w 68"/>
                    <a:gd name="T11" fmla="*/ 63 h 66"/>
                    <a:gd name="T12" fmla="*/ 19 w 68"/>
                    <a:gd name="T13" fmla="*/ 63 h 66"/>
                    <a:gd name="T14" fmla="*/ 3 w 68"/>
                    <a:gd name="T15" fmla="*/ 43 h 66"/>
                    <a:gd name="T16" fmla="*/ 3 w 68"/>
                    <a:gd name="T17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6">
                      <a:moveTo>
                        <a:pt x="3" y="33"/>
                      </a:move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42" y="0"/>
                        <a:pt x="46" y="1"/>
                        <a:pt x="49" y="4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68" y="27"/>
                        <a:pt x="68" y="31"/>
                        <a:pt x="65" y="34"/>
                      </a:cubicBez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27" y="66"/>
                        <a:pt x="22" y="66"/>
                        <a:pt x="19" y="63"/>
                      </a:cubicBezTo>
                      <a:cubicBezTo>
                        <a:pt x="3" y="43"/>
                        <a:pt x="3" y="43"/>
                        <a:pt x="3" y="43"/>
                      </a:cubicBezTo>
                      <a:cubicBezTo>
                        <a:pt x="0" y="40"/>
                        <a:pt x="0" y="35"/>
                        <a:pt x="3" y="33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3" name="Freeform 194"/>
                <p:cNvSpPr>
                  <a:spLocks/>
                </p:cNvSpPr>
                <p:nvPr/>
              </p:nvSpPr>
              <p:spPr bwMode="auto">
                <a:xfrm>
                  <a:off x="1488" y="181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4" name="Freeform 195"/>
                <p:cNvSpPr>
                  <a:spLocks/>
                </p:cNvSpPr>
                <p:nvPr/>
              </p:nvSpPr>
              <p:spPr bwMode="auto">
                <a:xfrm>
                  <a:off x="1536" y="177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5" name="Freeform 196"/>
                <p:cNvSpPr>
                  <a:spLocks/>
                </p:cNvSpPr>
                <p:nvPr/>
              </p:nvSpPr>
              <p:spPr bwMode="auto">
                <a:xfrm>
                  <a:off x="1583" y="173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6" name="Freeform 197"/>
                <p:cNvSpPr>
                  <a:spLocks/>
                </p:cNvSpPr>
                <p:nvPr/>
              </p:nvSpPr>
              <p:spPr bwMode="auto">
                <a:xfrm>
                  <a:off x="1630" y="169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7" name="Freeform 198"/>
                <p:cNvSpPr>
                  <a:spLocks/>
                </p:cNvSpPr>
                <p:nvPr/>
              </p:nvSpPr>
              <p:spPr bwMode="auto">
                <a:xfrm>
                  <a:off x="1678" y="1655"/>
                  <a:ext cx="65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8" name="Freeform 199"/>
                <p:cNvSpPr>
                  <a:spLocks/>
                </p:cNvSpPr>
                <p:nvPr/>
              </p:nvSpPr>
              <p:spPr bwMode="auto">
                <a:xfrm>
                  <a:off x="1724" y="161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9" name="Freeform 200"/>
                <p:cNvSpPr>
                  <a:spLocks/>
                </p:cNvSpPr>
                <p:nvPr/>
              </p:nvSpPr>
              <p:spPr bwMode="auto">
                <a:xfrm>
                  <a:off x="1771" y="157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0" name="Freeform 201"/>
                <p:cNvSpPr>
                  <a:spLocks/>
                </p:cNvSpPr>
                <p:nvPr/>
              </p:nvSpPr>
              <p:spPr bwMode="auto">
                <a:xfrm>
                  <a:off x="1819" y="153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1" name="Freeform 202"/>
                <p:cNvSpPr>
                  <a:spLocks/>
                </p:cNvSpPr>
                <p:nvPr/>
              </p:nvSpPr>
              <p:spPr bwMode="auto">
                <a:xfrm>
                  <a:off x="1866" y="149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2" name="Freeform 203"/>
                <p:cNvSpPr>
                  <a:spLocks/>
                </p:cNvSpPr>
                <p:nvPr/>
              </p:nvSpPr>
              <p:spPr bwMode="auto">
                <a:xfrm>
                  <a:off x="1913" y="145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3" name="Freeform 204"/>
                <p:cNvSpPr>
                  <a:spLocks/>
                </p:cNvSpPr>
                <p:nvPr/>
              </p:nvSpPr>
              <p:spPr bwMode="auto">
                <a:xfrm>
                  <a:off x="1961" y="1398"/>
                  <a:ext cx="86" cy="82"/>
                </a:xfrm>
                <a:custGeom>
                  <a:avLst/>
                  <a:gdLst>
                    <a:gd name="T0" fmla="*/ 3 w 68"/>
                    <a:gd name="T1" fmla="*/ 32 h 65"/>
                    <a:gd name="T2" fmla="*/ 38 w 68"/>
                    <a:gd name="T3" fmla="*/ 2 h 65"/>
                    <a:gd name="T4" fmla="*/ 48 w 68"/>
                    <a:gd name="T5" fmla="*/ 3 h 65"/>
                    <a:gd name="T6" fmla="*/ 65 w 68"/>
                    <a:gd name="T7" fmla="*/ 23 h 65"/>
                    <a:gd name="T8" fmla="*/ 64 w 68"/>
                    <a:gd name="T9" fmla="*/ 33 h 65"/>
                    <a:gd name="T10" fmla="*/ 29 w 68"/>
                    <a:gd name="T11" fmla="*/ 63 h 65"/>
                    <a:gd name="T12" fmla="*/ 19 w 68"/>
                    <a:gd name="T13" fmla="*/ 62 h 65"/>
                    <a:gd name="T14" fmla="*/ 2 w 68"/>
                    <a:gd name="T15" fmla="*/ 42 h 65"/>
                    <a:gd name="T16" fmla="*/ 3 w 68"/>
                    <a:gd name="T17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5">
                      <a:moveTo>
                        <a:pt x="3" y="32"/>
                      </a:move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41" y="0"/>
                        <a:pt x="46" y="0"/>
                        <a:pt x="48" y="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8" y="26"/>
                        <a:pt x="67" y="30"/>
                        <a:pt x="64" y="33"/>
                      </a:cubicBezTo>
                      <a:cubicBezTo>
                        <a:pt x="29" y="63"/>
                        <a:pt x="29" y="63"/>
                        <a:pt x="29" y="63"/>
                      </a:cubicBezTo>
                      <a:cubicBezTo>
                        <a:pt x="26" y="65"/>
                        <a:pt x="22" y="65"/>
                        <a:pt x="19" y="6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0" y="39"/>
                        <a:pt x="0" y="35"/>
                        <a:pt x="3" y="3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0" name="Group 406"/>
              <p:cNvGrpSpPr>
                <a:grpSpLocks/>
              </p:cNvGrpSpPr>
              <p:nvPr/>
            </p:nvGrpSpPr>
            <p:grpSpPr bwMode="auto">
              <a:xfrm>
                <a:off x="42" y="81"/>
                <a:ext cx="3758" cy="3606"/>
                <a:chOff x="42" y="81"/>
                <a:chExt cx="3758" cy="3606"/>
              </a:xfrm>
            </p:grpSpPr>
            <p:sp>
              <p:nvSpPr>
                <p:cNvPr id="44" name="Freeform 206"/>
                <p:cNvSpPr>
                  <a:spLocks/>
                </p:cNvSpPr>
                <p:nvPr/>
              </p:nvSpPr>
              <p:spPr bwMode="auto">
                <a:xfrm>
                  <a:off x="2030" y="1356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5" name="Freeform 207"/>
                <p:cNvSpPr>
                  <a:spLocks/>
                </p:cNvSpPr>
                <p:nvPr/>
              </p:nvSpPr>
              <p:spPr bwMode="auto">
                <a:xfrm>
                  <a:off x="1722" y="1552"/>
                  <a:ext cx="365" cy="347"/>
                </a:xfrm>
                <a:custGeom>
                  <a:avLst/>
                  <a:gdLst>
                    <a:gd name="T0" fmla="*/ 3 w 289"/>
                    <a:gd name="T1" fmla="*/ 168 h 274"/>
                    <a:gd name="T2" fmla="*/ 197 w 289"/>
                    <a:gd name="T3" fmla="*/ 3 h 274"/>
                    <a:gd name="T4" fmla="*/ 207 w 289"/>
                    <a:gd name="T5" fmla="*/ 4 h 274"/>
                    <a:gd name="T6" fmla="*/ 286 w 289"/>
                    <a:gd name="T7" fmla="*/ 97 h 274"/>
                    <a:gd name="T8" fmla="*/ 286 w 289"/>
                    <a:gd name="T9" fmla="*/ 107 h 274"/>
                    <a:gd name="T10" fmla="*/ 92 w 289"/>
                    <a:gd name="T11" fmla="*/ 272 h 274"/>
                    <a:gd name="T12" fmla="*/ 82 w 289"/>
                    <a:gd name="T13" fmla="*/ 271 h 274"/>
                    <a:gd name="T14" fmla="*/ 3 w 289"/>
                    <a:gd name="T15" fmla="*/ 177 h 274"/>
                    <a:gd name="T16" fmla="*/ 3 w 289"/>
                    <a:gd name="T17" fmla="*/ 16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274">
                      <a:moveTo>
                        <a:pt x="3" y="168"/>
                      </a:moveTo>
                      <a:cubicBezTo>
                        <a:pt x="197" y="3"/>
                        <a:pt x="197" y="3"/>
                        <a:pt x="197" y="3"/>
                      </a:cubicBezTo>
                      <a:cubicBezTo>
                        <a:pt x="200" y="0"/>
                        <a:pt x="205" y="1"/>
                        <a:pt x="207" y="4"/>
                      </a:cubicBezTo>
                      <a:cubicBezTo>
                        <a:pt x="286" y="97"/>
                        <a:pt x="286" y="97"/>
                        <a:pt x="286" y="97"/>
                      </a:cubicBezTo>
                      <a:cubicBezTo>
                        <a:pt x="289" y="100"/>
                        <a:pt x="289" y="104"/>
                        <a:pt x="286" y="107"/>
                      </a:cubicBezTo>
                      <a:cubicBezTo>
                        <a:pt x="92" y="272"/>
                        <a:pt x="92" y="272"/>
                        <a:pt x="92" y="272"/>
                      </a:cubicBezTo>
                      <a:cubicBezTo>
                        <a:pt x="89" y="274"/>
                        <a:pt x="84" y="274"/>
                        <a:pt x="82" y="271"/>
                      </a:cubicBezTo>
                      <a:cubicBezTo>
                        <a:pt x="3" y="177"/>
                        <a:pt x="3" y="177"/>
                        <a:pt x="3" y="177"/>
                      </a:cubicBezTo>
                      <a:cubicBezTo>
                        <a:pt x="0" y="175"/>
                        <a:pt x="0" y="170"/>
                        <a:pt x="3" y="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6" name="Freeform 208"/>
                <p:cNvSpPr>
                  <a:spLocks/>
                </p:cNvSpPr>
                <p:nvPr/>
              </p:nvSpPr>
              <p:spPr bwMode="auto">
                <a:xfrm>
                  <a:off x="1839" y="1805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0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0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0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7" name="Freeform 209"/>
                <p:cNvSpPr>
                  <a:spLocks/>
                </p:cNvSpPr>
                <p:nvPr/>
              </p:nvSpPr>
              <p:spPr bwMode="auto">
                <a:xfrm>
                  <a:off x="1973" y="1691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1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1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1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" name="Freeform 210"/>
                <p:cNvSpPr>
                  <a:spLocks/>
                </p:cNvSpPr>
                <p:nvPr/>
              </p:nvSpPr>
              <p:spPr bwMode="auto">
                <a:xfrm>
                  <a:off x="1094" y="911"/>
                  <a:ext cx="878" cy="751"/>
                </a:xfrm>
                <a:custGeom>
                  <a:avLst/>
                  <a:gdLst>
                    <a:gd name="T0" fmla="*/ 656 w 695"/>
                    <a:gd name="T1" fmla="*/ 10 h 594"/>
                    <a:gd name="T2" fmla="*/ 13 w 695"/>
                    <a:gd name="T3" fmla="*/ 556 h 594"/>
                    <a:gd name="T4" fmla="*/ 10 w 695"/>
                    <a:gd name="T5" fmla="*/ 594 h 594"/>
                    <a:gd name="T6" fmla="*/ 695 w 695"/>
                    <a:gd name="T7" fmla="*/ 13 h 594"/>
                    <a:gd name="T8" fmla="*/ 656 w 695"/>
                    <a:gd name="T9" fmla="*/ 1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5" h="594">
                      <a:moveTo>
                        <a:pt x="656" y="10"/>
                      </a:moveTo>
                      <a:cubicBezTo>
                        <a:pt x="13" y="556"/>
                        <a:pt x="13" y="556"/>
                        <a:pt x="13" y="556"/>
                      </a:cubicBezTo>
                      <a:cubicBezTo>
                        <a:pt x="2" y="565"/>
                        <a:pt x="0" y="583"/>
                        <a:pt x="10" y="594"/>
                      </a:cubicBezTo>
                      <a:cubicBezTo>
                        <a:pt x="695" y="13"/>
                        <a:pt x="695" y="13"/>
                        <a:pt x="695" y="13"/>
                      </a:cubicBezTo>
                      <a:cubicBezTo>
                        <a:pt x="685" y="2"/>
                        <a:pt x="668" y="0"/>
                        <a:pt x="656" y="10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" name="Freeform 211"/>
                <p:cNvSpPr>
                  <a:spLocks/>
                </p:cNvSpPr>
                <p:nvPr/>
              </p:nvSpPr>
              <p:spPr bwMode="auto">
                <a:xfrm>
                  <a:off x="2061" y="1732"/>
                  <a:ext cx="689" cy="697"/>
                </a:xfrm>
                <a:custGeom>
                  <a:avLst/>
                  <a:gdLst>
                    <a:gd name="T0" fmla="*/ 8 w 545"/>
                    <a:gd name="T1" fmla="*/ 355 h 552"/>
                    <a:gd name="T2" fmla="*/ 7 w 545"/>
                    <a:gd name="T3" fmla="*/ 330 h 552"/>
                    <a:gd name="T4" fmla="*/ 310 w 545"/>
                    <a:gd name="T5" fmla="*/ 7 h 552"/>
                    <a:gd name="T6" fmla="*/ 335 w 545"/>
                    <a:gd name="T7" fmla="*/ 7 h 552"/>
                    <a:gd name="T8" fmla="*/ 538 w 545"/>
                    <a:gd name="T9" fmla="*/ 197 h 552"/>
                    <a:gd name="T10" fmla="*/ 538 w 545"/>
                    <a:gd name="T11" fmla="*/ 222 h 552"/>
                    <a:gd name="T12" fmla="*/ 235 w 545"/>
                    <a:gd name="T13" fmla="*/ 545 h 552"/>
                    <a:gd name="T14" fmla="*/ 210 w 545"/>
                    <a:gd name="T15" fmla="*/ 545 h 552"/>
                    <a:gd name="T16" fmla="*/ 8 w 545"/>
                    <a:gd name="T17" fmla="*/ 355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5" h="552">
                      <a:moveTo>
                        <a:pt x="8" y="355"/>
                      </a:moveTo>
                      <a:cubicBezTo>
                        <a:pt x="1" y="348"/>
                        <a:pt x="0" y="337"/>
                        <a:pt x="7" y="330"/>
                      </a:cubicBezTo>
                      <a:cubicBezTo>
                        <a:pt x="310" y="7"/>
                        <a:pt x="310" y="7"/>
                        <a:pt x="310" y="7"/>
                      </a:cubicBezTo>
                      <a:cubicBezTo>
                        <a:pt x="317" y="0"/>
                        <a:pt x="328" y="0"/>
                        <a:pt x="335" y="7"/>
                      </a:cubicBezTo>
                      <a:cubicBezTo>
                        <a:pt x="538" y="197"/>
                        <a:pt x="538" y="197"/>
                        <a:pt x="538" y="197"/>
                      </a:cubicBezTo>
                      <a:cubicBezTo>
                        <a:pt x="545" y="204"/>
                        <a:pt x="545" y="215"/>
                        <a:pt x="538" y="222"/>
                      </a:cubicBezTo>
                      <a:cubicBezTo>
                        <a:pt x="235" y="545"/>
                        <a:pt x="235" y="545"/>
                        <a:pt x="235" y="545"/>
                      </a:cubicBezTo>
                      <a:cubicBezTo>
                        <a:pt x="229" y="552"/>
                        <a:pt x="217" y="552"/>
                        <a:pt x="210" y="545"/>
                      </a:cubicBezTo>
                      <a:lnTo>
                        <a:pt x="8" y="355"/>
                      </a:lnTo>
                      <a:close/>
                    </a:path>
                  </a:pathLst>
                </a:custGeom>
                <a:solidFill>
                  <a:srgbClr val="3745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" name="Freeform 212"/>
                <p:cNvSpPr>
                  <a:spLocks/>
                </p:cNvSpPr>
                <p:nvPr/>
              </p:nvSpPr>
              <p:spPr bwMode="auto">
                <a:xfrm>
                  <a:off x="2159" y="1794"/>
                  <a:ext cx="530" cy="534"/>
                </a:xfrm>
                <a:custGeom>
                  <a:avLst/>
                  <a:gdLst>
                    <a:gd name="T0" fmla="*/ 302 w 530"/>
                    <a:gd name="T1" fmla="*/ 0 h 534"/>
                    <a:gd name="T2" fmla="*/ 0 w 530"/>
                    <a:gd name="T3" fmla="*/ 322 h 534"/>
                    <a:gd name="T4" fmla="*/ 227 w 530"/>
                    <a:gd name="T5" fmla="*/ 534 h 534"/>
                    <a:gd name="T6" fmla="*/ 530 w 530"/>
                    <a:gd name="T7" fmla="*/ 212 h 534"/>
                    <a:gd name="T8" fmla="*/ 302 w 530"/>
                    <a:gd name="T9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0" h="534">
                      <a:moveTo>
                        <a:pt x="302" y="0"/>
                      </a:moveTo>
                      <a:lnTo>
                        <a:pt x="0" y="322"/>
                      </a:lnTo>
                      <a:lnTo>
                        <a:pt x="227" y="534"/>
                      </a:lnTo>
                      <a:lnTo>
                        <a:pt x="530" y="212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2D34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" name="Freeform 213"/>
                <p:cNvSpPr>
                  <a:spLocks/>
                </p:cNvSpPr>
                <p:nvPr/>
              </p:nvSpPr>
              <p:spPr bwMode="auto">
                <a:xfrm>
                  <a:off x="2197" y="2231"/>
                  <a:ext cx="70" cy="70"/>
                </a:xfrm>
                <a:custGeom>
                  <a:avLst/>
                  <a:gdLst>
                    <a:gd name="T0" fmla="*/ 44 w 55"/>
                    <a:gd name="T1" fmla="*/ 9 h 55"/>
                    <a:gd name="T2" fmla="*/ 9 w 55"/>
                    <a:gd name="T3" fmla="*/ 10 h 55"/>
                    <a:gd name="T4" fmla="*/ 10 w 55"/>
                    <a:gd name="T5" fmla="*/ 45 h 55"/>
                    <a:gd name="T6" fmla="*/ 46 w 55"/>
                    <a:gd name="T7" fmla="*/ 44 h 55"/>
                    <a:gd name="T8" fmla="*/ 44 w 55"/>
                    <a:gd name="T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4" y="9"/>
                      </a:moveTo>
                      <a:cubicBezTo>
                        <a:pt x="34" y="0"/>
                        <a:pt x="19" y="0"/>
                        <a:pt x="9" y="10"/>
                      </a:cubicBezTo>
                      <a:cubicBezTo>
                        <a:pt x="0" y="20"/>
                        <a:pt x="0" y="36"/>
                        <a:pt x="10" y="45"/>
                      </a:cubicBezTo>
                      <a:cubicBezTo>
                        <a:pt x="20" y="55"/>
                        <a:pt x="36" y="54"/>
                        <a:pt x="46" y="44"/>
                      </a:cubicBezTo>
                      <a:cubicBezTo>
                        <a:pt x="55" y="34"/>
                        <a:pt x="55" y="18"/>
                        <a:pt x="44" y="9"/>
                      </a:cubicBezTo>
                      <a:close/>
                    </a:path>
                  </a:pathLst>
                </a:custGeom>
                <a:solidFill>
                  <a:srgbClr val="1C2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" name="Freeform 214"/>
                <p:cNvSpPr>
                  <a:spLocks/>
                </p:cNvSpPr>
                <p:nvPr/>
              </p:nvSpPr>
              <p:spPr bwMode="auto">
                <a:xfrm>
                  <a:off x="2216" y="2250"/>
                  <a:ext cx="32" cy="30"/>
                </a:xfrm>
                <a:custGeom>
                  <a:avLst/>
                  <a:gdLst>
                    <a:gd name="T0" fmla="*/ 20 w 25"/>
                    <a:gd name="T1" fmla="*/ 4 h 24"/>
                    <a:gd name="T2" fmla="*/ 4 w 25"/>
                    <a:gd name="T3" fmla="*/ 5 h 24"/>
                    <a:gd name="T4" fmla="*/ 5 w 25"/>
                    <a:gd name="T5" fmla="*/ 20 h 24"/>
                    <a:gd name="T6" fmla="*/ 20 w 25"/>
                    <a:gd name="T7" fmla="*/ 20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16" y="0"/>
                        <a:pt x="9" y="0"/>
                        <a:pt x="4" y="5"/>
                      </a:cubicBezTo>
                      <a:cubicBezTo>
                        <a:pt x="0" y="9"/>
                        <a:pt x="0" y="16"/>
                        <a:pt x="5" y="20"/>
                      </a:cubicBezTo>
                      <a:cubicBezTo>
                        <a:pt x="9" y="24"/>
                        <a:pt x="16" y="24"/>
                        <a:pt x="20" y="20"/>
                      </a:cubicBezTo>
                      <a:cubicBezTo>
                        <a:pt x="25" y="15"/>
                        <a:pt x="24" y="8"/>
                        <a:pt x="20" y="4"/>
                      </a:cubicBez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" name="Freeform 215"/>
                <p:cNvSpPr>
                  <a:spLocks/>
                </p:cNvSpPr>
                <p:nvPr/>
              </p:nvSpPr>
              <p:spPr bwMode="auto">
                <a:xfrm>
                  <a:off x="2176" y="2211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2 w 29"/>
                    <a:gd name="T5" fmla="*/ 28 h 30"/>
                    <a:gd name="T6" fmla="*/ 8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30"/>
                        <a:pt x="10" y="30"/>
                        <a:pt x="8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" name="Freeform 216"/>
                <p:cNvSpPr>
                  <a:spLocks/>
                </p:cNvSpPr>
                <p:nvPr/>
              </p:nvSpPr>
              <p:spPr bwMode="auto">
                <a:xfrm>
                  <a:off x="2157" y="2193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" name="Freeform 217"/>
                <p:cNvSpPr>
                  <a:spLocks/>
                </p:cNvSpPr>
                <p:nvPr/>
              </p:nvSpPr>
              <p:spPr bwMode="auto">
                <a:xfrm>
                  <a:off x="2138" y="2175"/>
                  <a:ext cx="38" cy="38"/>
                </a:xfrm>
                <a:custGeom>
                  <a:avLst/>
                  <a:gdLst>
                    <a:gd name="T0" fmla="*/ 28 w 30"/>
                    <a:gd name="T1" fmla="*/ 9 h 30"/>
                    <a:gd name="T2" fmla="*/ 29 w 30"/>
                    <a:gd name="T3" fmla="*/ 12 h 30"/>
                    <a:gd name="T4" fmla="*/ 13 w 30"/>
                    <a:gd name="T5" fmla="*/ 29 h 30"/>
                    <a:gd name="T6" fmla="*/ 9 w 30"/>
                    <a:gd name="T7" fmla="*/ 29 h 30"/>
                    <a:gd name="T8" fmla="*/ 1 w 30"/>
                    <a:gd name="T9" fmla="*/ 22 h 30"/>
                    <a:gd name="T10" fmla="*/ 1 w 30"/>
                    <a:gd name="T11" fmla="*/ 18 h 30"/>
                    <a:gd name="T12" fmla="*/ 17 w 30"/>
                    <a:gd name="T13" fmla="*/ 2 h 30"/>
                    <a:gd name="T14" fmla="*/ 21 w 30"/>
                    <a:gd name="T15" fmla="*/ 1 h 30"/>
                    <a:gd name="T16" fmla="*/ 28 w 30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30">
                      <a:moveTo>
                        <a:pt x="28" y="9"/>
                      </a:moveTo>
                      <a:cubicBezTo>
                        <a:pt x="29" y="10"/>
                        <a:pt x="30" y="11"/>
                        <a:pt x="29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8" y="0"/>
                        <a:pt x="20" y="0"/>
                        <a:pt x="21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" name="Freeform 218"/>
                <p:cNvSpPr>
                  <a:spLocks/>
                </p:cNvSpPr>
                <p:nvPr/>
              </p:nvSpPr>
              <p:spPr bwMode="auto">
                <a:xfrm>
                  <a:off x="2120" y="2159"/>
                  <a:ext cx="37" cy="37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2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" name="Freeform 219"/>
                <p:cNvSpPr>
                  <a:spLocks/>
                </p:cNvSpPr>
                <p:nvPr/>
              </p:nvSpPr>
              <p:spPr bwMode="auto">
                <a:xfrm>
                  <a:off x="2308" y="2336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7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" name="Freeform 220"/>
                <p:cNvSpPr>
                  <a:spLocks/>
                </p:cNvSpPr>
                <p:nvPr/>
              </p:nvSpPr>
              <p:spPr bwMode="auto">
                <a:xfrm>
                  <a:off x="2291" y="2318"/>
                  <a:ext cx="36" cy="38"/>
                </a:xfrm>
                <a:custGeom>
                  <a:avLst/>
                  <a:gdLst>
                    <a:gd name="T0" fmla="*/ 28 w 29"/>
                    <a:gd name="T1" fmla="*/ 9 h 30"/>
                    <a:gd name="T2" fmla="*/ 28 w 29"/>
                    <a:gd name="T3" fmla="*/ 12 h 30"/>
                    <a:gd name="T4" fmla="*/ 12 w 29"/>
                    <a:gd name="T5" fmla="*/ 29 h 30"/>
                    <a:gd name="T6" fmla="*/ 8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9"/>
                      </a:moveTo>
                      <a:cubicBezTo>
                        <a:pt x="29" y="10"/>
                        <a:pt x="29" y="11"/>
                        <a:pt x="28" y="12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1" y="30"/>
                        <a:pt x="9" y="30"/>
                        <a:pt x="8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" name="Freeform 221"/>
                <p:cNvSpPr>
                  <a:spLocks/>
                </p:cNvSpPr>
                <p:nvPr/>
              </p:nvSpPr>
              <p:spPr bwMode="auto">
                <a:xfrm>
                  <a:off x="2272" y="2302"/>
                  <a:ext cx="36" cy="36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3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" name="Freeform 222"/>
                <p:cNvSpPr>
                  <a:spLocks/>
                </p:cNvSpPr>
                <p:nvPr/>
              </p:nvSpPr>
              <p:spPr bwMode="auto">
                <a:xfrm>
                  <a:off x="2253" y="2284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8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7 h 30"/>
                    <a:gd name="T12" fmla="*/ 17 w 29"/>
                    <a:gd name="T13" fmla="*/ 1 h 30"/>
                    <a:gd name="T14" fmla="*/ 21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7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1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" name="Freeform 223"/>
                <p:cNvSpPr>
                  <a:spLocks/>
                </p:cNvSpPr>
                <p:nvPr/>
              </p:nvSpPr>
              <p:spPr bwMode="auto">
                <a:xfrm>
                  <a:off x="1316" y="2388"/>
                  <a:ext cx="135" cy="278"/>
                </a:xfrm>
                <a:custGeom>
                  <a:avLst/>
                  <a:gdLst>
                    <a:gd name="T0" fmla="*/ 12 w 107"/>
                    <a:gd name="T1" fmla="*/ 7 h 220"/>
                    <a:gd name="T2" fmla="*/ 72 w 107"/>
                    <a:gd name="T3" fmla="*/ 43 h 220"/>
                    <a:gd name="T4" fmla="*/ 100 w 107"/>
                    <a:gd name="T5" fmla="*/ 157 h 220"/>
                    <a:gd name="T6" fmla="*/ 65 w 107"/>
                    <a:gd name="T7" fmla="*/ 217 h 220"/>
                    <a:gd name="T8" fmla="*/ 52 w 107"/>
                    <a:gd name="T9" fmla="*/ 220 h 220"/>
                    <a:gd name="T10" fmla="*/ 0 w 107"/>
                    <a:gd name="T11" fmla="*/ 10 h 220"/>
                    <a:gd name="T12" fmla="*/ 12 w 107"/>
                    <a:gd name="T13" fmla="*/ 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20">
                      <a:moveTo>
                        <a:pt x="12" y="7"/>
                      </a:moveTo>
                      <a:cubicBezTo>
                        <a:pt x="39" y="0"/>
                        <a:pt x="65" y="16"/>
                        <a:pt x="72" y="43"/>
                      </a:cubicBezTo>
                      <a:cubicBezTo>
                        <a:pt x="100" y="157"/>
                        <a:pt x="100" y="157"/>
                        <a:pt x="100" y="157"/>
                      </a:cubicBezTo>
                      <a:cubicBezTo>
                        <a:pt x="107" y="183"/>
                        <a:pt x="91" y="210"/>
                        <a:pt x="65" y="217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" name="Freeform 224"/>
                <p:cNvSpPr>
                  <a:spLocks/>
                </p:cNvSpPr>
                <p:nvPr/>
              </p:nvSpPr>
              <p:spPr bwMode="auto">
                <a:xfrm>
                  <a:off x="1247" y="2400"/>
                  <a:ext cx="135" cy="277"/>
                </a:xfrm>
                <a:custGeom>
                  <a:avLst/>
                  <a:gdLst>
                    <a:gd name="T0" fmla="*/ 42 w 107"/>
                    <a:gd name="T1" fmla="*/ 3 h 219"/>
                    <a:gd name="T2" fmla="*/ 55 w 107"/>
                    <a:gd name="T3" fmla="*/ 0 h 219"/>
                    <a:gd name="T4" fmla="*/ 107 w 107"/>
                    <a:gd name="T5" fmla="*/ 210 h 219"/>
                    <a:gd name="T6" fmla="*/ 94 w 107"/>
                    <a:gd name="T7" fmla="*/ 213 h 219"/>
                    <a:gd name="T8" fmla="*/ 35 w 107"/>
                    <a:gd name="T9" fmla="*/ 177 h 219"/>
                    <a:gd name="T10" fmla="*/ 6 w 107"/>
                    <a:gd name="T11" fmla="*/ 63 h 219"/>
                    <a:gd name="T12" fmla="*/ 42 w 107"/>
                    <a:gd name="T13" fmla="*/ 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19">
                      <a:moveTo>
                        <a:pt x="42" y="3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107" y="210"/>
                        <a:pt x="107" y="210"/>
                        <a:pt x="107" y="210"/>
                      </a:cubicBezTo>
                      <a:cubicBezTo>
                        <a:pt x="94" y="213"/>
                        <a:pt x="94" y="213"/>
                        <a:pt x="94" y="213"/>
                      </a:cubicBezTo>
                      <a:cubicBezTo>
                        <a:pt x="68" y="219"/>
                        <a:pt x="41" y="203"/>
                        <a:pt x="35" y="177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36"/>
                        <a:pt x="16" y="10"/>
                        <a:pt x="42" y="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" name="Freeform 225"/>
                <p:cNvSpPr>
                  <a:spLocks/>
                </p:cNvSpPr>
                <p:nvPr/>
              </p:nvSpPr>
              <p:spPr bwMode="auto">
                <a:xfrm>
                  <a:off x="1326" y="2442"/>
                  <a:ext cx="32" cy="56"/>
                </a:xfrm>
                <a:custGeom>
                  <a:avLst/>
                  <a:gdLst>
                    <a:gd name="T0" fmla="*/ 20 w 25"/>
                    <a:gd name="T1" fmla="*/ 14 h 44"/>
                    <a:gd name="T2" fmla="*/ 23 w 25"/>
                    <a:gd name="T3" fmla="*/ 24 h 44"/>
                    <a:gd name="T4" fmla="*/ 11 w 25"/>
                    <a:gd name="T5" fmla="*/ 44 h 44"/>
                    <a:gd name="T6" fmla="*/ 0 w 25"/>
                    <a:gd name="T7" fmla="*/ 2 h 44"/>
                    <a:gd name="T8" fmla="*/ 20 w 25"/>
                    <a:gd name="T9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4">
                      <a:moveTo>
                        <a:pt x="20" y="14"/>
                      </a:move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5" y="33"/>
                        <a:pt x="20" y="42"/>
                        <a:pt x="11" y="4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9" y="0"/>
                        <a:pt x="18" y="5"/>
                        <a:pt x="20" y="14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" name="Freeform 226"/>
                <p:cNvSpPr>
                  <a:spLocks/>
                </p:cNvSpPr>
                <p:nvPr/>
              </p:nvSpPr>
              <p:spPr bwMode="auto">
                <a:xfrm>
                  <a:off x="1308" y="2445"/>
                  <a:ext cx="32" cy="55"/>
                </a:xfrm>
                <a:custGeom>
                  <a:avLst/>
                  <a:gdLst>
                    <a:gd name="T0" fmla="*/ 14 w 25"/>
                    <a:gd name="T1" fmla="*/ 0 h 44"/>
                    <a:gd name="T2" fmla="*/ 14 w 25"/>
                    <a:gd name="T3" fmla="*/ 0 h 44"/>
                    <a:gd name="T4" fmla="*/ 25 w 25"/>
                    <a:gd name="T5" fmla="*/ 42 h 44"/>
                    <a:gd name="T6" fmla="*/ 5 w 25"/>
                    <a:gd name="T7" fmla="*/ 30 h 44"/>
                    <a:gd name="T8" fmla="*/ 2 w 25"/>
                    <a:gd name="T9" fmla="*/ 20 h 44"/>
                    <a:gd name="T10" fmla="*/ 14 w 25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44"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16" y="44"/>
                        <a:pt x="7" y="39"/>
                        <a:pt x="5" y="3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0" y="11"/>
                        <a:pt x="6" y="2"/>
                        <a:pt x="14" y="0"/>
                      </a:cubicBezTo>
                      <a:close/>
                    </a:path>
                  </a:pathLst>
                </a:custGeom>
                <a:solidFill>
                  <a:srgbClr val="0E30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" name="Freeform 227"/>
                <p:cNvSpPr>
                  <a:spLocks/>
                </p:cNvSpPr>
                <p:nvPr/>
              </p:nvSpPr>
              <p:spPr bwMode="auto">
                <a:xfrm>
                  <a:off x="277" y="2465"/>
                  <a:ext cx="138" cy="110"/>
                </a:xfrm>
                <a:custGeom>
                  <a:avLst/>
                  <a:gdLst>
                    <a:gd name="T0" fmla="*/ 111 w 138"/>
                    <a:gd name="T1" fmla="*/ 110 h 110"/>
                    <a:gd name="T2" fmla="*/ 0 w 138"/>
                    <a:gd name="T3" fmla="*/ 43 h 110"/>
                    <a:gd name="T4" fmla="*/ 25 w 138"/>
                    <a:gd name="T5" fmla="*/ 0 h 110"/>
                    <a:gd name="T6" fmla="*/ 138 w 138"/>
                    <a:gd name="T7" fmla="*/ 67 h 110"/>
                    <a:gd name="T8" fmla="*/ 111 w 138"/>
                    <a:gd name="T9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10">
                      <a:moveTo>
                        <a:pt x="111" y="110"/>
                      </a:moveTo>
                      <a:lnTo>
                        <a:pt x="0" y="43"/>
                      </a:lnTo>
                      <a:lnTo>
                        <a:pt x="25" y="0"/>
                      </a:lnTo>
                      <a:lnTo>
                        <a:pt x="138" y="67"/>
                      </a:lnTo>
                      <a:lnTo>
                        <a:pt x="111" y="110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" name="Freeform 228"/>
                <p:cNvSpPr>
                  <a:spLocks/>
                </p:cNvSpPr>
                <p:nvPr/>
              </p:nvSpPr>
              <p:spPr bwMode="auto">
                <a:xfrm>
                  <a:off x="59" y="2502"/>
                  <a:ext cx="572" cy="1065"/>
                </a:xfrm>
                <a:custGeom>
                  <a:avLst/>
                  <a:gdLst>
                    <a:gd name="T0" fmla="*/ 449 w 452"/>
                    <a:gd name="T1" fmla="*/ 518 h 843"/>
                    <a:gd name="T2" fmla="*/ 221 w 452"/>
                    <a:gd name="T3" fmla="*/ 512 h 843"/>
                    <a:gd name="T4" fmla="*/ 267 w 452"/>
                    <a:gd name="T5" fmla="*/ 57 h 843"/>
                    <a:gd name="T6" fmla="*/ 166 w 452"/>
                    <a:gd name="T7" fmla="*/ 0 h 843"/>
                    <a:gd name="T8" fmla="*/ 10 w 452"/>
                    <a:gd name="T9" fmla="*/ 398 h 843"/>
                    <a:gd name="T10" fmla="*/ 90 w 452"/>
                    <a:gd name="T11" fmla="*/ 699 h 843"/>
                    <a:gd name="T12" fmla="*/ 368 w 452"/>
                    <a:gd name="T13" fmla="*/ 822 h 843"/>
                    <a:gd name="T14" fmla="*/ 449 w 452"/>
                    <a:gd name="T15" fmla="*/ 518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2" h="843">
                      <a:moveTo>
                        <a:pt x="449" y="518"/>
                      </a:moveTo>
                      <a:cubicBezTo>
                        <a:pt x="449" y="518"/>
                        <a:pt x="306" y="550"/>
                        <a:pt x="221" y="512"/>
                      </a:cubicBezTo>
                      <a:cubicBezTo>
                        <a:pt x="137" y="474"/>
                        <a:pt x="162" y="222"/>
                        <a:pt x="267" y="57"/>
                      </a:cubicBezTo>
                      <a:cubicBezTo>
                        <a:pt x="209" y="22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452" y="843"/>
                        <a:pt x="449" y="518"/>
                        <a:pt x="449" y="51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" name="Freeform 229"/>
                <p:cNvSpPr>
                  <a:spLocks/>
                </p:cNvSpPr>
                <p:nvPr/>
              </p:nvSpPr>
              <p:spPr bwMode="auto">
                <a:xfrm>
                  <a:off x="59" y="2502"/>
                  <a:ext cx="533" cy="1046"/>
                </a:xfrm>
                <a:custGeom>
                  <a:avLst/>
                  <a:gdLst>
                    <a:gd name="T0" fmla="*/ 154 w 421"/>
                    <a:gd name="T1" fmla="*/ 652 h 828"/>
                    <a:gd name="T2" fmla="*/ 74 w 421"/>
                    <a:gd name="T3" fmla="*/ 351 h 828"/>
                    <a:gd name="T4" fmla="*/ 194 w 421"/>
                    <a:gd name="T5" fmla="*/ 15 h 828"/>
                    <a:gd name="T6" fmla="*/ 166 w 421"/>
                    <a:gd name="T7" fmla="*/ 0 h 828"/>
                    <a:gd name="T8" fmla="*/ 10 w 421"/>
                    <a:gd name="T9" fmla="*/ 398 h 828"/>
                    <a:gd name="T10" fmla="*/ 90 w 421"/>
                    <a:gd name="T11" fmla="*/ 699 h 828"/>
                    <a:gd name="T12" fmla="*/ 368 w 421"/>
                    <a:gd name="T13" fmla="*/ 822 h 828"/>
                    <a:gd name="T14" fmla="*/ 421 w 421"/>
                    <a:gd name="T15" fmla="*/ 771 h 828"/>
                    <a:gd name="T16" fmla="*/ 154 w 421"/>
                    <a:gd name="T17" fmla="*/ 652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1" h="828">
                      <a:moveTo>
                        <a:pt x="154" y="652"/>
                      </a:moveTo>
                      <a:cubicBezTo>
                        <a:pt x="154" y="652"/>
                        <a:pt x="85" y="484"/>
                        <a:pt x="74" y="351"/>
                      </a:cubicBezTo>
                      <a:cubicBezTo>
                        <a:pt x="67" y="259"/>
                        <a:pt x="146" y="101"/>
                        <a:pt x="194" y="15"/>
                      </a:cubicBezTo>
                      <a:cubicBezTo>
                        <a:pt x="176" y="6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392" y="828"/>
                        <a:pt x="409" y="806"/>
                        <a:pt x="421" y="771"/>
                      </a:cubicBezTo>
                      <a:cubicBezTo>
                        <a:pt x="332" y="745"/>
                        <a:pt x="154" y="652"/>
                        <a:pt x="154" y="652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" name="Freeform 230"/>
                <p:cNvSpPr>
                  <a:spLocks/>
                </p:cNvSpPr>
                <p:nvPr/>
              </p:nvSpPr>
              <p:spPr bwMode="auto">
                <a:xfrm>
                  <a:off x="1344" y="2802"/>
                  <a:ext cx="131" cy="55"/>
                </a:xfrm>
                <a:custGeom>
                  <a:avLst/>
                  <a:gdLst>
                    <a:gd name="T0" fmla="*/ 0 w 131"/>
                    <a:gd name="T1" fmla="*/ 51 h 55"/>
                    <a:gd name="T2" fmla="*/ 130 w 131"/>
                    <a:gd name="T3" fmla="*/ 55 h 55"/>
                    <a:gd name="T4" fmla="*/ 131 w 131"/>
                    <a:gd name="T5" fmla="*/ 4 h 55"/>
                    <a:gd name="T6" fmla="*/ 1 w 131"/>
                    <a:gd name="T7" fmla="*/ 0 h 55"/>
                    <a:gd name="T8" fmla="*/ 0 w 131"/>
                    <a:gd name="T9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55">
                      <a:moveTo>
                        <a:pt x="0" y="51"/>
                      </a:moveTo>
                      <a:lnTo>
                        <a:pt x="130" y="55"/>
                      </a:lnTo>
                      <a:lnTo>
                        <a:pt x="131" y="4"/>
                      </a:lnTo>
                      <a:lnTo>
                        <a:pt x="1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" name="Freeform 231"/>
                <p:cNvSpPr>
                  <a:spLocks/>
                </p:cNvSpPr>
                <p:nvPr/>
              </p:nvSpPr>
              <p:spPr bwMode="auto">
                <a:xfrm>
                  <a:off x="603" y="2843"/>
                  <a:ext cx="882" cy="802"/>
                </a:xfrm>
                <a:custGeom>
                  <a:avLst/>
                  <a:gdLst>
                    <a:gd name="T0" fmla="*/ 179 w 698"/>
                    <a:gd name="T1" fmla="*/ 288 h 635"/>
                    <a:gd name="T2" fmla="*/ 373 w 698"/>
                    <a:gd name="T3" fmla="*/ 407 h 635"/>
                    <a:gd name="T4" fmla="*/ 582 w 698"/>
                    <a:gd name="T5" fmla="*/ 0 h 635"/>
                    <a:gd name="T6" fmla="*/ 698 w 698"/>
                    <a:gd name="T7" fmla="*/ 7 h 635"/>
                    <a:gd name="T8" fmla="*/ 612 w 698"/>
                    <a:gd name="T9" fmla="*/ 426 h 635"/>
                    <a:gd name="T10" fmla="*/ 382 w 698"/>
                    <a:gd name="T11" fmla="*/ 635 h 635"/>
                    <a:gd name="T12" fmla="*/ 82 w 698"/>
                    <a:gd name="T13" fmla="*/ 587 h 635"/>
                    <a:gd name="T14" fmla="*/ 179 w 698"/>
                    <a:gd name="T15" fmla="*/ 28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8" h="635">
                      <a:moveTo>
                        <a:pt x="179" y="288"/>
                      </a:moveTo>
                      <a:cubicBezTo>
                        <a:pt x="179" y="288"/>
                        <a:pt x="282" y="393"/>
                        <a:pt x="373" y="407"/>
                      </a:cubicBezTo>
                      <a:cubicBezTo>
                        <a:pt x="465" y="421"/>
                        <a:pt x="581" y="195"/>
                        <a:pt x="582" y="0"/>
                      </a:cubicBezTo>
                      <a:cubicBezTo>
                        <a:pt x="650" y="2"/>
                        <a:pt x="698" y="7"/>
                        <a:pt x="698" y="7"/>
                      </a:cubicBezTo>
                      <a:cubicBezTo>
                        <a:pt x="698" y="7"/>
                        <a:pt x="694" y="320"/>
                        <a:pt x="612" y="426"/>
                      </a:cubicBezTo>
                      <a:cubicBezTo>
                        <a:pt x="531" y="531"/>
                        <a:pt x="382" y="635"/>
                        <a:pt x="382" y="635"/>
                      </a:cubicBezTo>
                      <a:cubicBezTo>
                        <a:pt x="382" y="635"/>
                        <a:pt x="164" y="614"/>
                        <a:pt x="82" y="587"/>
                      </a:cubicBezTo>
                      <a:cubicBezTo>
                        <a:pt x="0" y="559"/>
                        <a:pt x="179" y="288"/>
                        <a:pt x="179" y="28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" name="Freeform 232"/>
                <p:cNvSpPr>
                  <a:spLocks/>
                </p:cNvSpPr>
                <p:nvPr/>
              </p:nvSpPr>
              <p:spPr bwMode="auto">
                <a:xfrm>
                  <a:off x="675" y="2848"/>
                  <a:ext cx="810" cy="797"/>
                </a:xfrm>
                <a:custGeom>
                  <a:avLst/>
                  <a:gdLst>
                    <a:gd name="T0" fmla="*/ 297 w 641"/>
                    <a:gd name="T1" fmla="*/ 557 h 631"/>
                    <a:gd name="T2" fmla="*/ 527 w 641"/>
                    <a:gd name="T3" fmla="*/ 348 h 631"/>
                    <a:gd name="T4" fmla="*/ 610 w 641"/>
                    <a:gd name="T5" fmla="*/ 0 h 631"/>
                    <a:gd name="T6" fmla="*/ 641 w 641"/>
                    <a:gd name="T7" fmla="*/ 3 h 631"/>
                    <a:gd name="T8" fmla="*/ 555 w 641"/>
                    <a:gd name="T9" fmla="*/ 422 h 631"/>
                    <a:gd name="T10" fmla="*/ 325 w 641"/>
                    <a:gd name="T11" fmla="*/ 631 h 631"/>
                    <a:gd name="T12" fmla="*/ 25 w 641"/>
                    <a:gd name="T13" fmla="*/ 583 h 631"/>
                    <a:gd name="T14" fmla="*/ 8 w 641"/>
                    <a:gd name="T15" fmla="*/ 512 h 631"/>
                    <a:gd name="T16" fmla="*/ 297 w 641"/>
                    <a:gd name="T17" fmla="*/ 557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1" h="631">
                      <a:moveTo>
                        <a:pt x="297" y="557"/>
                      </a:moveTo>
                      <a:cubicBezTo>
                        <a:pt x="297" y="557"/>
                        <a:pt x="446" y="453"/>
                        <a:pt x="527" y="348"/>
                      </a:cubicBezTo>
                      <a:cubicBezTo>
                        <a:pt x="584" y="274"/>
                        <a:pt x="603" y="99"/>
                        <a:pt x="610" y="0"/>
                      </a:cubicBezTo>
                      <a:cubicBezTo>
                        <a:pt x="630" y="2"/>
                        <a:pt x="641" y="3"/>
                        <a:pt x="641" y="3"/>
                      </a:cubicBezTo>
                      <a:cubicBezTo>
                        <a:pt x="641" y="3"/>
                        <a:pt x="637" y="316"/>
                        <a:pt x="555" y="422"/>
                      </a:cubicBezTo>
                      <a:cubicBezTo>
                        <a:pt x="474" y="527"/>
                        <a:pt x="325" y="631"/>
                        <a:pt x="325" y="631"/>
                      </a:cubicBezTo>
                      <a:cubicBezTo>
                        <a:pt x="325" y="631"/>
                        <a:pt x="107" y="610"/>
                        <a:pt x="25" y="583"/>
                      </a:cubicBezTo>
                      <a:cubicBezTo>
                        <a:pt x="2" y="575"/>
                        <a:pt x="0" y="547"/>
                        <a:pt x="8" y="512"/>
                      </a:cubicBezTo>
                      <a:cubicBezTo>
                        <a:pt x="97" y="538"/>
                        <a:pt x="297" y="557"/>
                        <a:pt x="297" y="557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" name="Freeform 233"/>
                <p:cNvSpPr>
                  <a:spLocks/>
                </p:cNvSpPr>
                <p:nvPr/>
              </p:nvSpPr>
              <p:spPr bwMode="auto">
                <a:xfrm>
                  <a:off x="1278" y="2440"/>
                  <a:ext cx="235" cy="365"/>
                </a:xfrm>
                <a:custGeom>
                  <a:avLst/>
                  <a:gdLst>
                    <a:gd name="T0" fmla="*/ 129 w 186"/>
                    <a:gd name="T1" fmla="*/ 289 h 289"/>
                    <a:gd name="T2" fmla="*/ 175 w 186"/>
                    <a:gd name="T3" fmla="*/ 156 h 289"/>
                    <a:gd name="T4" fmla="*/ 156 w 186"/>
                    <a:gd name="T5" fmla="*/ 85 h 289"/>
                    <a:gd name="T6" fmla="*/ 118 w 186"/>
                    <a:gd name="T7" fmla="*/ 17 h 289"/>
                    <a:gd name="T8" fmla="*/ 115 w 186"/>
                    <a:gd name="T9" fmla="*/ 22 h 289"/>
                    <a:gd name="T10" fmla="*/ 100 w 186"/>
                    <a:gd name="T11" fmla="*/ 3 h 289"/>
                    <a:gd name="T12" fmla="*/ 92 w 186"/>
                    <a:gd name="T13" fmla="*/ 24 h 289"/>
                    <a:gd name="T14" fmla="*/ 70 w 186"/>
                    <a:gd name="T15" fmla="*/ 2 h 289"/>
                    <a:gd name="T16" fmla="*/ 62 w 186"/>
                    <a:gd name="T17" fmla="*/ 34 h 289"/>
                    <a:gd name="T18" fmla="*/ 39 w 186"/>
                    <a:gd name="T19" fmla="*/ 14 h 289"/>
                    <a:gd name="T20" fmla="*/ 31 w 186"/>
                    <a:gd name="T21" fmla="*/ 49 h 289"/>
                    <a:gd name="T22" fmla="*/ 53 w 186"/>
                    <a:gd name="T23" fmla="*/ 143 h 289"/>
                    <a:gd name="T24" fmla="*/ 25 w 186"/>
                    <a:gd name="T25" fmla="*/ 71 h 289"/>
                    <a:gd name="T26" fmla="*/ 10 w 186"/>
                    <a:gd name="T27" fmla="*/ 99 h 289"/>
                    <a:gd name="T28" fmla="*/ 24 w 186"/>
                    <a:gd name="T29" fmla="*/ 201 h 289"/>
                    <a:gd name="T30" fmla="*/ 63 w 186"/>
                    <a:gd name="T31" fmla="*/ 287 h 289"/>
                    <a:gd name="T32" fmla="*/ 129 w 186"/>
                    <a:gd name="T33" fmla="*/ 2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289">
                      <a:moveTo>
                        <a:pt x="129" y="289"/>
                      </a:moveTo>
                      <a:cubicBezTo>
                        <a:pt x="129" y="289"/>
                        <a:pt x="165" y="194"/>
                        <a:pt x="175" y="156"/>
                      </a:cubicBezTo>
                      <a:cubicBezTo>
                        <a:pt x="186" y="118"/>
                        <a:pt x="171" y="117"/>
                        <a:pt x="156" y="85"/>
                      </a:cubicBezTo>
                      <a:cubicBezTo>
                        <a:pt x="142" y="53"/>
                        <a:pt x="133" y="21"/>
                        <a:pt x="118" y="17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5" y="22"/>
                        <a:pt x="112" y="5"/>
                        <a:pt x="100" y="3"/>
                      </a:cubicBezTo>
                      <a:cubicBezTo>
                        <a:pt x="88" y="0"/>
                        <a:pt x="91" y="15"/>
                        <a:pt x="92" y="24"/>
                      </a:cubicBezTo>
                      <a:cubicBezTo>
                        <a:pt x="88" y="5"/>
                        <a:pt x="80" y="0"/>
                        <a:pt x="70" y="2"/>
                      </a:cubicBezTo>
                      <a:cubicBezTo>
                        <a:pt x="61" y="4"/>
                        <a:pt x="60" y="19"/>
                        <a:pt x="62" y="34"/>
                      </a:cubicBezTo>
                      <a:cubicBezTo>
                        <a:pt x="58" y="18"/>
                        <a:pt x="47" y="13"/>
                        <a:pt x="39" y="14"/>
                      </a:cubicBezTo>
                      <a:cubicBezTo>
                        <a:pt x="31" y="14"/>
                        <a:pt x="21" y="26"/>
                        <a:pt x="31" y="49"/>
                      </a:cubicBezTo>
                      <a:cubicBezTo>
                        <a:pt x="41" y="73"/>
                        <a:pt x="53" y="143"/>
                        <a:pt x="53" y="143"/>
                      </a:cubicBezTo>
                      <a:cubicBezTo>
                        <a:pt x="53" y="143"/>
                        <a:pt x="26" y="76"/>
                        <a:pt x="25" y="71"/>
                      </a:cubicBezTo>
                      <a:cubicBezTo>
                        <a:pt x="24" y="66"/>
                        <a:pt x="0" y="67"/>
                        <a:pt x="10" y="99"/>
                      </a:cubicBezTo>
                      <a:cubicBezTo>
                        <a:pt x="20" y="130"/>
                        <a:pt x="19" y="169"/>
                        <a:pt x="24" y="201"/>
                      </a:cubicBezTo>
                      <a:cubicBezTo>
                        <a:pt x="30" y="232"/>
                        <a:pt x="45" y="278"/>
                        <a:pt x="63" y="287"/>
                      </a:cubicBezTo>
                      <a:cubicBezTo>
                        <a:pt x="116" y="289"/>
                        <a:pt x="129" y="289"/>
                        <a:pt x="129" y="28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" name="Freeform 234"/>
                <p:cNvSpPr>
                  <a:spLocks/>
                </p:cNvSpPr>
                <p:nvPr/>
              </p:nvSpPr>
              <p:spPr bwMode="auto">
                <a:xfrm>
                  <a:off x="320" y="2188"/>
                  <a:ext cx="294" cy="335"/>
                </a:xfrm>
                <a:custGeom>
                  <a:avLst/>
                  <a:gdLst>
                    <a:gd name="T0" fmla="*/ 0 w 233"/>
                    <a:gd name="T1" fmla="*/ 229 h 265"/>
                    <a:gd name="T2" fmla="*/ 33 w 233"/>
                    <a:gd name="T3" fmla="*/ 92 h 265"/>
                    <a:gd name="T4" fmla="*/ 88 w 233"/>
                    <a:gd name="T5" fmla="*/ 43 h 265"/>
                    <a:gd name="T6" fmla="*/ 157 w 233"/>
                    <a:gd name="T7" fmla="*/ 7 h 265"/>
                    <a:gd name="T8" fmla="*/ 156 w 233"/>
                    <a:gd name="T9" fmla="*/ 12 h 265"/>
                    <a:gd name="T10" fmla="*/ 180 w 233"/>
                    <a:gd name="T11" fmla="*/ 4 h 265"/>
                    <a:gd name="T12" fmla="*/ 175 w 233"/>
                    <a:gd name="T13" fmla="*/ 26 h 265"/>
                    <a:gd name="T14" fmla="*/ 205 w 233"/>
                    <a:gd name="T15" fmla="*/ 19 h 265"/>
                    <a:gd name="T16" fmla="*/ 195 w 233"/>
                    <a:gd name="T17" fmla="*/ 51 h 265"/>
                    <a:gd name="T18" fmla="*/ 225 w 233"/>
                    <a:gd name="T19" fmla="*/ 47 h 265"/>
                    <a:gd name="T20" fmla="*/ 212 w 233"/>
                    <a:gd name="T21" fmla="*/ 81 h 265"/>
                    <a:gd name="T22" fmla="*/ 143 w 233"/>
                    <a:gd name="T23" fmla="*/ 147 h 265"/>
                    <a:gd name="T24" fmla="*/ 206 w 233"/>
                    <a:gd name="T25" fmla="*/ 102 h 265"/>
                    <a:gd name="T26" fmla="*/ 203 w 233"/>
                    <a:gd name="T27" fmla="*/ 134 h 265"/>
                    <a:gd name="T28" fmla="*/ 136 w 233"/>
                    <a:gd name="T29" fmla="*/ 212 h 265"/>
                    <a:gd name="T30" fmla="*/ 57 w 233"/>
                    <a:gd name="T31" fmla="*/ 263 h 265"/>
                    <a:gd name="T32" fmla="*/ 0 w 233"/>
                    <a:gd name="T33" fmla="*/ 229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3" h="265">
                      <a:moveTo>
                        <a:pt x="0" y="229"/>
                      </a:moveTo>
                      <a:cubicBezTo>
                        <a:pt x="0" y="229"/>
                        <a:pt x="21" y="130"/>
                        <a:pt x="33" y="92"/>
                      </a:cubicBezTo>
                      <a:cubicBezTo>
                        <a:pt x="45" y="54"/>
                        <a:pt x="58" y="62"/>
                        <a:pt x="88" y="43"/>
                      </a:cubicBezTo>
                      <a:cubicBezTo>
                        <a:pt x="118" y="23"/>
                        <a:pt x="143" y="2"/>
                        <a:pt x="157" y="7"/>
                      </a:cubicBezTo>
                      <a:cubicBezTo>
                        <a:pt x="156" y="12"/>
                        <a:pt x="156" y="12"/>
                        <a:pt x="156" y="12"/>
                      </a:cubicBezTo>
                      <a:cubicBezTo>
                        <a:pt x="156" y="12"/>
                        <a:pt x="169" y="0"/>
                        <a:pt x="180" y="4"/>
                      </a:cubicBezTo>
                      <a:cubicBezTo>
                        <a:pt x="191" y="9"/>
                        <a:pt x="181" y="20"/>
                        <a:pt x="175" y="26"/>
                      </a:cubicBezTo>
                      <a:cubicBezTo>
                        <a:pt x="189" y="13"/>
                        <a:pt x="198" y="12"/>
                        <a:pt x="205" y="19"/>
                      </a:cubicBezTo>
                      <a:cubicBezTo>
                        <a:pt x="212" y="26"/>
                        <a:pt x="205" y="40"/>
                        <a:pt x="195" y="51"/>
                      </a:cubicBezTo>
                      <a:cubicBezTo>
                        <a:pt x="207" y="40"/>
                        <a:pt x="219" y="42"/>
                        <a:pt x="225" y="47"/>
                      </a:cubicBezTo>
                      <a:cubicBezTo>
                        <a:pt x="232" y="52"/>
                        <a:pt x="233" y="66"/>
                        <a:pt x="212" y="81"/>
                      </a:cubicBezTo>
                      <a:cubicBezTo>
                        <a:pt x="191" y="95"/>
                        <a:pt x="143" y="147"/>
                        <a:pt x="143" y="147"/>
                      </a:cubicBezTo>
                      <a:cubicBezTo>
                        <a:pt x="143" y="147"/>
                        <a:pt x="202" y="106"/>
                        <a:pt x="206" y="102"/>
                      </a:cubicBezTo>
                      <a:cubicBezTo>
                        <a:pt x="209" y="99"/>
                        <a:pt x="229" y="113"/>
                        <a:pt x="203" y="134"/>
                      </a:cubicBezTo>
                      <a:cubicBezTo>
                        <a:pt x="178" y="155"/>
                        <a:pt x="157" y="188"/>
                        <a:pt x="136" y="212"/>
                      </a:cubicBezTo>
                      <a:cubicBezTo>
                        <a:pt x="114" y="235"/>
                        <a:pt x="76" y="265"/>
                        <a:pt x="57" y="263"/>
                      </a:cubicBezTo>
                      <a:cubicBezTo>
                        <a:pt x="11" y="236"/>
                        <a:pt x="0" y="229"/>
                        <a:pt x="0" y="22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" name="Freeform 235"/>
                <p:cNvSpPr>
                  <a:spLocks/>
                </p:cNvSpPr>
                <p:nvPr/>
              </p:nvSpPr>
              <p:spPr bwMode="auto">
                <a:xfrm>
                  <a:off x="386" y="2991"/>
                  <a:ext cx="625" cy="340"/>
                </a:xfrm>
                <a:custGeom>
                  <a:avLst/>
                  <a:gdLst>
                    <a:gd name="T0" fmla="*/ 455 w 495"/>
                    <a:gd name="T1" fmla="*/ 91 h 269"/>
                    <a:gd name="T2" fmla="*/ 398 w 495"/>
                    <a:gd name="T3" fmla="*/ 45 h 269"/>
                    <a:gd name="T4" fmla="*/ 125 w 495"/>
                    <a:gd name="T5" fmla="*/ 4 h 269"/>
                    <a:gd name="T6" fmla="*/ 62 w 495"/>
                    <a:gd name="T7" fmla="*/ 33 h 269"/>
                    <a:gd name="T8" fmla="*/ 8 w 495"/>
                    <a:gd name="T9" fmla="*/ 155 h 269"/>
                    <a:gd name="T10" fmla="*/ 38 w 495"/>
                    <a:gd name="T11" fmla="*/ 205 h 269"/>
                    <a:gd name="T12" fmla="*/ 181 w 495"/>
                    <a:gd name="T13" fmla="*/ 248 h 269"/>
                    <a:gd name="T14" fmla="*/ 275 w 495"/>
                    <a:gd name="T15" fmla="*/ 263 h 269"/>
                    <a:gd name="T16" fmla="*/ 452 w 495"/>
                    <a:gd name="T17" fmla="*/ 268 h 269"/>
                    <a:gd name="T18" fmla="*/ 490 w 495"/>
                    <a:gd name="T19" fmla="*/ 231 h 269"/>
                    <a:gd name="T20" fmla="*/ 455 w 495"/>
                    <a:gd name="T21" fmla="*/ 9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5" h="269">
                      <a:moveTo>
                        <a:pt x="455" y="91"/>
                      </a:moveTo>
                      <a:cubicBezTo>
                        <a:pt x="449" y="70"/>
                        <a:pt x="424" y="49"/>
                        <a:pt x="398" y="45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99" y="0"/>
                        <a:pt x="71" y="13"/>
                        <a:pt x="62" y="33"/>
                      </a:cubicBezTo>
                      <a:cubicBezTo>
                        <a:pt x="8" y="155"/>
                        <a:pt x="8" y="155"/>
                        <a:pt x="8" y="155"/>
                      </a:cubicBezTo>
                      <a:cubicBezTo>
                        <a:pt x="0" y="175"/>
                        <a:pt x="13" y="197"/>
                        <a:pt x="38" y="205"/>
                      </a:cubicBezTo>
                      <a:cubicBezTo>
                        <a:pt x="181" y="248"/>
                        <a:pt x="181" y="248"/>
                        <a:pt x="181" y="248"/>
                      </a:cubicBezTo>
                      <a:cubicBezTo>
                        <a:pt x="206" y="255"/>
                        <a:pt x="248" y="262"/>
                        <a:pt x="275" y="263"/>
                      </a:cubicBezTo>
                      <a:cubicBezTo>
                        <a:pt x="452" y="268"/>
                        <a:pt x="452" y="268"/>
                        <a:pt x="452" y="268"/>
                      </a:cubicBezTo>
                      <a:cubicBezTo>
                        <a:pt x="478" y="269"/>
                        <a:pt x="495" y="252"/>
                        <a:pt x="490" y="231"/>
                      </a:cubicBezTo>
                      <a:lnTo>
                        <a:pt x="455" y="91"/>
                      </a:ln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" name="Freeform 236"/>
                <p:cNvSpPr>
                  <a:spLocks/>
                </p:cNvSpPr>
                <p:nvPr/>
              </p:nvSpPr>
              <p:spPr bwMode="auto">
                <a:xfrm>
                  <a:off x="376" y="3078"/>
                  <a:ext cx="567" cy="609"/>
                </a:xfrm>
                <a:custGeom>
                  <a:avLst/>
                  <a:gdLst>
                    <a:gd name="T0" fmla="*/ 430 w 449"/>
                    <a:gd name="T1" fmla="*/ 272 h 482"/>
                    <a:gd name="T2" fmla="*/ 259 w 449"/>
                    <a:gd name="T3" fmla="*/ 17 h 482"/>
                    <a:gd name="T4" fmla="*/ 19 w 449"/>
                    <a:gd name="T5" fmla="*/ 209 h 482"/>
                    <a:gd name="T6" fmla="*/ 190 w 449"/>
                    <a:gd name="T7" fmla="*/ 464 h 482"/>
                    <a:gd name="T8" fmla="*/ 430 w 449"/>
                    <a:gd name="T9" fmla="*/ 27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482">
                      <a:moveTo>
                        <a:pt x="430" y="272"/>
                      </a:moveTo>
                      <a:cubicBezTo>
                        <a:pt x="449" y="148"/>
                        <a:pt x="372" y="34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304" y="482"/>
                        <a:pt x="411" y="396"/>
                        <a:pt x="430" y="272"/>
                      </a:cubicBezTo>
                      <a:close/>
                    </a:path>
                  </a:pathLst>
                </a:custGeom>
                <a:solidFill>
                  <a:srgbClr val="4A4C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" name="Freeform 237"/>
                <p:cNvSpPr>
                  <a:spLocks/>
                </p:cNvSpPr>
                <p:nvPr/>
              </p:nvSpPr>
              <p:spPr bwMode="auto">
                <a:xfrm>
                  <a:off x="376" y="3078"/>
                  <a:ext cx="437" cy="589"/>
                </a:xfrm>
                <a:custGeom>
                  <a:avLst/>
                  <a:gdLst>
                    <a:gd name="T0" fmla="*/ 122 w 346"/>
                    <a:gd name="T1" fmla="*/ 248 h 466"/>
                    <a:gd name="T2" fmla="*/ 346 w 346"/>
                    <a:gd name="T3" fmla="*/ 54 h 466"/>
                    <a:gd name="T4" fmla="*/ 259 w 346"/>
                    <a:gd name="T5" fmla="*/ 17 h 466"/>
                    <a:gd name="T6" fmla="*/ 19 w 346"/>
                    <a:gd name="T7" fmla="*/ 209 h 466"/>
                    <a:gd name="T8" fmla="*/ 190 w 346"/>
                    <a:gd name="T9" fmla="*/ 464 h 466"/>
                    <a:gd name="T10" fmla="*/ 206 w 346"/>
                    <a:gd name="T11" fmla="*/ 466 h 466"/>
                    <a:gd name="T12" fmla="*/ 122 w 346"/>
                    <a:gd name="T13" fmla="*/ 248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6" h="466">
                      <a:moveTo>
                        <a:pt x="122" y="248"/>
                      </a:moveTo>
                      <a:cubicBezTo>
                        <a:pt x="140" y="130"/>
                        <a:pt x="238" y="46"/>
                        <a:pt x="346" y="54"/>
                      </a:cubicBezTo>
                      <a:cubicBezTo>
                        <a:pt x="321" y="35"/>
                        <a:pt x="291" y="22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196" y="465"/>
                        <a:pt x="201" y="466"/>
                        <a:pt x="206" y="466"/>
                      </a:cubicBezTo>
                      <a:cubicBezTo>
                        <a:pt x="144" y="419"/>
                        <a:pt x="109" y="336"/>
                        <a:pt x="122" y="248"/>
                      </a:cubicBezTo>
                      <a:close/>
                    </a:path>
                  </a:pathLst>
                </a:custGeom>
                <a:solidFill>
                  <a:srgbClr val="333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" name="Freeform 238"/>
                <p:cNvSpPr>
                  <a:spLocks/>
                </p:cNvSpPr>
                <p:nvPr/>
              </p:nvSpPr>
              <p:spPr bwMode="auto">
                <a:xfrm>
                  <a:off x="1578" y="81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1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1" y="35"/>
                        <a:pt x="164" y="0"/>
                        <a:pt x="243" y="36"/>
                      </a:cubicBezTo>
                      <a:cubicBezTo>
                        <a:pt x="322" y="72"/>
                        <a:pt x="357" y="164"/>
                        <a:pt x="321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" name="Freeform 239"/>
                <p:cNvSpPr>
                  <a:spLocks/>
                </p:cNvSpPr>
                <p:nvPr/>
              </p:nvSpPr>
              <p:spPr bwMode="auto">
                <a:xfrm>
                  <a:off x="1660" y="391"/>
                  <a:ext cx="80" cy="84"/>
                </a:xfrm>
                <a:custGeom>
                  <a:avLst/>
                  <a:gdLst>
                    <a:gd name="T0" fmla="*/ 7 w 63"/>
                    <a:gd name="T1" fmla="*/ 63 h 67"/>
                    <a:gd name="T2" fmla="*/ 1 w 63"/>
                    <a:gd name="T3" fmla="*/ 52 h 67"/>
                    <a:gd name="T4" fmla="*/ 4 w 63"/>
                    <a:gd name="T5" fmla="*/ 39 h 67"/>
                    <a:gd name="T6" fmla="*/ 37 w 63"/>
                    <a:gd name="T7" fmla="*/ 0 h 67"/>
                    <a:gd name="T8" fmla="*/ 63 w 63"/>
                    <a:gd name="T9" fmla="*/ 22 h 67"/>
                    <a:gd name="T10" fmla="*/ 31 w 63"/>
                    <a:gd name="T11" fmla="*/ 61 h 67"/>
                    <a:gd name="T12" fmla="*/ 19 w 63"/>
                    <a:gd name="T13" fmla="*/ 67 h 67"/>
                    <a:gd name="T14" fmla="*/ 7 w 63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7">
                      <a:moveTo>
                        <a:pt x="7" y="63"/>
                      </a:moveTo>
                      <a:cubicBezTo>
                        <a:pt x="3" y="60"/>
                        <a:pt x="1" y="56"/>
                        <a:pt x="1" y="52"/>
                      </a:cubicBezTo>
                      <a:cubicBezTo>
                        <a:pt x="0" y="47"/>
                        <a:pt x="2" y="43"/>
                        <a:pt x="4" y="3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28" y="64"/>
                        <a:pt x="24" y="66"/>
                        <a:pt x="19" y="67"/>
                      </a:cubicBezTo>
                      <a:cubicBezTo>
                        <a:pt x="14" y="67"/>
                        <a:pt x="10" y="66"/>
                        <a:pt x="7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" name="Freeform 240"/>
                <p:cNvSpPr>
                  <a:spLocks/>
                </p:cNvSpPr>
                <p:nvPr/>
              </p:nvSpPr>
              <p:spPr bwMode="auto">
                <a:xfrm>
                  <a:off x="1692" y="391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" name="Freeform 241"/>
                <p:cNvSpPr>
                  <a:spLocks/>
                </p:cNvSpPr>
                <p:nvPr/>
              </p:nvSpPr>
              <p:spPr bwMode="auto">
                <a:xfrm>
                  <a:off x="1651" y="154"/>
                  <a:ext cx="305" cy="305"/>
                </a:xfrm>
                <a:custGeom>
                  <a:avLst/>
                  <a:gdLst>
                    <a:gd name="T0" fmla="*/ 77 w 241"/>
                    <a:gd name="T1" fmla="*/ 217 h 241"/>
                    <a:gd name="T2" fmla="*/ 24 w 241"/>
                    <a:gd name="T3" fmla="*/ 77 h 241"/>
                    <a:gd name="T4" fmla="*/ 164 w 241"/>
                    <a:gd name="T5" fmla="*/ 24 h 241"/>
                    <a:gd name="T6" fmla="*/ 217 w 241"/>
                    <a:gd name="T7" fmla="*/ 164 h 241"/>
                    <a:gd name="T8" fmla="*/ 77 w 241"/>
                    <a:gd name="T9" fmla="*/ 2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241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4" y="24"/>
                      </a:cubicBezTo>
                      <a:cubicBezTo>
                        <a:pt x="217" y="48"/>
                        <a:pt x="241" y="111"/>
                        <a:pt x="217" y="164"/>
                      </a:cubicBezTo>
                      <a:cubicBezTo>
                        <a:pt x="193" y="218"/>
                        <a:pt x="130" y="241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" name="Freeform 242"/>
                <p:cNvSpPr>
                  <a:spLocks/>
                </p:cNvSpPr>
                <p:nvPr/>
              </p:nvSpPr>
              <p:spPr bwMode="auto">
                <a:xfrm>
                  <a:off x="1675" y="178"/>
                  <a:ext cx="257" cy="257"/>
                </a:xfrm>
                <a:custGeom>
                  <a:avLst/>
                  <a:gdLst>
                    <a:gd name="T0" fmla="*/ 65 w 203"/>
                    <a:gd name="T1" fmla="*/ 183 h 203"/>
                    <a:gd name="T2" fmla="*/ 20 w 203"/>
                    <a:gd name="T3" fmla="*/ 65 h 203"/>
                    <a:gd name="T4" fmla="*/ 138 w 203"/>
                    <a:gd name="T5" fmla="*/ 21 h 203"/>
                    <a:gd name="T6" fmla="*/ 183 w 203"/>
                    <a:gd name="T7" fmla="*/ 138 h 203"/>
                    <a:gd name="T8" fmla="*/ 65 w 203"/>
                    <a:gd name="T9" fmla="*/ 18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65" y="183"/>
                      </a:moveTo>
                      <a:cubicBezTo>
                        <a:pt x="20" y="163"/>
                        <a:pt x="0" y="110"/>
                        <a:pt x="20" y="65"/>
                      </a:cubicBezTo>
                      <a:cubicBezTo>
                        <a:pt x="41" y="20"/>
                        <a:pt x="93" y="0"/>
                        <a:pt x="138" y="21"/>
                      </a:cubicBezTo>
                      <a:cubicBezTo>
                        <a:pt x="183" y="41"/>
                        <a:pt x="203" y="94"/>
                        <a:pt x="183" y="138"/>
                      </a:cubicBezTo>
                      <a:cubicBezTo>
                        <a:pt x="162" y="183"/>
                        <a:pt x="110" y="203"/>
                        <a:pt x="65" y="183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" name="Freeform 243"/>
                <p:cNvSpPr>
                  <a:spLocks/>
                </p:cNvSpPr>
                <p:nvPr/>
              </p:nvSpPr>
              <p:spPr bwMode="auto">
                <a:xfrm>
                  <a:off x="1743" y="188"/>
                  <a:ext cx="189" cy="230"/>
                </a:xfrm>
                <a:custGeom>
                  <a:avLst/>
                  <a:gdLst>
                    <a:gd name="T0" fmla="*/ 51 w 149"/>
                    <a:gd name="T1" fmla="*/ 25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0 h 182"/>
                    <a:gd name="T8" fmla="*/ 84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5"/>
                      </a:moveTo>
                      <a:cubicBezTo>
                        <a:pt x="95" y="46"/>
                        <a:pt x="115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0"/>
                      </a:cubicBezTo>
                      <a:cubicBezTo>
                        <a:pt x="149" y="86"/>
                        <a:pt x="129" y="33"/>
                        <a:pt x="84" y="13"/>
                      </a:cubicBezTo>
                      <a:cubicBezTo>
                        <a:pt x="56" y="0"/>
                        <a:pt x="24" y="3"/>
                        <a:pt x="0" y="19"/>
                      </a:cubicBezTo>
                      <a:cubicBezTo>
                        <a:pt x="17" y="16"/>
                        <a:pt x="34" y="18"/>
                        <a:pt x="51" y="25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" name="Freeform 244"/>
                <p:cNvSpPr>
                  <a:spLocks/>
                </p:cNvSpPr>
                <p:nvPr/>
              </p:nvSpPr>
              <p:spPr bwMode="auto">
                <a:xfrm>
                  <a:off x="42" y="1163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2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2" y="35"/>
                        <a:pt x="165" y="0"/>
                        <a:pt x="243" y="36"/>
                      </a:cubicBezTo>
                      <a:cubicBezTo>
                        <a:pt x="322" y="72"/>
                        <a:pt x="357" y="165"/>
                        <a:pt x="322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" name="Freeform 245"/>
                <p:cNvSpPr>
                  <a:spLocks/>
                </p:cNvSpPr>
                <p:nvPr/>
              </p:nvSpPr>
              <p:spPr bwMode="auto">
                <a:xfrm>
                  <a:off x="125" y="1473"/>
                  <a:ext cx="79" cy="84"/>
                </a:xfrm>
                <a:custGeom>
                  <a:avLst/>
                  <a:gdLst>
                    <a:gd name="T0" fmla="*/ 6 w 62"/>
                    <a:gd name="T1" fmla="*/ 63 h 67"/>
                    <a:gd name="T2" fmla="*/ 0 w 62"/>
                    <a:gd name="T3" fmla="*/ 52 h 67"/>
                    <a:gd name="T4" fmla="*/ 4 w 62"/>
                    <a:gd name="T5" fmla="*/ 39 h 67"/>
                    <a:gd name="T6" fmla="*/ 36 w 62"/>
                    <a:gd name="T7" fmla="*/ 0 h 67"/>
                    <a:gd name="T8" fmla="*/ 62 w 62"/>
                    <a:gd name="T9" fmla="*/ 22 h 67"/>
                    <a:gd name="T10" fmla="*/ 30 w 62"/>
                    <a:gd name="T11" fmla="*/ 61 h 67"/>
                    <a:gd name="T12" fmla="*/ 18 w 62"/>
                    <a:gd name="T13" fmla="*/ 67 h 67"/>
                    <a:gd name="T14" fmla="*/ 6 w 62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7">
                      <a:moveTo>
                        <a:pt x="6" y="63"/>
                      </a:moveTo>
                      <a:cubicBezTo>
                        <a:pt x="3" y="60"/>
                        <a:pt x="0" y="56"/>
                        <a:pt x="0" y="52"/>
                      </a:cubicBezTo>
                      <a:cubicBezTo>
                        <a:pt x="0" y="47"/>
                        <a:pt x="1" y="43"/>
                        <a:pt x="4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7" y="64"/>
                        <a:pt x="23" y="67"/>
                        <a:pt x="18" y="67"/>
                      </a:cubicBezTo>
                      <a:cubicBezTo>
                        <a:pt x="14" y="67"/>
                        <a:pt x="9" y="66"/>
                        <a:pt x="6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" name="Freeform 246"/>
                <p:cNvSpPr>
                  <a:spLocks/>
                </p:cNvSpPr>
                <p:nvPr/>
              </p:nvSpPr>
              <p:spPr bwMode="auto">
                <a:xfrm>
                  <a:off x="156" y="1473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" name="Freeform 247"/>
                <p:cNvSpPr>
                  <a:spLocks/>
                </p:cNvSpPr>
                <p:nvPr/>
              </p:nvSpPr>
              <p:spPr bwMode="auto">
                <a:xfrm>
                  <a:off x="115" y="1236"/>
                  <a:ext cx="306" cy="306"/>
                </a:xfrm>
                <a:custGeom>
                  <a:avLst/>
                  <a:gdLst>
                    <a:gd name="T0" fmla="*/ 77 w 242"/>
                    <a:gd name="T1" fmla="*/ 217 h 242"/>
                    <a:gd name="T2" fmla="*/ 24 w 242"/>
                    <a:gd name="T3" fmla="*/ 77 h 242"/>
                    <a:gd name="T4" fmla="*/ 165 w 242"/>
                    <a:gd name="T5" fmla="*/ 24 h 242"/>
                    <a:gd name="T6" fmla="*/ 217 w 242"/>
                    <a:gd name="T7" fmla="*/ 165 h 242"/>
                    <a:gd name="T8" fmla="*/ 77 w 242"/>
                    <a:gd name="T9" fmla="*/ 21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42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5" y="24"/>
                      </a:cubicBezTo>
                      <a:cubicBezTo>
                        <a:pt x="218" y="48"/>
                        <a:pt x="242" y="111"/>
                        <a:pt x="217" y="165"/>
                      </a:cubicBezTo>
                      <a:cubicBezTo>
                        <a:pt x="193" y="218"/>
                        <a:pt x="131" y="242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" name="Freeform 248"/>
                <p:cNvSpPr>
                  <a:spLocks/>
                </p:cNvSpPr>
                <p:nvPr/>
              </p:nvSpPr>
              <p:spPr bwMode="auto">
                <a:xfrm>
                  <a:off x="140" y="1262"/>
                  <a:ext cx="256" cy="255"/>
                </a:xfrm>
                <a:custGeom>
                  <a:avLst/>
                  <a:gdLst>
                    <a:gd name="T0" fmla="*/ 64 w 202"/>
                    <a:gd name="T1" fmla="*/ 182 h 202"/>
                    <a:gd name="T2" fmla="*/ 20 w 202"/>
                    <a:gd name="T3" fmla="*/ 64 h 202"/>
                    <a:gd name="T4" fmla="*/ 138 w 202"/>
                    <a:gd name="T5" fmla="*/ 20 h 202"/>
                    <a:gd name="T6" fmla="*/ 182 w 202"/>
                    <a:gd name="T7" fmla="*/ 138 h 202"/>
                    <a:gd name="T8" fmla="*/ 64 w 202"/>
                    <a:gd name="T9" fmla="*/ 18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2" h="202">
                      <a:moveTo>
                        <a:pt x="64" y="182"/>
                      </a:moveTo>
                      <a:cubicBezTo>
                        <a:pt x="19" y="162"/>
                        <a:pt x="0" y="109"/>
                        <a:pt x="20" y="64"/>
                      </a:cubicBezTo>
                      <a:cubicBezTo>
                        <a:pt x="40" y="19"/>
                        <a:pt x="93" y="0"/>
                        <a:pt x="138" y="20"/>
                      </a:cubicBezTo>
                      <a:cubicBezTo>
                        <a:pt x="182" y="40"/>
                        <a:pt x="202" y="93"/>
                        <a:pt x="182" y="138"/>
                      </a:cubicBezTo>
                      <a:cubicBezTo>
                        <a:pt x="162" y="182"/>
                        <a:pt x="109" y="202"/>
                        <a:pt x="64" y="182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" name="Freeform 249"/>
                <p:cNvSpPr>
                  <a:spLocks/>
                </p:cNvSpPr>
                <p:nvPr/>
              </p:nvSpPr>
              <p:spPr bwMode="auto">
                <a:xfrm>
                  <a:off x="207" y="1270"/>
                  <a:ext cx="189" cy="230"/>
                </a:xfrm>
                <a:custGeom>
                  <a:avLst/>
                  <a:gdLst>
                    <a:gd name="T0" fmla="*/ 51 w 149"/>
                    <a:gd name="T1" fmla="*/ 26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1 h 182"/>
                    <a:gd name="T8" fmla="*/ 85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6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6"/>
                      </a:moveTo>
                      <a:cubicBezTo>
                        <a:pt x="96" y="46"/>
                        <a:pt x="116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1"/>
                      </a:cubicBezTo>
                      <a:cubicBezTo>
                        <a:pt x="149" y="86"/>
                        <a:pt x="129" y="33"/>
                        <a:pt x="85" y="13"/>
                      </a:cubicBezTo>
                      <a:cubicBezTo>
                        <a:pt x="56" y="0"/>
                        <a:pt x="25" y="3"/>
                        <a:pt x="0" y="19"/>
                      </a:cubicBezTo>
                      <a:cubicBezTo>
                        <a:pt x="17" y="16"/>
                        <a:pt x="34" y="18"/>
                        <a:pt x="51" y="26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" name="Freeform 250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9" name="Freeform 251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0" name="Rectangle 252"/>
                <p:cNvSpPr>
                  <a:spLocks noChangeArrowheads="1"/>
                </p:cNvSpPr>
                <p:nvPr/>
              </p:nvSpPr>
              <p:spPr bwMode="auto">
                <a:xfrm>
                  <a:off x="2034" y="637"/>
                  <a:ext cx="43" cy="42"/>
                </a:xfrm>
                <a:prstGeom prst="rect">
                  <a:avLst/>
                </a:prstGeom>
                <a:solidFill>
                  <a:srgbClr val="DBA4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1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" y="637"/>
                  <a:ext cx="43" cy="42"/>
                </a:xfrm>
                <a:prstGeom prst="rect">
                  <a:avLst/>
                </a:prstGeom>
                <a:solidFill>
                  <a:srgbClr val="CA6B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2" name="Rectangle 254"/>
                <p:cNvSpPr>
                  <a:spLocks noChangeArrowheads="1"/>
                </p:cNvSpPr>
                <p:nvPr/>
              </p:nvSpPr>
              <p:spPr bwMode="auto">
                <a:xfrm>
                  <a:off x="2161" y="637"/>
                  <a:ext cx="43" cy="42"/>
                </a:xfrm>
                <a:prstGeom prst="rect">
                  <a:avLst/>
                </a:prstGeom>
                <a:solidFill>
                  <a:srgbClr val="DD5E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3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24" y="637"/>
                  <a:ext cx="43" cy="42"/>
                </a:xfrm>
                <a:prstGeom prst="rect">
                  <a:avLst/>
                </a:prstGeom>
                <a:solidFill>
                  <a:srgbClr val="E6C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4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87" y="637"/>
                  <a:ext cx="43" cy="42"/>
                </a:xfrm>
                <a:prstGeom prst="rect">
                  <a:avLst/>
                </a:prstGeom>
                <a:solidFill>
                  <a:srgbClr val="F9B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5" name="Freeform 257"/>
                <p:cNvSpPr>
                  <a:spLocks/>
                </p:cNvSpPr>
                <p:nvPr/>
              </p:nvSpPr>
              <p:spPr bwMode="auto">
                <a:xfrm>
                  <a:off x="2350" y="637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2 h 43"/>
                    <a:gd name="T6" fmla="*/ 0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B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6" name="Rectangle 258"/>
                <p:cNvSpPr>
                  <a:spLocks noChangeArrowheads="1"/>
                </p:cNvSpPr>
                <p:nvPr/>
              </p:nvSpPr>
              <p:spPr bwMode="auto">
                <a:xfrm>
                  <a:off x="2413" y="637"/>
                  <a:ext cx="43" cy="43"/>
                </a:xfrm>
                <a:prstGeom prst="rect">
                  <a:avLst/>
                </a:prstGeom>
                <a:solidFill>
                  <a:srgbClr val="630E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7" name="Freeform 259"/>
                <p:cNvSpPr>
                  <a:spLocks/>
                </p:cNvSpPr>
                <p:nvPr/>
              </p:nvSpPr>
              <p:spPr bwMode="auto">
                <a:xfrm>
                  <a:off x="203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13B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8" name="Freeform 260"/>
                <p:cNvSpPr>
                  <a:spLocks/>
                </p:cNvSpPr>
                <p:nvPr/>
              </p:nvSpPr>
              <p:spPr bwMode="auto">
                <a:xfrm>
                  <a:off x="2097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2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4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9" name="Freeform 261"/>
                <p:cNvSpPr>
                  <a:spLocks/>
                </p:cNvSpPr>
                <p:nvPr/>
              </p:nvSpPr>
              <p:spPr bwMode="auto">
                <a:xfrm>
                  <a:off x="2161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0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0" name="Freeform 262"/>
                <p:cNvSpPr>
                  <a:spLocks/>
                </p:cNvSpPr>
                <p:nvPr/>
              </p:nvSpPr>
              <p:spPr bwMode="auto">
                <a:xfrm>
                  <a:off x="222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D0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1" name="Freeform 263"/>
                <p:cNvSpPr>
                  <a:spLocks/>
                </p:cNvSpPr>
                <p:nvPr/>
              </p:nvSpPr>
              <p:spPr bwMode="auto">
                <a:xfrm>
                  <a:off x="2287" y="575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3 h 43"/>
                    <a:gd name="T6" fmla="*/ 1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3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190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2" name="Rectangle 264"/>
                <p:cNvSpPr>
                  <a:spLocks noChangeArrowheads="1"/>
                </p:cNvSpPr>
                <p:nvPr/>
              </p:nvSpPr>
              <p:spPr bwMode="auto">
                <a:xfrm>
                  <a:off x="2350" y="575"/>
                  <a:ext cx="43" cy="43"/>
                </a:xfrm>
                <a:prstGeom prst="rect">
                  <a:avLst/>
                </a:prstGeom>
                <a:solidFill>
                  <a:srgbClr val="5536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3" name="Rectangle 265"/>
                <p:cNvSpPr>
                  <a:spLocks noChangeArrowheads="1"/>
                </p:cNvSpPr>
                <p:nvPr/>
              </p:nvSpPr>
              <p:spPr bwMode="auto">
                <a:xfrm>
                  <a:off x="2413" y="575"/>
                  <a:ext cx="43" cy="43"/>
                </a:xfrm>
                <a:prstGeom prst="rect">
                  <a:avLst/>
                </a:prstGeom>
                <a:solidFill>
                  <a:srgbClr val="4626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4" name="Rectangle 266"/>
                <p:cNvSpPr>
                  <a:spLocks noChangeArrowheads="1"/>
                </p:cNvSpPr>
                <p:nvPr/>
              </p:nvSpPr>
              <p:spPr bwMode="auto">
                <a:xfrm>
                  <a:off x="2035" y="513"/>
                  <a:ext cx="42" cy="42"/>
                </a:xfrm>
                <a:prstGeom prst="rect">
                  <a:avLst/>
                </a:prstGeom>
                <a:solidFill>
                  <a:srgbClr val="8B2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5" name="Rectangle 267"/>
                <p:cNvSpPr>
                  <a:spLocks noChangeArrowheads="1"/>
                </p:cNvSpPr>
                <p:nvPr/>
              </p:nvSpPr>
              <p:spPr bwMode="auto">
                <a:xfrm>
                  <a:off x="2099" y="513"/>
                  <a:ext cx="41" cy="42"/>
                </a:xfrm>
                <a:prstGeom prst="rect">
                  <a:avLst/>
                </a:prstGeom>
                <a:solidFill>
                  <a:srgbClr val="C16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6" name="Freeform 268"/>
                <p:cNvSpPr>
                  <a:spLocks/>
                </p:cNvSpPr>
                <p:nvPr/>
              </p:nvSpPr>
              <p:spPr bwMode="auto">
                <a:xfrm>
                  <a:off x="2162" y="513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60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7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25" y="513"/>
                  <a:ext cx="42" cy="43"/>
                </a:xfrm>
                <a:prstGeom prst="rect">
                  <a:avLst/>
                </a:prstGeom>
                <a:solidFill>
                  <a:srgbClr val="EA1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8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88" y="513"/>
                  <a:ext cx="42" cy="43"/>
                </a:xfrm>
                <a:prstGeom prst="rect">
                  <a:avLst/>
                </a:prstGeom>
                <a:solidFill>
                  <a:srgbClr val="F69E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9" name="Rectangle 271"/>
                <p:cNvSpPr>
                  <a:spLocks noChangeArrowheads="1"/>
                </p:cNvSpPr>
                <p:nvPr/>
              </p:nvSpPr>
              <p:spPr bwMode="auto">
                <a:xfrm>
                  <a:off x="2351" y="513"/>
                  <a:ext cx="42" cy="43"/>
                </a:xfrm>
                <a:prstGeom prst="rect">
                  <a:avLst/>
                </a:prstGeom>
                <a:solidFill>
                  <a:srgbClr val="315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0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15" y="513"/>
                  <a:ext cx="41" cy="43"/>
                </a:xfrm>
                <a:prstGeom prst="rect">
                  <a:avLst/>
                </a:prstGeom>
                <a:solidFill>
                  <a:srgbClr val="4A8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1" name="Freeform 273"/>
                <p:cNvSpPr>
                  <a:spLocks/>
                </p:cNvSpPr>
                <p:nvPr/>
              </p:nvSpPr>
              <p:spPr bwMode="auto">
                <a:xfrm>
                  <a:off x="2035" y="451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71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2" name="Rectangle 274"/>
                <p:cNvSpPr>
                  <a:spLocks noChangeArrowheads="1"/>
                </p:cNvSpPr>
                <p:nvPr/>
              </p:nvSpPr>
              <p:spPr bwMode="auto">
                <a:xfrm>
                  <a:off x="2099" y="451"/>
                  <a:ext cx="41" cy="43"/>
                </a:xfrm>
                <a:prstGeom prst="rect">
                  <a:avLst/>
                </a:prstGeom>
                <a:solidFill>
                  <a:srgbClr val="2A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3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62" y="451"/>
                  <a:ext cx="42" cy="43"/>
                </a:xfrm>
                <a:prstGeom prst="rect">
                  <a:avLst/>
                </a:prstGeom>
                <a:solidFill>
                  <a:srgbClr val="3F5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4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25" y="451"/>
                  <a:ext cx="42" cy="43"/>
                </a:xfrm>
                <a:prstGeom prst="rect">
                  <a:avLst/>
                </a:prstGeom>
                <a:solidFill>
                  <a:srgbClr val="1D25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5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42" cy="43"/>
                </a:xfrm>
                <a:prstGeom prst="rect">
                  <a:avLst/>
                </a:prstGeom>
                <a:solidFill>
                  <a:srgbClr val="1D3C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6" name="Rectangle 278"/>
                <p:cNvSpPr>
                  <a:spLocks noChangeArrowheads="1"/>
                </p:cNvSpPr>
                <p:nvPr/>
              </p:nvSpPr>
              <p:spPr bwMode="auto">
                <a:xfrm>
                  <a:off x="2351" y="451"/>
                  <a:ext cx="42" cy="43"/>
                </a:xfrm>
                <a:prstGeom prst="rect">
                  <a:avLst/>
                </a:prstGeom>
                <a:solidFill>
                  <a:srgbClr val="2760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7" name="Rectangle 279"/>
                <p:cNvSpPr>
                  <a:spLocks noChangeArrowheads="1"/>
                </p:cNvSpPr>
                <p:nvPr/>
              </p:nvSpPr>
              <p:spPr bwMode="auto">
                <a:xfrm>
                  <a:off x="2415" y="451"/>
                  <a:ext cx="41" cy="43"/>
                </a:xfrm>
                <a:prstGeom prst="rect">
                  <a:avLst/>
                </a:prstGeom>
                <a:solidFill>
                  <a:srgbClr val="3E7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8" name="Rectangle 280"/>
                <p:cNvSpPr>
                  <a:spLocks noChangeArrowheads="1"/>
                </p:cNvSpPr>
                <p:nvPr/>
              </p:nvSpPr>
              <p:spPr bwMode="auto">
                <a:xfrm>
                  <a:off x="2035" y="389"/>
                  <a:ext cx="42" cy="43"/>
                </a:xfrm>
                <a:prstGeom prst="rect">
                  <a:avLst/>
                </a:prstGeom>
                <a:solidFill>
                  <a:srgbClr val="3F8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9" name="Rectangle 281"/>
                <p:cNvSpPr>
                  <a:spLocks noChangeArrowheads="1"/>
                </p:cNvSpPr>
                <p:nvPr/>
              </p:nvSpPr>
              <p:spPr bwMode="auto">
                <a:xfrm>
                  <a:off x="2099" y="389"/>
                  <a:ext cx="41" cy="43"/>
                </a:xfrm>
                <a:prstGeom prst="rect">
                  <a:avLst/>
                </a:prstGeom>
                <a:solidFill>
                  <a:srgbClr val="4AA3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0" name="Rectangle 282"/>
                <p:cNvSpPr>
                  <a:spLocks noChangeArrowheads="1"/>
                </p:cNvSpPr>
                <p:nvPr/>
              </p:nvSpPr>
              <p:spPr bwMode="auto">
                <a:xfrm>
                  <a:off x="2162" y="389"/>
                  <a:ext cx="42" cy="43"/>
                </a:xfrm>
                <a:prstGeom prst="rect">
                  <a:avLst/>
                </a:prstGeom>
                <a:solidFill>
                  <a:srgbClr val="59B8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1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25" y="389"/>
                  <a:ext cx="42" cy="43"/>
                </a:xfrm>
                <a:prstGeom prst="rect">
                  <a:avLst/>
                </a:prstGeom>
                <a:solidFill>
                  <a:srgbClr val="6DC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2" name="Rectangle 284"/>
                <p:cNvSpPr>
                  <a:spLocks noChangeArrowheads="1"/>
                </p:cNvSpPr>
                <p:nvPr/>
              </p:nvSpPr>
              <p:spPr bwMode="auto">
                <a:xfrm>
                  <a:off x="2288" y="389"/>
                  <a:ext cx="42" cy="43"/>
                </a:xfrm>
                <a:prstGeom prst="rect">
                  <a:avLst/>
                </a:prstGeom>
                <a:solidFill>
                  <a:srgbClr val="7CC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3" name="Freeform 285"/>
                <p:cNvSpPr>
                  <a:spLocks/>
                </p:cNvSpPr>
                <p:nvPr/>
              </p:nvSpPr>
              <p:spPr bwMode="auto">
                <a:xfrm>
                  <a:off x="2351" y="389"/>
                  <a:ext cx="42" cy="43"/>
                </a:xfrm>
                <a:custGeom>
                  <a:avLst/>
                  <a:gdLst>
                    <a:gd name="T0" fmla="*/ 42 w 42"/>
                    <a:gd name="T1" fmla="*/ 2 h 43"/>
                    <a:gd name="T2" fmla="*/ 42 w 42"/>
                    <a:gd name="T3" fmla="*/ 43 h 43"/>
                    <a:gd name="T4" fmla="*/ 0 w 42"/>
                    <a:gd name="T5" fmla="*/ 43 h 43"/>
                    <a:gd name="T6" fmla="*/ 0 w 42"/>
                    <a:gd name="T7" fmla="*/ 0 h 43"/>
                    <a:gd name="T8" fmla="*/ 42 w 42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2"/>
                      </a:moveTo>
                      <a:lnTo>
                        <a:pt x="42" y="43"/>
                      </a:lnTo>
                      <a:lnTo>
                        <a:pt x="0" y="43"/>
                      </a:lnTo>
                      <a:lnTo>
                        <a:pt x="0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ADD9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4" name="Rectangle 286"/>
                <p:cNvSpPr>
                  <a:spLocks noChangeArrowheads="1"/>
                </p:cNvSpPr>
                <p:nvPr/>
              </p:nvSpPr>
              <p:spPr bwMode="auto">
                <a:xfrm>
                  <a:off x="2415" y="391"/>
                  <a:ext cx="41" cy="41"/>
                </a:xfrm>
                <a:prstGeom prst="rect">
                  <a:avLst/>
                </a:prstGeom>
                <a:solidFill>
                  <a:srgbClr val="CEE3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5" name="Freeform 287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6" name="Freeform 288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7" name="Freeform 289"/>
                <p:cNvSpPr>
                  <a:spLocks/>
                </p:cNvSpPr>
                <p:nvPr/>
              </p:nvSpPr>
              <p:spPr bwMode="auto">
                <a:xfrm>
                  <a:off x="2338" y="277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5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5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8" name="Freeform 290"/>
                <p:cNvSpPr>
                  <a:spLocks/>
                </p:cNvSpPr>
                <p:nvPr/>
              </p:nvSpPr>
              <p:spPr bwMode="auto">
                <a:xfrm>
                  <a:off x="2350" y="284"/>
                  <a:ext cx="154" cy="234"/>
                </a:xfrm>
                <a:custGeom>
                  <a:avLst/>
                  <a:gdLst>
                    <a:gd name="T0" fmla="*/ 0 w 154"/>
                    <a:gd name="T1" fmla="*/ 231 h 234"/>
                    <a:gd name="T2" fmla="*/ 147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31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1"/>
                      </a:moveTo>
                      <a:lnTo>
                        <a:pt x="147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9" name="Freeform 291"/>
                <p:cNvSpPr>
                  <a:spLocks/>
                </p:cNvSpPr>
                <p:nvPr/>
              </p:nvSpPr>
              <p:spPr bwMode="auto">
                <a:xfrm>
                  <a:off x="2363" y="293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6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6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0" name="Freeform 292"/>
                <p:cNvSpPr>
                  <a:spLocks/>
                </p:cNvSpPr>
                <p:nvPr/>
              </p:nvSpPr>
              <p:spPr bwMode="auto">
                <a:xfrm>
                  <a:off x="2374" y="301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4 h 234"/>
                    <a:gd name="T6" fmla="*/ 8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4"/>
                      </a:lnTo>
                      <a:lnTo>
                        <a:pt x="8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1" name="Freeform 293"/>
                <p:cNvSpPr>
                  <a:spLocks/>
                </p:cNvSpPr>
                <p:nvPr/>
              </p:nvSpPr>
              <p:spPr bwMode="auto">
                <a:xfrm>
                  <a:off x="2387" y="308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2" name="Freeform 294"/>
                <p:cNvSpPr>
                  <a:spLocks/>
                </p:cNvSpPr>
                <p:nvPr/>
              </p:nvSpPr>
              <p:spPr bwMode="auto">
                <a:xfrm>
                  <a:off x="2400" y="316"/>
                  <a:ext cx="154" cy="234"/>
                </a:xfrm>
                <a:custGeom>
                  <a:avLst/>
                  <a:gdLst>
                    <a:gd name="T0" fmla="*/ 0 w 154"/>
                    <a:gd name="T1" fmla="*/ 230 h 234"/>
                    <a:gd name="T2" fmla="*/ 146 w 154"/>
                    <a:gd name="T3" fmla="*/ 0 h 234"/>
                    <a:gd name="T4" fmla="*/ 154 w 154"/>
                    <a:gd name="T5" fmla="*/ 5 h 234"/>
                    <a:gd name="T6" fmla="*/ 6 w 154"/>
                    <a:gd name="T7" fmla="*/ 234 h 234"/>
                    <a:gd name="T8" fmla="*/ 0 w 154"/>
                    <a:gd name="T9" fmla="*/ 23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0"/>
                      </a:moveTo>
                      <a:lnTo>
                        <a:pt x="146" y="0"/>
                      </a:lnTo>
                      <a:lnTo>
                        <a:pt x="154" y="5"/>
                      </a:lnTo>
                      <a:lnTo>
                        <a:pt x="6" y="234"/>
                      </a:ln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3" name="Freeform 295"/>
                <p:cNvSpPr>
                  <a:spLocks/>
                </p:cNvSpPr>
                <p:nvPr/>
              </p:nvSpPr>
              <p:spPr bwMode="auto">
                <a:xfrm>
                  <a:off x="2412" y="325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4" name="Freeform 296"/>
                <p:cNvSpPr>
                  <a:spLocks/>
                </p:cNvSpPr>
                <p:nvPr/>
              </p:nvSpPr>
              <p:spPr bwMode="auto">
                <a:xfrm>
                  <a:off x="2424" y="508"/>
                  <a:ext cx="41" cy="58"/>
                </a:xfrm>
                <a:custGeom>
                  <a:avLst/>
                  <a:gdLst>
                    <a:gd name="T0" fmla="*/ 0 w 41"/>
                    <a:gd name="T1" fmla="*/ 53 h 58"/>
                    <a:gd name="T2" fmla="*/ 34 w 41"/>
                    <a:gd name="T3" fmla="*/ 0 h 58"/>
                    <a:gd name="T4" fmla="*/ 41 w 41"/>
                    <a:gd name="T5" fmla="*/ 5 h 58"/>
                    <a:gd name="T6" fmla="*/ 7 w 41"/>
                    <a:gd name="T7" fmla="*/ 58 h 58"/>
                    <a:gd name="T8" fmla="*/ 0 w 41"/>
                    <a:gd name="T9" fmla="*/ 5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58">
                      <a:moveTo>
                        <a:pt x="0" y="53"/>
                      </a:moveTo>
                      <a:lnTo>
                        <a:pt x="34" y="0"/>
                      </a:lnTo>
                      <a:lnTo>
                        <a:pt x="41" y="5"/>
                      </a:lnTo>
                      <a:lnTo>
                        <a:pt x="7" y="5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5" name="Freeform 297"/>
                <p:cNvSpPr>
                  <a:spLocks/>
                </p:cNvSpPr>
                <p:nvPr/>
              </p:nvSpPr>
              <p:spPr bwMode="auto">
                <a:xfrm>
                  <a:off x="2243" y="18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0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0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39B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6" name="Freeform 298"/>
                <p:cNvSpPr>
                  <a:spLocks/>
                </p:cNvSpPr>
                <p:nvPr/>
              </p:nvSpPr>
              <p:spPr bwMode="auto">
                <a:xfrm>
                  <a:off x="2180" y="24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1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1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EE2A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7" name="Freeform 299"/>
                <p:cNvSpPr>
                  <a:spLocks/>
                </p:cNvSpPr>
                <p:nvPr/>
              </p:nvSpPr>
              <p:spPr bwMode="auto">
                <a:xfrm>
                  <a:off x="2249" y="253"/>
                  <a:ext cx="46" cy="45"/>
                </a:xfrm>
                <a:custGeom>
                  <a:avLst/>
                  <a:gdLst>
                    <a:gd name="T0" fmla="*/ 0 w 36"/>
                    <a:gd name="T1" fmla="*/ 0 h 36"/>
                    <a:gd name="T2" fmla="*/ 1 w 36"/>
                    <a:gd name="T3" fmla="*/ 12 h 36"/>
                    <a:gd name="T4" fmla="*/ 14 w 36"/>
                    <a:gd name="T5" fmla="*/ 36 h 36"/>
                    <a:gd name="T6" fmla="*/ 36 w 36"/>
                    <a:gd name="T7" fmla="*/ 19 h 36"/>
                    <a:gd name="T8" fmla="*/ 0 w 36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6">
                      <a:moveTo>
                        <a:pt x="0" y="0"/>
                      </a:moveTo>
                      <a:cubicBezTo>
                        <a:pt x="0" y="4"/>
                        <a:pt x="0" y="8"/>
                        <a:pt x="1" y="12"/>
                      </a:cubicBezTo>
                      <a:cubicBezTo>
                        <a:pt x="3" y="21"/>
                        <a:pt x="8" y="29"/>
                        <a:pt x="14" y="36"/>
                      </a:cubicBezTo>
                      <a:cubicBezTo>
                        <a:pt x="20" y="28"/>
                        <a:pt x="27" y="22"/>
                        <a:pt x="36" y="19"/>
                      </a:cubicBezTo>
                      <a:cubicBezTo>
                        <a:pt x="28" y="8"/>
                        <a:pt x="14" y="1"/>
                        <a:pt x="0" y="0"/>
                      </a:cubicBezTo>
                    </a:path>
                  </a:pathLst>
                </a:custGeom>
                <a:solidFill>
                  <a:srgbClr val="E020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8" name="Freeform 300"/>
                <p:cNvSpPr>
                  <a:spLocks/>
                </p:cNvSpPr>
                <p:nvPr/>
              </p:nvSpPr>
              <p:spPr bwMode="auto">
                <a:xfrm>
                  <a:off x="2250" y="267"/>
                  <a:ext cx="134" cy="134"/>
                </a:xfrm>
                <a:custGeom>
                  <a:avLst/>
                  <a:gdLst>
                    <a:gd name="T0" fmla="*/ 100 w 106"/>
                    <a:gd name="T1" fmla="*/ 42 h 106"/>
                    <a:gd name="T2" fmla="*/ 42 w 106"/>
                    <a:gd name="T3" fmla="*/ 6 h 106"/>
                    <a:gd name="T4" fmla="*/ 6 w 106"/>
                    <a:gd name="T5" fmla="*/ 63 h 106"/>
                    <a:gd name="T6" fmla="*/ 63 w 106"/>
                    <a:gd name="T7" fmla="*/ 100 h 106"/>
                    <a:gd name="T8" fmla="*/ 100 w 106"/>
                    <a:gd name="T9" fmla="*/ 4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2"/>
                      </a:moveTo>
                      <a:cubicBezTo>
                        <a:pt x="94" y="16"/>
                        <a:pt x="68" y="0"/>
                        <a:pt x="42" y="6"/>
                      </a:cubicBezTo>
                      <a:cubicBezTo>
                        <a:pt x="16" y="11"/>
                        <a:pt x="0" y="37"/>
                        <a:pt x="6" y="63"/>
                      </a:cubicBezTo>
                      <a:cubicBezTo>
                        <a:pt x="11" y="89"/>
                        <a:pt x="37" y="106"/>
                        <a:pt x="63" y="100"/>
                      </a:cubicBezTo>
                      <a:cubicBezTo>
                        <a:pt x="89" y="94"/>
                        <a:pt x="106" y="68"/>
                        <a:pt x="100" y="42"/>
                      </a:cubicBezTo>
                    </a:path>
                  </a:pathLst>
                </a:custGeom>
                <a:solidFill>
                  <a:srgbClr val="27AA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9" name="Freeform 301"/>
                <p:cNvSpPr>
                  <a:spLocks/>
                </p:cNvSpPr>
                <p:nvPr/>
              </p:nvSpPr>
              <p:spPr bwMode="auto">
                <a:xfrm>
                  <a:off x="2258" y="3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8F2C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0" name="Freeform 302"/>
                <p:cNvSpPr>
                  <a:spLocks/>
                </p:cNvSpPr>
                <p:nvPr/>
              </p:nvSpPr>
              <p:spPr bwMode="auto">
                <a:xfrm>
                  <a:off x="2253" y="290"/>
                  <a:ext cx="54" cy="80"/>
                </a:xfrm>
                <a:custGeom>
                  <a:avLst/>
                  <a:gdLst>
                    <a:gd name="T0" fmla="*/ 17 w 43"/>
                    <a:gd name="T1" fmla="*/ 0 h 64"/>
                    <a:gd name="T2" fmla="*/ 4 w 43"/>
                    <a:gd name="T3" fmla="*/ 45 h 64"/>
                    <a:gd name="T4" fmla="*/ 4 w 43"/>
                    <a:gd name="T5" fmla="*/ 45 h 64"/>
                    <a:gd name="T6" fmla="*/ 4 w 43"/>
                    <a:gd name="T7" fmla="*/ 45 h 64"/>
                    <a:gd name="T8" fmla="*/ 13 w 43"/>
                    <a:gd name="T9" fmla="*/ 64 h 64"/>
                    <a:gd name="T10" fmla="*/ 43 w 43"/>
                    <a:gd name="T11" fmla="*/ 21 h 64"/>
                    <a:gd name="T12" fmla="*/ 11 w 43"/>
                    <a:gd name="T13" fmla="*/ 7 h 64"/>
                    <a:gd name="T14" fmla="*/ 17 w 43"/>
                    <a:gd name="T15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4">
                      <a:moveTo>
                        <a:pt x="17" y="0"/>
                      </a:moveTo>
                      <a:cubicBezTo>
                        <a:pt x="5" y="12"/>
                        <a:pt x="0" y="28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5" y="52"/>
                        <a:pt x="8" y="59"/>
                        <a:pt x="13" y="64"/>
                      </a:cubicBezTo>
                      <a:cubicBezTo>
                        <a:pt x="31" y="57"/>
                        <a:pt x="43" y="40"/>
                        <a:pt x="43" y="21"/>
                      </a:cubicBezTo>
                      <a:cubicBezTo>
                        <a:pt x="31" y="20"/>
                        <a:pt x="20" y="15"/>
                        <a:pt x="11" y="7"/>
                      </a:cubicBezTo>
                      <a:cubicBezTo>
                        <a:pt x="13" y="4"/>
                        <a:pt x="15" y="2"/>
                        <a:pt x="17" y="0"/>
                      </a:cubicBezTo>
                    </a:path>
                  </a:pathLst>
                </a:custGeom>
                <a:solidFill>
                  <a:srgbClr val="5352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1" name="Freeform 303"/>
                <p:cNvSpPr>
                  <a:spLocks noEditPoints="1"/>
                </p:cNvSpPr>
                <p:nvPr/>
              </p:nvSpPr>
              <p:spPr bwMode="auto">
                <a:xfrm>
                  <a:off x="2301" y="272"/>
                  <a:ext cx="16" cy="2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0 w 13"/>
                    <a:gd name="T5" fmla="*/ 2 h 2"/>
                    <a:gd name="T6" fmla="*/ 13 w 13"/>
                    <a:gd name="T7" fmla="*/ 0 h 2"/>
                    <a:gd name="T8" fmla="*/ 2 w 13"/>
                    <a:gd name="T9" fmla="*/ 2 h 2"/>
                    <a:gd name="T10" fmla="*/ 0 w 13"/>
                    <a:gd name="T11" fmla="*/ 2 h 2"/>
                    <a:gd name="T12" fmla="*/ 2 w 13"/>
                    <a:gd name="T13" fmla="*/ 2 h 2"/>
                    <a:gd name="T14" fmla="*/ 13 w 13"/>
                    <a:gd name="T15" fmla="*/ 0 h 2"/>
                    <a:gd name="T16" fmla="*/ 13 w 1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13" y="0"/>
                      </a:moveTo>
                      <a:cubicBezTo>
                        <a:pt x="9" y="0"/>
                        <a:pt x="6" y="1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6" y="1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25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2" name="Freeform 304"/>
                <p:cNvSpPr>
                  <a:spLocks/>
                </p:cNvSpPr>
                <p:nvPr/>
              </p:nvSpPr>
              <p:spPr bwMode="auto">
                <a:xfrm>
                  <a:off x="2274" y="272"/>
                  <a:ext cx="86" cy="44"/>
                </a:xfrm>
                <a:custGeom>
                  <a:avLst/>
                  <a:gdLst>
                    <a:gd name="T0" fmla="*/ 34 w 68"/>
                    <a:gd name="T1" fmla="*/ 0 h 35"/>
                    <a:gd name="T2" fmla="*/ 23 w 68"/>
                    <a:gd name="T3" fmla="*/ 2 h 35"/>
                    <a:gd name="T4" fmla="*/ 21 w 68"/>
                    <a:gd name="T5" fmla="*/ 2 h 35"/>
                    <a:gd name="T6" fmla="*/ 21 w 68"/>
                    <a:gd name="T7" fmla="*/ 2 h 35"/>
                    <a:gd name="T8" fmla="*/ 21 w 68"/>
                    <a:gd name="T9" fmla="*/ 2 h 35"/>
                    <a:gd name="T10" fmla="*/ 0 w 68"/>
                    <a:gd name="T11" fmla="*/ 14 h 35"/>
                    <a:gd name="T12" fmla="*/ 16 w 68"/>
                    <a:gd name="T13" fmla="*/ 4 h 35"/>
                    <a:gd name="T14" fmla="*/ 25 w 68"/>
                    <a:gd name="T15" fmla="*/ 23 h 35"/>
                    <a:gd name="T16" fmla="*/ 26 w 68"/>
                    <a:gd name="T17" fmla="*/ 35 h 35"/>
                    <a:gd name="T18" fmla="*/ 28 w 68"/>
                    <a:gd name="T19" fmla="*/ 35 h 35"/>
                    <a:gd name="T20" fmla="*/ 39 w 68"/>
                    <a:gd name="T21" fmla="*/ 33 h 35"/>
                    <a:gd name="T22" fmla="*/ 68 w 68"/>
                    <a:gd name="T23" fmla="*/ 14 h 35"/>
                    <a:gd name="T24" fmla="*/ 34 w 68"/>
                    <a:gd name="T2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34" y="0"/>
                      </a:moveTo>
                      <a:cubicBezTo>
                        <a:pt x="30" y="0"/>
                        <a:pt x="27" y="1"/>
                        <a:pt x="23" y="2"/>
                      </a:cubicBezTo>
                      <a:cubicBezTo>
                        <a:pt x="23" y="2"/>
                        <a:pt x="22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3" y="4"/>
                        <a:pt x="6" y="9"/>
                        <a:pt x="0" y="14"/>
                      </a:cubicBezTo>
                      <a:cubicBezTo>
                        <a:pt x="4" y="10"/>
                        <a:pt x="10" y="6"/>
                        <a:pt x="16" y="4"/>
                      </a:cubicBezTo>
                      <a:cubicBezTo>
                        <a:pt x="21" y="9"/>
                        <a:pt x="24" y="16"/>
                        <a:pt x="25" y="23"/>
                      </a:cubicBezTo>
                      <a:cubicBezTo>
                        <a:pt x="26" y="27"/>
                        <a:pt x="27" y="31"/>
                        <a:pt x="26" y="35"/>
                      </a:cubicBezTo>
                      <a:cubicBezTo>
                        <a:pt x="27" y="35"/>
                        <a:pt x="28" y="35"/>
                        <a:pt x="28" y="35"/>
                      </a:cubicBezTo>
                      <a:cubicBezTo>
                        <a:pt x="32" y="35"/>
                        <a:pt x="35" y="34"/>
                        <a:pt x="39" y="33"/>
                      </a:cubicBezTo>
                      <a:cubicBezTo>
                        <a:pt x="51" y="31"/>
                        <a:pt x="61" y="24"/>
                        <a:pt x="68" y="14"/>
                      </a:cubicBezTo>
                      <a:cubicBezTo>
                        <a:pt x="59" y="6"/>
                        <a:pt x="47" y="0"/>
                        <a:pt x="34" y="0"/>
                      </a:cubicBezTo>
                    </a:path>
                  </a:pathLst>
                </a:custGeom>
                <a:solidFill>
                  <a:srgbClr val="1F85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3" name="Freeform 305"/>
                <p:cNvSpPr>
                  <a:spLocks/>
                </p:cNvSpPr>
                <p:nvPr/>
              </p:nvSpPr>
              <p:spPr bwMode="auto">
                <a:xfrm>
                  <a:off x="2267" y="277"/>
                  <a:ext cx="41" cy="39"/>
                </a:xfrm>
                <a:custGeom>
                  <a:avLst/>
                  <a:gdLst>
                    <a:gd name="T0" fmla="*/ 22 w 33"/>
                    <a:gd name="T1" fmla="*/ 0 h 31"/>
                    <a:gd name="T2" fmla="*/ 6 w 33"/>
                    <a:gd name="T3" fmla="*/ 10 h 31"/>
                    <a:gd name="T4" fmla="*/ 0 w 33"/>
                    <a:gd name="T5" fmla="*/ 17 h 31"/>
                    <a:gd name="T6" fmla="*/ 32 w 33"/>
                    <a:gd name="T7" fmla="*/ 31 h 31"/>
                    <a:gd name="T8" fmla="*/ 31 w 33"/>
                    <a:gd name="T9" fmla="*/ 19 h 31"/>
                    <a:gd name="T10" fmla="*/ 22 w 33"/>
                    <a:gd name="T1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31">
                      <a:moveTo>
                        <a:pt x="22" y="0"/>
                      </a:moveTo>
                      <a:cubicBezTo>
                        <a:pt x="16" y="2"/>
                        <a:pt x="10" y="6"/>
                        <a:pt x="6" y="10"/>
                      </a:cubicBezTo>
                      <a:cubicBezTo>
                        <a:pt x="4" y="12"/>
                        <a:pt x="2" y="14"/>
                        <a:pt x="0" y="17"/>
                      </a:cubicBezTo>
                      <a:cubicBezTo>
                        <a:pt x="9" y="25"/>
                        <a:pt x="20" y="30"/>
                        <a:pt x="32" y="31"/>
                      </a:cubicBezTo>
                      <a:cubicBezTo>
                        <a:pt x="33" y="27"/>
                        <a:pt x="32" y="23"/>
                        <a:pt x="31" y="19"/>
                      </a:cubicBezTo>
                      <a:cubicBezTo>
                        <a:pt x="30" y="12"/>
                        <a:pt x="27" y="5"/>
                        <a:pt x="22" y="0"/>
                      </a:cubicBezTo>
                    </a:path>
                  </a:pathLst>
                </a:custGeom>
                <a:solidFill>
                  <a:srgbClr val="2C6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4" name="Freeform 306"/>
                <p:cNvSpPr>
                  <a:spLocks/>
                </p:cNvSpPr>
                <p:nvPr/>
              </p:nvSpPr>
              <p:spPr bwMode="auto">
                <a:xfrm>
                  <a:off x="697" y="1255"/>
                  <a:ext cx="347" cy="403"/>
                </a:xfrm>
                <a:custGeom>
                  <a:avLst/>
                  <a:gdLst>
                    <a:gd name="T0" fmla="*/ 273 w 275"/>
                    <a:gd name="T1" fmla="*/ 234 h 319"/>
                    <a:gd name="T2" fmla="*/ 271 w 275"/>
                    <a:gd name="T3" fmla="*/ 244 h 319"/>
                    <a:gd name="T4" fmla="*/ 149 w 275"/>
                    <a:gd name="T5" fmla="*/ 317 h 319"/>
                    <a:gd name="T6" fmla="*/ 140 w 275"/>
                    <a:gd name="T7" fmla="*/ 314 h 319"/>
                    <a:gd name="T8" fmla="*/ 2 w 275"/>
                    <a:gd name="T9" fmla="*/ 84 h 319"/>
                    <a:gd name="T10" fmla="*/ 4 w 275"/>
                    <a:gd name="T11" fmla="*/ 75 h 319"/>
                    <a:gd name="T12" fmla="*/ 126 w 275"/>
                    <a:gd name="T13" fmla="*/ 2 h 319"/>
                    <a:gd name="T14" fmla="*/ 135 w 275"/>
                    <a:gd name="T15" fmla="*/ 4 h 319"/>
                    <a:gd name="T16" fmla="*/ 273 w 275"/>
                    <a:gd name="T17" fmla="*/ 234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5" h="319">
                      <a:moveTo>
                        <a:pt x="273" y="234"/>
                      </a:moveTo>
                      <a:cubicBezTo>
                        <a:pt x="275" y="238"/>
                        <a:pt x="274" y="242"/>
                        <a:pt x="271" y="244"/>
                      </a:cubicBezTo>
                      <a:cubicBezTo>
                        <a:pt x="149" y="317"/>
                        <a:pt x="149" y="317"/>
                        <a:pt x="149" y="317"/>
                      </a:cubicBezTo>
                      <a:cubicBezTo>
                        <a:pt x="146" y="319"/>
                        <a:pt x="142" y="318"/>
                        <a:pt x="140" y="314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9" y="0"/>
                        <a:pt x="133" y="1"/>
                        <a:pt x="135" y="4"/>
                      </a:cubicBezTo>
                      <a:lnTo>
                        <a:pt x="273" y="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5" name="Freeform 307"/>
                <p:cNvSpPr>
                  <a:spLocks/>
                </p:cNvSpPr>
                <p:nvPr/>
              </p:nvSpPr>
              <p:spPr bwMode="auto">
                <a:xfrm>
                  <a:off x="719" y="1288"/>
                  <a:ext cx="303" cy="336"/>
                </a:xfrm>
                <a:custGeom>
                  <a:avLst/>
                  <a:gdLst>
                    <a:gd name="T0" fmla="*/ 303 w 303"/>
                    <a:gd name="T1" fmla="*/ 240 h 336"/>
                    <a:gd name="T2" fmla="*/ 144 w 303"/>
                    <a:gd name="T3" fmla="*/ 336 h 336"/>
                    <a:gd name="T4" fmla="*/ 0 w 303"/>
                    <a:gd name="T5" fmla="*/ 95 h 336"/>
                    <a:gd name="T6" fmla="*/ 158 w 303"/>
                    <a:gd name="T7" fmla="*/ 0 h 336"/>
                    <a:gd name="T8" fmla="*/ 303 w 303"/>
                    <a:gd name="T9" fmla="*/ 24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3" h="336">
                      <a:moveTo>
                        <a:pt x="303" y="240"/>
                      </a:moveTo>
                      <a:lnTo>
                        <a:pt x="144" y="336"/>
                      </a:lnTo>
                      <a:lnTo>
                        <a:pt x="0" y="95"/>
                      </a:lnTo>
                      <a:lnTo>
                        <a:pt x="158" y="0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6" name="Freeform 308"/>
                <p:cNvSpPr>
                  <a:spLocks/>
                </p:cNvSpPr>
                <p:nvPr/>
              </p:nvSpPr>
              <p:spPr bwMode="auto">
                <a:xfrm>
                  <a:off x="938" y="1579"/>
                  <a:ext cx="27" cy="25"/>
                </a:xfrm>
                <a:custGeom>
                  <a:avLst/>
                  <a:gdLst>
                    <a:gd name="T0" fmla="*/ 18 w 21"/>
                    <a:gd name="T1" fmla="*/ 6 h 20"/>
                    <a:gd name="T2" fmla="*/ 6 w 21"/>
                    <a:gd name="T3" fmla="*/ 3 h 20"/>
                    <a:gd name="T4" fmla="*/ 3 w 21"/>
                    <a:gd name="T5" fmla="*/ 15 h 20"/>
                    <a:gd name="T6" fmla="*/ 15 w 21"/>
                    <a:gd name="T7" fmla="*/ 18 h 20"/>
                    <a:gd name="T8" fmla="*/ 18 w 21"/>
                    <a:gd name="T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8" y="6"/>
                      </a:moveTo>
                      <a:cubicBezTo>
                        <a:pt x="16" y="1"/>
                        <a:pt x="10" y="0"/>
                        <a:pt x="6" y="3"/>
                      </a:cubicBezTo>
                      <a:cubicBezTo>
                        <a:pt x="2" y="5"/>
                        <a:pt x="0" y="11"/>
                        <a:pt x="3" y="15"/>
                      </a:cubicBezTo>
                      <a:cubicBezTo>
                        <a:pt x="6" y="19"/>
                        <a:pt x="11" y="20"/>
                        <a:pt x="15" y="18"/>
                      </a:cubicBezTo>
                      <a:cubicBezTo>
                        <a:pt x="20" y="15"/>
                        <a:pt x="21" y="10"/>
                        <a:pt x="18" y="6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7" name="Freeform 309"/>
                <p:cNvSpPr>
                  <a:spLocks/>
                </p:cNvSpPr>
                <p:nvPr/>
              </p:nvSpPr>
              <p:spPr bwMode="auto">
                <a:xfrm>
                  <a:off x="783" y="1313"/>
                  <a:ext cx="11" cy="12"/>
                </a:xfrm>
                <a:custGeom>
                  <a:avLst/>
                  <a:gdLst>
                    <a:gd name="T0" fmla="*/ 8 w 9"/>
                    <a:gd name="T1" fmla="*/ 3 h 9"/>
                    <a:gd name="T2" fmla="*/ 2 w 9"/>
                    <a:gd name="T3" fmla="*/ 1 h 9"/>
                    <a:gd name="T4" fmla="*/ 1 w 9"/>
                    <a:gd name="T5" fmla="*/ 7 h 9"/>
                    <a:gd name="T6" fmla="*/ 7 w 9"/>
                    <a:gd name="T7" fmla="*/ 8 h 9"/>
                    <a:gd name="T8" fmla="*/ 8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8" y="3"/>
                      </a:moveTo>
                      <a:cubicBezTo>
                        <a:pt x="7" y="1"/>
                        <a:pt x="4" y="0"/>
                        <a:pt x="2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9"/>
                        <a:pt x="5" y="9"/>
                        <a:pt x="7" y="8"/>
                      </a:cubicBezTo>
                      <a:cubicBezTo>
                        <a:pt x="9" y="7"/>
                        <a:pt x="9" y="5"/>
                        <a:pt x="8" y="3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8" name="Freeform 310"/>
                <p:cNvSpPr>
                  <a:spLocks/>
                </p:cNvSpPr>
                <p:nvPr/>
              </p:nvSpPr>
              <p:spPr bwMode="auto">
                <a:xfrm>
                  <a:off x="1148" y="555"/>
                  <a:ext cx="382" cy="249"/>
                </a:xfrm>
                <a:custGeom>
                  <a:avLst/>
                  <a:gdLst>
                    <a:gd name="T0" fmla="*/ 272 w 302"/>
                    <a:gd name="T1" fmla="*/ 0 h 197"/>
                    <a:gd name="T2" fmla="*/ 280 w 302"/>
                    <a:gd name="T3" fmla="*/ 6 h 197"/>
                    <a:gd name="T4" fmla="*/ 302 w 302"/>
                    <a:gd name="T5" fmla="*/ 146 h 197"/>
                    <a:gd name="T6" fmla="*/ 296 w 302"/>
                    <a:gd name="T7" fmla="*/ 154 h 197"/>
                    <a:gd name="T8" fmla="*/ 31 w 302"/>
                    <a:gd name="T9" fmla="*/ 196 h 197"/>
                    <a:gd name="T10" fmla="*/ 23 w 302"/>
                    <a:gd name="T11" fmla="*/ 190 h 197"/>
                    <a:gd name="T12" fmla="*/ 1 w 302"/>
                    <a:gd name="T13" fmla="*/ 50 h 197"/>
                    <a:gd name="T14" fmla="*/ 7 w 302"/>
                    <a:gd name="T15" fmla="*/ 42 h 197"/>
                    <a:gd name="T16" fmla="*/ 272 w 302"/>
                    <a:gd name="T1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197">
                      <a:moveTo>
                        <a:pt x="272" y="0"/>
                      </a:moveTo>
                      <a:cubicBezTo>
                        <a:pt x="276" y="0"/>
                        <a:pt x="279" y="2"/>
                        <a:pt x="280" y="6"/>
                      </a:cubicBezTo>
                      <a:cubicBezTo>
                        <a:pt x="302" y="146"/>
                        <a:pt x="302" y="146"/>
                        <a:pt x="302" y="146"/>
                      </a:cubicBezTo>
                      <a:cubicBezTo>
                        <a:pt x="302" y="150"/>
                        <a:pt x="300" y="154"/>
                        <a:pt x="296" y="154"/>
                      </a:cubicBezTo>
                      <a:cubicBezTo>
                        <a:pt x="31" y="196"/>
                        <a:pt x="31" y="196"/>
                        <a:pt x="31" y="196"/>
                      </a:cubicBezTo>
                      <a:cubicBezTo>
                        <a:pt x="27" y="197"/>
                        <a:pt x="23" y="194"/>
                        <a:pt x="23" y="19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0" y="46"/>
                        <a:pt x="3" y="43"/>
                        <a:pt x="7" y="42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9" name="Freeform 311"/>
                <p:cNvSpPr>
                  <a:spLocks/>
                </p:cNvSpPr>
                <p:nvPr/>
              </p:nvSpPr>
              <p:spPr bwMode="auto">
                <a:xfrm>
                  <a:off x="1186" y="566"/>
                  <a:ext cx="306" cy="227"/>
                </a:xfrm>
                <a:custGeom>
                  <a:avLst/>
                  <a:gdLst>
                    <a:gd name="T0" fmla="*/ 277 w 306"/>
                    <a:gd name="T1" fmla="*/ 0 h 227"/>
                    <a:gd name="T2" fmla="*/ 306 w 306"/>
                    <a:gd name="T3" fmla="*/ 182 h 227"/>
                    <a:gd name="T4" fmla="*/ 29 w 306"/>
                    <a:gd name="T5" fmla="*/ 227 h 227"/>
                    <a:gd name="T6" fmla="*/ 0 w 306"/>
                    <a:gd name="T7" fmla="*/ 43 h 227"/>
                    <a:gd name="T8" fmla="*/ 277 w 306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227">
                      <a:moveTo>
                        <a:pt x="277" y="0"/>
                      </a:moveTo>
                      <a:lnTo>
                        <a:pt x="306" y="182"/>
                      </a:lnTo>
                      <a:lnTo>
                        <a:pt x="29" y="227"/>
                      </a:lnTo>
                      <a:lnTo>
                        <a:pt x="0" y="43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0" name="Freeform 312"/>
                <p:cNvSpPr>
                  <a:spLocks/>
                </p:cNvSpPr>
                <p:nvPr/>
              </p:nvSpPr>
              <p:spPr bwMode="auto">
                <a:xfrm>
                  <a:off x="1483" y="642"/>
                  <a:ext cx="24" cy="24"/>
                </a:xfrm>
                <a:custGeom>
                  <a:avLst/>
                  <a:gdLst>
                    <a:gd name="T0" fmla="*/ 8 w 19"/>
                    <a:gd name="T1" fmla="*/ 1 h 19"/>
                    <a:gd name="T2" fmla="*/ 1 w 19"/>
                    <a:gd name="T3" fmla="*/ 11 h 19"/>
                    <a:gd name="T4" fmla="*/ 11 w 19"/>
                    <a:gd name="T5" fmla="*/ 19 h 19"/>
                    <a:gd name="T6" fmla="*/ 18 w 19"/>
                    <a:gd name="T7" fmla="*/ 8 h 19"/>
                    <a:gd name="T8" fmla="*/ 8 w 19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8" y="1"/>
                      </a:moveTo>
                      <a:cubicBezTo>
                        <a:pt x="3" y="2"/>
                        <a:pt x="0" y="6"/>
                        <a:pt x="1" y="11"/>
                      </a:cubicBezTo>
                      <a:cubicBezTo>
                        <a:pt x="1" y="16"/>
                        <a:pt x="6" y="19"/>
                        <a:pt x="11" y="19"/>
                      </a:cubicBezTo>
                      <a:cubicBezTo>
                        <a:pt x="16" y="18"/>
                        <a:pt x="19" y="13"/>
                        <a:pt x="18" y="8"/>
                      </a:cubicBezTo>
                      <a:cubicBezTo>
                        <a:pt x="18" y="4"/>
                        <a:pt x="13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1" name="Freeform 313"/>
                <p:cNvSpPr>
                  <a:spLocks/>
                </p:cNvSpPr>
                <p:nvPr/>
              </p:nvSpPr>
              <p:spPr bwMode="auto">
                <a:xfrm>
                  <a:off x="1176" y="698"/>
                  <a:ext cx="11" cy="11"/>
                </a:xfrm>
                <a:custGeom>
                  <a:avLst/>
                  <a:gdLst>
                    <a:gd name="T0" fmla="*/ 4 w 9"/>
                    <a:gd name="T1" fmla="*/ 1 h 9"/>
                    <a:gd name="T2" fmla="*/ 0 w 9"/>
                    <a:gd name="T3" fmla="*/ 5 h 9"/>
                    <a:gd name="T4" fmla="*/ 5 w 9"/>
                    <a:gd name="T5" fmla="*/ 9 h 9"/>
                    <a:gd name="T6" fmla="*/ 8 w 9"/>
                    <a:gd name="T7" fmla="*/ 4 h 9"/>
                    <a:gd name="T8" fmla="*/ 4 w 9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4" y="1"/>
                      </a:move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9"/>
                        <a:pt x="9" y="6"/>
                        <a:pt x="8" y="4"/>
                      </a:cubicBezTo>
                      <a:cubicBezTo>
                        <a:pt x="8" y="2"/>
                        <a:pt x="6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2" name="Freeform 314"/>
                <p:cNvSpPr>
                  <a:spLocks/>
                </p:cNvSpPr>
                <p:nvPr/>
              </p:nvSpPr>
              <p:spPr bwMode="auto">
                <a:xfrm>
                  <a:off x="2284" y="732"/>
                  <a:ext cx="684" cy="536"/>
                </a:xfrm>
                <a:custGeom>
                  <a:avLst/>
                  <a:gdLst>
                    <a:gd name="T0" fmla="*/ 0 w 541"/>
                    <a:gd name="T1" fmla="*/ 27 h 424"/>
                    <a:gd name="T2" fmla="*/ 0 w 541"/>
                    <a:gd name="T3" fmla="*/ 397 h 424"/>
                    <a:gd name="T4" fmla="*/ 27 w 541"/>
                    <a:gd name="T5" fmla="*/ 424 h 424"/>
                    <a:gd name="T6" fmla="*/ 514 w 541"/>
                    <a:gd name="T7" fmla="*/ 424 h 424"/>
                    <a:gd name="T8" fmla="*/ 541 w 541"/>
                    <a:gd name="T9" fmla="*/ 397 h 424"/>
                    <a:gd name="T10" fmla="*/ 541 w 541"/>
                    <a:gd name="T11" fmla="*/ 27 h 424"/>
                    <a:gd name="T12" fmla="*/ 514 w 541"/>
                    <a:gd name="T13" fmla="*/ 0 h 424"/>
                    <a:gd name="T14" fmla="*/ 27 w 541"/>
                    <a:gd name="T15" fmla="*/ 0 h 424"/>
                    <a:gd name="T16" fmla="*/ 0 w 541"/>
                    <a:gd name="T17" fmla="*/ 27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1" h="424">
                      <a:moveTo>
                        <a:pt x="0" y="27"/>
                      </a:moveTo>
                      <a:cubicBezTo>
                        <a:pt x="0" y="397"/>
                        <a:pt x="0" y="397"/>
                        <a:pt x="0" y="397"/>
                      </a:cubicBezTo>
                      <a:cubicBezTo>
                        <a:pt x="0" y="412"/>
                        <a:pt x="12" y="424"/>
                        <a:pt x="27" y="424"/>
                      </a:cubicBezTo>
                      <a:cubicBezTo>
                        <a:pt x="514" y="424"/>
                        <a:pt x="514" y="424"/>
                        <a:pt x="514" y="424"/>
                      </a:cubicBezTo>
                      <a:cubicBezTo>
                        <a:pt x="529" y="424"/>
                        <a:pt x="541" y="412"/>
                        <a:pt x="541" y="397"/>
                      </a:cubicBezTo>
                      <a:cubicBezTo>
                        <a:pt x="541" y="27"/>
                        <a:pt x="541" y="27"/>
                        <a:pt x="541" y="27"/>
                      </a:cubicBezTo>
                      <a:cubicBezTo>
                        <a:pt x="541" y="12"/>
                        <a:pt x="529" y="0"/>
                        <a:pt x="514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3" name="Freeform 315"/>
                <p:cNvSpPr>
                  <a:spLocks/>
                </p:cNvSpPr>
                <p:nvPr/>
              </p:nvSpPr>
              <p:spPr bwMode="auto">
                <a:xfrm>
                  <a:off x="2284" y="732"/>
                  <a:ext cx="459" cy="409"/>
                </a:xfrm>
                <a:custGeom>
                  <a:avLst/>
                  <a:gdLst>
                    <a:gd name="T0" fmla="*/ 363 w 363"/>
                    <a:gd name="T1" fmla="*/ 0 h 324"/>
                    <a:gd name="T2" fmla="*/ 27 w 363"/>
                    <a:gd name="T3" fmla="*/ 0 h 324"/>
                    <a:gd name="T4" fmla="*/ 0 w 363"/>
                    <a:gd name="T5" fmla="*/ 27 h 324"/>
                    <a:gd name="T6" fmla="*/ 0 w 363"/>
                    <a:gd name="T7" fmla="*/ 324 h 324"/>
                    <a:gd name="T8" fmla="*/ 363 w 363"/>
                    <a:gd name="T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3" h="324">
                      <a:moveTo>
                        <a:pt x="363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363" y="0"/>
                        <a:pt x="363" y="0"/>
                        <a:pt x="363" y="0"/>
                      </a:cubicBezTo>
                    </a:path>
                  </a:pathLst>
                </a:custGeom>
                <a:solidFill>
                  <a:srgbClr val="F9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4" name="Oval 316"/>
                <p:cNvSpPr>
                  <a:spLocks noChangeArrowheads="1"/>
                </p:cNvSpPr>
                <p:nvPr/>
              </p:nvSpPr>
              <p:spPr bwMode="auto">
                <a:xfrm>
                  <a:off x="2923" y="986"/>
                  <a:ext cx="28" cy="28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5" name="Oval 317"/>
                <p:cNvSpPr>
                  <a:spLocks noChangeArrowheads="1"/>
                </p:cNvSpPr>
                <p:nvPr/>
              </p:nvSpPr>
              <p:spPr bwMode="auto">
                <a:xfrm>
                  <a:off x="2317" y="992"/>
                  <a:ext cx="16" cy="15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6" name="Rectangle 318"/>
                <p:cNvSpPr>
                  <a:spLocks noChangeArrowheads="1"/>
                </p:cNvSpPr>
                <p:nvPr/>
              </p:nvSpPr>
              <p:spPr bwMode="auto">
                <a:xfrm>
                  <a:off x="2350" y="793"/>
                  <a:ext cx="551" cy="414"/>
                </a:xfrm>
                <a:prstGeom prst="rect">
                  <a:avLst/>
                </a:pr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7" name="Freeform 319"/>
                <p:cNvSpPr>
                  <a:spLocks/>
                </p:cNvSpPr>
                <p:nvPr/>
              </p:nvSpPr>
              <p:spPr bwMode="auto">
                <a:xfrm>
                  <a:off x="1305" y="1613"/>
                  <a:ext cx="1344" cy="707"/>
                </a:xfrm>
                <a:custGeom>
                  <a:avLst/>
                  <a:gdLst>
                    <a:gd name="T0" fmla="*/ 14 w 1063"/>
                    <a:gd name="T1" fmla="*/ 221 h 559"/>
                    <a:gd name="T2" fmla="*/ 0 w 1063"/>
                    <a:gd name="T3" fmla="*/ 324 h 559"/>
                    <a:gd name="T4" fmla="*/ 15 w 1063"/>
                    <a:gd name="T5" fmla="*/ 408 h 559"/>
                    <a:gd name="T6" fmla="*/ 77 w 1063"/>
                    <a:gd name="T7" fmla="*/ 466 h 559"/>
                    <a:gd name="T8" fmla="*/ 219 w 1063"/>
                    <a:gd name="T9" fmla="*/ 511 h 559"/>
                    <a:gd name="T10" fmla="*/ 323 w 1063"/>
                    <a:gd name="T11" fmla="*/ 551 h 559"/>
                    <a:gd name="T12" fmla="*/ 356 w 1063"/>
                    <a:gd name="T13" fmla="*/ 559 h 559"/>
                    <a:gd name="T14" fmla="*/ 397 w 1063"/>
                    <a:gd name="T15" fmla="*/ 546 h 559"/>
                    <a:gd name="T16" fmla="*/ 450 w 1063"/>
                    <a:gd name="T17" fmla="*/ 489 h 559"/>
                    <a:gd name="T18" fmla="*/ 497 w 1063"/>
                    <a:gd name="T19" fmla="*/ 405 h 559"/>
                    <a:gd name="T20" fmla="*/ 593 w 1063"/>
                    <a:gd name="T21" fmla="*/ 240 h 559"/>
                    <a:gd name="T22" fmla="*/ 654 w 1063"/>
                    <a:gd name="T23" fmla="*/ 172 h 559"/>
                    <a:gd name="T24" fmla="*/ 718 w 1063"/>
                    <a:gd name="T25" fmla="*/ 143 h 559"/>
                    <a:gd name="T26" fmla="*/ 772 w 1063"/>
                    <a:gd name="T27" fmla="*/ 120 h 559"/>
                    <a:gd name="T28" fmla="*/ 847 w 1063"/>
                    <a:gd name="T29" fmla="*/ 47 h 559"/>
                    <a:gd name="T30" fmla="*/ 886 w 1063"/>
                    <a:gd name="T31" fmla="*/ 17 h 559"/>
                    <a:gd name="T32" fmla="*/ 930 w 1063"/>
                    <a:gd name="T33" fmla="*/ 4 h 559"/>
                    <a:gd name="T34" fmla="*/ 968 w 1063"/>
                    <a:gd name="T35" fmla="*/ 13 h 559"/>
                    <a:gd name="T36" fmla="*/ 1039 w 1063"/>
                    <a:gd name="T37" fmla="*/ 67 h 559"/>
                    <a:gd name="T38" fmla="*/ 1059 w 1063"/>
                    <a:gd name="T39" fmla="*/ 127 h 559"/>
                    <a:gd name="T40" fmla="*/ 1037 w 1063"/>
                    <a:gd name="T41" fmla="*/ 199 h 559"/>
                    <a:gd name="T42" fmla="*/ 1040 w 1063"/>
                    <a:gd name="T43" fmla="*/ 201 h 559"/>
                    <a:gd name="T44" fmla="*/ 1063 w 1063"/>
                    <a:gd name="T45" fmla="*/ 127 h 559"/>
                    <a:gd name="T46" fmla="*/ 1042 w 1063"/>
                    <a:gd name="T47" fmla="*/ 64 h 559"/>
                    <a:gd name="T48" fmla="*/ 969 w 1063"/>
                    <a:gd name="T49" fmla="*/ 9 h 559"/>
                    <a:gd name="T50" fmla="*/ 930 w 1063"/>
                    <a:gd name="T51" fmla="*/ 0 h 559"/>
                    <a:gd name="T52" fmla="*/ 870 w 1063"/>
                    <a:gd name="T53" fmla="*/ 22 h 559"/>
                    <a:gd name="T54" fmla="*/ 794 w 1063"/>
                    <a:gd name="T55" fmla="*/ 95 h 559"/>
                    <a:gd name="T56" fmla="*/ 757 w 1063"/>
                    <a:gd name="T57" fmla="*/ 126 h 559"/>
                    <a:gd name="T58" fmla="*/ 717 w 1063"/>
                    <a:gd name="T59" fmla="*/ 139 h 559"/>
                    <a:gd name="T60" fmla="*/ 652 w 1063"/>
                    <a:gd name="T61" fmla="*/ 169 h 559"/>
                    <a:gd name="T62" fmla="*/ 562 w 1063"/>
                    <a:gd name="T63" fmla="*/ 280 h 559"/>
                    <a:gd name="T64" fmla="*/ 494 w 1063"/>
                    <a:gd name="T65" fmla="*/ 404 h 559"/>
                    <a:gd name="T66" fmla="*/ 430 w 1063"/>
                    <a:gd name="T67" fmla="*/ 509 h 559"/>
                    <a:gd name="T68" fmla="*/ 394 w 1063"/>
                    <a:gd name="T69" fmla="*/ 543 h 559"/>
                    <a:gd name="T70" fmla="*/ 356 w 1063"/>
                    <a:gd name="T71" fmla="*/ 555 h 559"/>
                    <a:gd name="T72" fmla="*/ 325 w 1063"/>
                    <a:gd name="T73" fmla="*/ 547 h 559"/>
                    <a:gd name="T74" fmla="*/ 220 w 1063"/>
                    <a:gd name="T75" fmla="*/ 507 h 559"/>
                    <a:gd name="T76" fmla="*/ 79 w 1063"/>
                    <a:gd name="T77" fmla="*/ 462 h 559"/>
                    <a:gd name="T78" fmla="*/ 19 w 1063"/>
                    <a:gd name="T79" fmla="*/ 406 h 559"/>
                    <a:gd name="T80" fmla="*/ 4 w 1063"/>
                    <a:gd name="T81" fmla="*/ 324 h 559"/>
                    <a:gd name="T82" fmla="*/ 11 w 1063"/>
                    <a:gd name="T83" fmla="*/ 253 h 559"/>
                    <a:gd name="T84" fmla="*/ 16 w 1063"/>
                    <a:gd name="T85" fmla="*/ 230 h 559"/>
                    <a:gd name="T86" fmla="*/ 17 w 1063"/>
                    <a:gd name="T87" fmla="*/ 224 h 559"/>
                    <a:gd name="T88" fmla="*/ 18 w 1063"/>
                    <a:gd name="T89" fmla="*/ 222 h 559"/>
                    <a:gd name="T90" fmla="*/ 14 w 1063"/>
                    <a:gd name="T91" fmla="*/ 221 h 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63" h="559">
                      <a:moveTo>
                        <a:pt x="14" y="221"/>
                      </a:moveTo>
                      <a:cubicBezTo>
                        <a:pt x="14" y="221"/>
                        <a:pt x="0" y="270"/>
                        <a:pt x="0" y="324"/>
                      </a:cubicBezTo>
                      <a:cubicBezTo>
                        <a:pt x="0" y="353"/>
                        <a:pt x="3" y="382"/>
                        <a:pt x="15" y="408"/>
                      </a:cubicBezTo>
                      <a:cubicBezTo>
                        <a:pt x="27" y="434"/>
                        <a:pt x="46" y="455"/>
                        <a:pt x="77" y="466"/>
                      </a:cubicBezTo>
                      <a:cubicBezTo>
                        <a:pt x="138" y="487"/>
                        <a:pt x="181" y="499"/>
                        <a:pt x="219" y="511"/>
                      </a:cubicBezTo>
                      <a:cubicBezTo>
                        <a:pt x="256" y="523"/>
                        <a:pt x="287" y="533"/>
                        <a:pt x="323" y="551"/>
                      </a:cubicBezTo>
                      <a:cubicBezTo>
                        <a:pt x="334" y="557"/>
                        <a:pt x="345" y="559"/>
                        <a:pt x="356" y="559"/>
                      </a:cubicBezTo>
                      <a:cubicBezTo>
                        <a:pt x="370" y="559"/>
                        <a:pt x="384" y="554"/>
                        <a:pt x="397" y="546"/>
                      </a:cubicBezTo>
                      <a:cubicBezTo>
                        <a:pt x="416" y="534"/>
                        <a:pt x="433" y="513"/>
                        <a:pt x="450" y="489"/>
                      </a:cubicBezTo>
                      <a:cubicBezTo>
                        <a:pt x="467" y="464"/>
                        <a:pt x="482" y="435"/>
                        <a:pt x="497" y="405"/>
                      </a:cubicBezTo>
                      <a:cubicBezTo>
                        <a:pt x="521" y="359"/>
                        <a:pt x="555" y="294"/>
                        <a:pt x="593" y="240"/>
                      </a:cubicBezTo>
                      <a:cubicBezTo>
                        <a:pt x="613" y="213"/>
                        <a:pt x="633" y="190"/>
                        <a:pt x="654" y="172"/>
                      </a:cubicBezTo>
                      <a:cubicBezTo>
                        <a:pt x="675" y="155"/>
                        <a:pt x="697" y="144"/>
                        <a:pt x="718" y="143"/>
                      </a:cubicBezTo>
                      <a:cubicBezTo>
                        <a:pt x="737" y="143"/>
                        <a:pt x="755" y="133"/>
                        <a:pt x="772" y="120"/>
                      </a:cubicBezTo>
                      <a:cubicBezTo>
                        <a:pt x="797" y="100"/>
                        <a:pt x="821" y="71"/>
                        <a:pt x="847" y="47"/>
                      </a:cubicBezTo>
                      <a:cubicBezTo>
                        <a:pt x="860" y="35"/>
                        <a:pt x="873" y="24"/>
                        <a:pt x="886" y="17"/>
                      </a:cubicBezTo>
                      <a:cubicBezTo>
                        <a:pt x="900" y="9"/>
                        <a:pt x="915" y="4"/>
                        <a:pt x="930" y="4"/>
                      </a:cubicBezTo>
                      <a:cubicBezTo>
                        <a:pt x="942" y="4"/>
                        <a:pt x="954" y="7"/>
                        <a:pt x="968" y="13"/>
                      </a:cubicBezTo>
                      <a:cubicBezTo>
                        <a:pt x="1001" y="29"/>
                        <a:pt x="1024" y="47"/>
                        <a:pt x="1039" y="67"/>
                      </a:cubicBezTo>
                      <a:cubicBezTo>
                        <a:pt x="1053" y="86"/>
                        <a:pt x="1059" y="107"/>
                        <a:pt x="1059" y="127"/>
                      </a:cubicBezTo>
                      <a:cubicBezTo>
                        <a:pt x="1059" y="152"/>
                        <a:pt x="1051" y="176"/>
                        <a:pt x="1037" y="199"/>
                      </a:cubicBezTo>
                      <a:cubicBezTo>
                        <a:pt x="1040" y="201"/>
                        <a:pt x="1040" y="201"/>
                        <a:pt x="1040" y="201"/>
                      </a:cubicBezTo>
                      <a:cubicBezTo>
                        <a:pt x="1054" y="178"/>
                        <a:pt x="1063" y="153"/>
                        <a:pt x="1063" y="127"/>
                      </a:cubicBezTo>
                      <a:cubicBezTo>
                        <a:pt x="1063" y="106"/>
                        <a:pt x="1057" y="84"/>
                        <a:pt x="1042" y="64"/>
                      </a:cubicBezTo>
                      <a:cubicBezTo>
                        <a:pt x="1027" y="44"/>
                        <a:pt x="1004" y="25"/>
                        <a:pt x="969" y="9"/>
                      </a:cubicBezTo>
                      <a:cubicBezTo>
                        <a:pt x="955" y="3"/>
                        <a:pt x="942" y="0"/>
                        <a:pt x="930" y="0"/>
                      </a:cubicBezTo>
                      <a:cubicBezTo>
                        <a:pt x="908" y="0"/>
                        <a:pt x="889" y="9"/>
                        <a:pt x="870" y="22"/>
                      </a:cubicBezTo>
                      <a:cubicBezTo>
                        <a:pt x="843" y="41"/>
                        <a:pt x="819" y="70"/>
                        <a:pt x="794" y="95"/>
                      </a:cubicBezTo>
                      <a:cubicBezTo>
                        <a:pt x="782" y="107"/>
                        <a:pt x="769" y="118"/>
                        <a:pt x="757" y="126"/>
                      </a:cubicBezTo>
                      <a:cubicBezTo>
                        <a:pt x="744" y="134"/>
                        <a:pt x="731" y="139"/>
                        <a:pt x="717" y="139"/>
                      </a:cubicBezTo>
                      <a:cubicBezTo>
                        <a:pt x="695" y="140"/>
                        <a:pt x="673" y="151"/>
                        <a:pt x="652" y="169"/>
                      </a:cubicBezTo>
                      <a:cubicBezTo>
                        <a:pt x="620" y="196"/>
                        <a:pt x="589" y="237"/>
                        <a:pt x="562" y="280"/>
                      </a:cubicBezTo>
                      <a:cubicBezTo>
                        <a:pt x="535" y="323"/>
                        <a:pt x="511" y="368"/>
                        <a:pt x="494" y="404"/>
                      </a:cubicBezTo>
                      <a:cubicBezTo>
                        <a:pt x="474" y="443"/>
                        <a:pt x="453" y="481"/>
                        <a:pt x="430" y="509"/>
                      </a:cubicBezTo>
                      <a:cubicBezTo>
                        <a:pt x="418" y="523"/>
                        <a:pt x="407" y="535"/>
                        <a:pt x="394" y="543"/>
                      </a:cubicBezTo>
                      <a:cubicBezTo>
                        <a:pt x="382" y="551"/>
                        <a:pt x="369" y="555"/>
                        <a:pt x="356" y="555"/>
                      </a:cubicBezTo>
                      <a:cubicBezTo>
                        <a:pt x="346" y="555"/>
                        <a:pt x="335" y="553"/>
                        <a:pt x="325" y="547"/>
                      </a:cubicBezTo>
                      <a:cubicBezTo>
                        <a:pt x="289" y="529"/>
                        <a:pt x="258" y="519"/>
                        <a:pt x="220" y="507"/>
                      </a:cubicBezTo>
                      <a:cubicBezTo>
                        <a:pt x="182" y="495"/>
                        <a:pt x="139" y="483"/>
                        <a:pt x="79" y="462"/>
                      </a:cubicBezTo>
                      <a:cubicBezTo>
                        <a:pt x="49" y="452"/>
                        <a:pt x="30" y="431"/>
                        <a:pt x="19" y="406"/>
                      </a:cubicBezTo>
                      <a:cubicBezTo>
                        <a:pt x="8" y="382"/>
                        <a:pt x="4" y="352"/>
                        <a:pt x="4" y="324"/>
                      </a:cubicBezTo>
                      <a:cubicBezTo>
                        <a:pt x="4" y="297"/>
                        <a:pt x="7" y="272"/>
                        <a:pt x="11" y="253"/>
                      </a:cubicBezTo>
                      <a:cubicBezTo>
                        <a:pt x="13" y="243"/>
                        <a:pt x="14" y="236"/>
                        <a:pt x="16" y="230"/>
                      </a:cubicBezTo>
                      <a:cubicBezTo>
                        <a:pt x="16" y="228"/>
                        <a:pt x="17" y="225"/>
                        <a:pt x="17" y="224"/>
                      </a:cubicBezTo>
                      <a:cubicBezTo>
                        <a:pt x="18" y="223"/>
                        <a:pt x="18" y="222"/>
                        <a:pt x="18" y="222"/>
                      </a:cubicBezTo>
                      <a:lnTo>
                        <a:pt x="14" y="221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8" name="Freeform 320"/>
                <p:cNvSpPr>
                  <a:spLocks/>
                </p:cNvSpPr>
                <p:nvPr/>
              </p:nvSpPr>
              <p:spPr bwMode="auto">
                <a:xfrm>
                  <a:off x="1876" y="2562"/>
                  <a:ext cx="140" cy="92"/>
                </a:xfrm>
                <a:custGeom>
                  <a:avLst/>
                  <a:gdLst>
                    <a:gd name="T0" fmla="*/ 140 w 140"/>
                    <a:gd name="T1" fmla="*/ 47 h 92"/>
                    <a:gd name="T2" fmla="*/ 18 w 140"/>
                    <a:gd name="T3" fmla="*/ 92 h 92"/>
                    <a:gd name="T4" fmla="*/ 0 w 140"/>
                    <a:gd name="T5" fmla="*/ 44 h 92"/>
                    <a:gd name="T6" fmla="*/ 123 w 140"/>
                    <a:gd name="T7" fmla="*/ 0 h 92"/>
                    <a:gd name="T8" fmla="*/ 140 w 140"/>
                    <a:gd name="T9" fmla="*/ 47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92">
                      <a:moveTo>
                        <a:pt x="140" y="47"/>
                      </a:moveTo>
                      <a:lnTo>
                        <a:pt x="18" y="92"/>
                      </a:lnTo>
                      <a:lnTo>
                        <a:pt x="0" y="44"/>
                      </a:lnTo>
                      <a:lnTo>
                        <a:pt x="123" y="0"/>
                      </a:lnTo>
                      <a:lnTo>
                        <a:pt x="140" y="47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9" name="Freeform 321"/>
                <p:cNvSpPr>
                  <a:spLocks/>
                </p:cNvSpPr>
                <p:nvPr/>
              </p:nvSpPr>
              <p:spPr bwMode="auto">
                <a:xfrm>
                  <a:off x="1885" y="2601"/>
                  <a:ext cx="1056" cy="684"/>
                </a:xfrm>
                <a:custGeom>
                  <a:avLst/>
                  <a:gdLst>
                    <a:gd name="T0" fmla="*/ 581 w 835"/>
                    <a:gd name="T1" fmla="*/ 148 h 541"/>
                    <a:gd name="T2" fmla="*/ 433 w 835"/>
                    <a:gd name="T3" fmla="*/ 321 h 541"/>
                    <a:gd name="T4" fmla="*/ 108 w 835"/>
                    <a:gd name="T5" fmla="*/ 0 h 541"/>
                    <a:gd name="T6" fmla="*/ 0 w 835"/>
                    <a:gd name="T7" fmla="*/ 43 h 541"/>
                    <a:gd name="T8" fmla="*/ 212 w 835"/>
                    <a:gd name="T9" fmla="*/ 414 h 541"/>
                    <a:gd name="T10" fmla="*/ 496 w 835"/>
                    <a:gd name="T11" fmla="*/ 541 h 541"/>
                    <a:gd name="T12" fmla="*/ 766 w 835"/>
                    <a:gd name="T13" fmla="*/ 401 h 541"/>
                    <a:gd name="T14" fmla="*/ 581 w 835"/>
                    <a:gd name="T15" fmla="*/ 148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5" h="541">
                      <a:moveTo>
                        <a:pt x="581" y="148"/>
                      </a:moveTo>
                      <a:cubicBezTo>
                        <a:pt x="581" y="148"/>
                        <a:pt x="516" y="279"/>
                        <a:pt x="433" y="321"/>
                      </a:cubicBezTo>
                      <a:cubicBezTo>
                        <a:pt x="351" y="363"/>
                        <a:pt x="170" y="185"/>
                        <a:pt x="108" y="0"/>
                      </a:cubicBezTo>
                      <a:cubicBezTo>
                        <a:pt x="44" y="23"/>
                        <a:pt x="0" y="43"/>
                        <a:pt x="0" y="43"/>
                      </a:cubicBezTo>
                      <a:cubicBezTo>
                        <a:pt x="0" y="43"/>
                        <a:pt x="102" y="339"/>
                        <a:pt x="212" y="414"/>
                      </a:cubicBezTo>
                      <a:cubicBezTo>
                        <a:pt x="322" y="489"/>
                        <a:pt x="496" y="541"/>
                        <a:pt x="496" y="541"/>
                      </a:cubicBezTo>
                      <a:cubicBezTo>
                        <a:pt x="496" y="541"/>
                        <a:pt x="697" y="453"/>
                        <a:pt x="766" y="401"/>
                      </a:cubicBezTo>
                      <a:cubicBezTo>
                        <a:pt x="835" y="350"/>
                        <a:pt x="581" y="148"/>
                        <a:pt x="581" y="148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0" name="Freeform 322"/>
                <p:cNvSpPr>
                  <a:spLocks/>
                </p:cNvSpPr>
                <p:nvPr/>
              </p:nvSpPr>
              <p:spPr bwMode="auto">
                <a:xfrm>
                  <a:off x="1885" y="2641"/>
                  <a:ext cx="994" cy="644"/>
                </a:xfrm>
                <a:custGeom>
                  <a:avLst/>
                  <a:gdLst>
                    <a:gd name="T0" fmla="*/ 499 w 786"/>
                    <a:gd name="T1" fmla="*/ 431 h 510"/>
                    <a:gd name="T2" fmla="*/ 216 w 786"/>
                    <a:gd name="T3" fmla="*/ 304 h 510"/>
                    <a:gd name="T4" fmla="*/ 29 w 786"/>
                    <a:gd name="T5" fmla="*/ 0 h 510"/>
                    <a:gd name="T6" fmla="*/ 0 w 786"/>
                    <a:gd name="T7" fmla="*/ 12 h 510"/>
                    <a:gd name="T8" fmla="*/ 212 w 786"/>
                    <a:gd name="T9" fmla="*/ 383 h 510"/>
                    <a:gd name="T10" fmla="*/ 496 w 786"/>
                    <a:gd name="T11" fmla="*/ 510 h 510"/>
                    <a:gd name="T12" fmla="*/ 766 w 786"/>
                    <a:gd name="T13" fmla="*/ 370 h 510"/>
                    <a:gd name="T14" fmla="*/ 760 w 786"/>
                    <a:gd name="T15" fmla="*/ 298 h 510"/>
                    <a:gd name="T16" fmla="*/ 499 w 786"/>
                    <a:gd name="T17" fmla="*/ 431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6" h="510">
                      <a:moveTo>
                        <a:pt x="499" y="431"/>
                      </a:moveTo>
                      <a:cubicBezTo>
                        <a:pt x="499" y="431"/>
                        <a:pt x="326" y="379"/>
                        <a:pt x="216" y="304"/>
                      </a:cubicBezTo>
                      <a:cubicBezTo>
                        <a:pt x="139" y="252"/>
                        <a:pt x="66" y="92"/>
                        <a:pt x="29" y="0"/>
                      </a:cubicBezTo>
                      <a:cubicBezTo>
                        <a:pt x="11" y="7"/>
                        <a:pt x="0" y="12"/>
                        <a:pt x="0" y="12"/>
                      </a:cubicBezTo>
                      <a:cubicBezTo>
                        <a:pt x="0" y="12"/>
                        <a:pt x="102" y="308"/>
                        <a:pt x="212" y="383"/>
                      </a:cubicBezTo>
                      <a:cubicBezTo>
                        <a:pt x="322" y="458"/>
                        <a:pt x="496" y="510"/>
                        <a:pt x="496" y="510"/>
                      </a:cubicBezTo>
                      <a:cubicBezTo>
                        <a:pt x="496" y="510"/>
                        <a:pt x="697" y="422"/>
                        <a:pt x="766" y="370"/>
                      </a:cubicBezTo>
                      <a:cubicBezTo>
                        <a:pt x="786" y="356"/>
                        <a:pt x="779" y="329"/>
                        <a:pt x="760" y="298"/>
                      </a:cubicBezTo>
                      <a:cubicBezTo>
                        <a:pt x="684" y="350"/>
                        <a:pt x="499" y="431"/>
                        <a:pt x="499" y="431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1" name="Freeform 323"/>
                <p:cNvSpPr>
                  <a:spLocks/>
                </p:cNvSpPr>
                <p:nvPr/>
              </p:nvSpPr>
              <p:spPr bwMode="auto">
                <a:xfrm>
                  <a:off x="2592" y="1736"/>
                  <a:ext cx="333" cy="299"/>
                </a:xfrm>
                <a:custGeom>
                  <a:avLst/>
                  <a:gdLst>
                    <a:gd name="T0" fmla="*/ 264 w 264"/>
                    <a:gd name="T1" fmla="*/ 185 h 237"/>
                    <a:gd name="T2" fmla="*/ 204 w 264"/>
                    <a:gd name="T3" fmla="*/ 124 h 237"/>
                    <a:gd name="T4" fmla="*/ 153 w 264"/>
                    <a:gd name="T5" fmla="*/ 30 h 237"/>
                    <a:gd name="T6" fmla="*/ 71 w 264"/>
                    <a:gd name="T7" fmla="*/ 4 h 237"/>
                    <a:gd name="T8" fmla="*/ 49 w 264"/>
                    <a:gd name="T9" fmla="*/ 11 h 237"/>
                    <a:gd name="T10" fmla="*/ 7 w 264"/>
                    <a:gd name="T11" fmla="*/ 58 h 237"/>
                    <a:gd name="T12" fmla="*/ 2 w 264"/>
                    <a:gd name="T13" fmla="*/ 72 h 237"/>
                    <a:gd name="T14" fmla="*/ 9 w 264"/>
                    <a:gd name="T15" fmla="*/ 92 h 237"/>
                    <a:gd name="T16" fmla="*/ 22 w 264"/>
                    <a:gd name="T17" fmla="*/ 87 h 237"/>
                    <a:gd name="T18" fmla="*/ 22 w 264"/>
                    <a:gd name="T19" fmla="*/ 73 h 237"/>
                    <a:gd name="T20" fmla="*/ 58 w 264"/>
                    <a:gd name="T21" fmla="*/ 41 h 237"/>
                    <a:gd name="T22" fmla="*/ 105 w 264"/>
                    <a:gd name="T23" fmla="*/ 75 h 237"/>
                    <a:gd name="T24" fmla="*/ 117 w 264"/>
                    <a:gd name="T25" fmla="*/ 109 h 237"/>
                    <a:gd name="T26" fmla="*/ 135 w 264"/>
                    <a:gd name="T27" fmla="*/ 196 h 237"/>
                    <a:gd name="T28" fmla="*/ 213 w 264"/>
                    <a:gd name="T29" fmla="*/ 237 h 237"/>
                    <a:gd name="T30" fmla="*/ 264 w 264"/>
                    <a:gd name="T31" fmla="*/ 18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4" h="237">
                      <a:moveTo>
                        <a:pt x="264" y="185"/>
                      </a:moveTo>
                      <a:cubicBezTo>
                        <a:pt x="204" y="124"/>
                        <a:pt x="204" y="124"/>
                        <a:pt x="204" y="124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3" y="30"/>
                        <a:pt x="84" y="7"/>
                        <a:pt x="71" y="4"/>
                      </a:cubicBezTo>
                      <a:cubicBezTo>
                        <a:pt x="57" y="0"/>
                        <a:pt x="54" y="5"/>
                        <a:pt x="49" y="11"/>
                      </a:cubicBezTo>
                      <a:cubicBezTo>
                        <a:pt x="43" y="17"/>
                        <a:pt x="12" y="53"/>
                        <a:pt x="7" y="58"/>
                      </a:cubicBezTo>
                      <a:cubicBezTo>
                        <a:pt x="3" y="63"/>
                        <a:pt x="0" y="67"/>
                        <a:pt x="2" y="72"/>
                      </a:cubicBezTo>
                      <a:cubicBezTo>
                        <a:pt x="4" y="78"/>
                        <a:pt x="8" y="89"/>
                        <a:pt x="9" y="92"/>
                      </a:cubicBezTo>
                      <a:cubicBezTo>
                        <a:pt x="10" y="94"/>
                        <a:pt x="22" y="100"/>
                        <a:pt x="22" y="87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105" y="75"/>
                        <a:pt x="105" y="75"/>
                        <a:pt x="105" y="75"/>
                      </a:cubicBezTo>
                      <a:cubicBezTo>
                        <a:pt x="117" y="109"/>
                        <a:pt x="117" y="109"/>
                        <a:pt x="117" y="109"/>
                      </a:cubicBezTo>
                      <a:cubicBezTo>
                        <a:pt x="135" y="196"/>
                        <a:pt x="135" y="196"/>
                        <a:pt x="135" y="196"/>
                      </a:cubicBezTo>
                      <a:cubicBezTo>
                        <a:pt x="213" y="237"/>
                        <a:pt x="213" y="237"/>
                        <a:pt x="213" y="237"/>
                      </a:cubicBezTo>
                      <a:lnTo>
                        <a:pt x="264" y="185"/>
                      </a:ln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2" name="Freeform 324"/>
                <p:cNvSpPr>
                  <a:spLocks/>
                </p:cNvSpPr>
                <p:nvPr/>
              </p:nvSpPr>
              <p:spPr bwMode="auto">
                <a:xfrm>
                  <a:off x="2625" y="1755"/>
                  <a:ext cx="158" cy="126"/>
                </a:xfrm>
                <a:custGeom>
                  <a:avLst/>
                  <a:gdLst>
                    <a:gd name="T0" fmla="*/ 125 w 125"/>
                    <a:gd name="T1" fmla="*/ 34 h 100"/>
                    <a:gd name="T2" fmla="*/ 70 w 125"/>
                    <a:gd name="T3" fmla="*/ 4 h 100"/>
                    <a:gd name="T4" fmla="*/ 48 w 125"/>
                    <a:gd name="T5" fmla="*/ 11 h 100"/>
                    <a:gd name="T6" fmla="*/ 7 w 125"/>
                    <a:gd name="T7" fmla="*/ 58 h 100"/>
                    <a:gd name="T8" fmla="*/ 2 w 125"/>
                    <a:gd name="T9" fmla="*/ 73 h 100"/>
                    <a:gd name="T10" fmla="*/ 8 w 125"/>
                    <a:gd name="T11" fmla="*/ 92 h 100"/>
                    <a:gd name="T12" fmla="*/ 22 w 125"/>
                    <a:gd name="T13" fmla="*/ 87 h 100"/>
                    <a:gd name="T14" fmla="*/ 21 w 125"/>
                    <a:gd name="T15" fmla="*/ 73 h 100"/>
                    <a:gd name="T16" fmla="*/ 58 w 125"/>
                    <a:gd name="T17" fmla="*/ 42 h 100"/>
                    <a:gd name="T18" fmla="*/ 105 w 125"/>
                    <a:gd name="T19" fmla="*/ 7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5" h="100">
                      <a:moveTo>
                        <a:pt x="125" y="34"/>
                      </a:moveTo>
                      <a:cubicBezTo>
                        <a:pt x="125" y="34"/>
                        <a:pt x="83" y="8"/>
                        <a:pt x="70" y="4"/>
                      </a:cubicBezTo>
                      <a:cubicBezTo>
                        <a:pt x="57" y="0"/>
                        <a:pt x="54" y="5"/>
                        <a:pt x="48" y="11"/>
                      </a:cubicBezTo>
                      <a:cubicBezTo>
                        <a:pt x="43" y="17"/>
                        <a:pt x="11" y="54"/>
                        <a:pt x="7" y="58"/>
                      </a:cubicBezTo>
                      <a:cubicBezTo>
                        <a:pt x="2" y="63"/>
                        <a:pt x="0" y="67"/>
                        <a:pt x="2" y="73"/>
                      </a:cubicBezTo>
                      <a:cubicBezTo>
                        <a:pt x="4" y="78"/>
                        <a:pt x="7" y="89"/>
                        <a:pt x="8" y="92"/>
                      </a:cubicBezTo>
                      <a:cubicBezTo>
                        <a:pt x="9" y="95"/>
                        <a:pt x="22" y="100"/>
                        <a:pt x="22" y="87"/>
                      </a:cubicBezTo>
                      <a:cubicBezTo>
                        <a:pt x="21" y="74"/>
                        <a:pt x="21" y="73"/>
                        <a:pt x="21" y="73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105" y="75"/>
                        <a:pt x="105" y="75"/>
                        <a:pt x="105" y="75"/>
                      </a:cubicBezTo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3" name="Freeform 325"/>
                <p:cNvSpPr>
                  <a:spLocks noEditPoints="1"/>
                </p:cNvSpPr>
                <p:nvPr/>
              </p:nvSpPr>
              <p:spPr bwMode="auto">
                <a:xfrm>
                  <a:off x="2580" y="1648"/>
                  <a:ext cx="161" cy="296"/>
                </a:xfrm>
                <a:custGeom>
                  <a:avLst/>
                  <a:gdLst>
                    <a:gd name="T0" fmla="*/ 121 w 127"/>
                    <a:gd name="T1" fmla="*/ 10 h 234"/>
                    <a:gd name="T2" fmla="*/ 107 w 127"/>
                    <a:gd name="T3" fmla="*/ 3 h 234"/>
                    <a:gd name="T4" fmla="*/ 101 w 127"/>
                    <a:gd name="T5" fmla="*/ 0 h 234"/>
                    <a:gd name="T6" fmla="*/ 0 w 127"/>
                    <a:gd name="T7" fmla="*/ 203 h 234"/>
                    <a:gd name="T8" fmla="*/ 0 w 127"/>
                    <a:gd name="T9" fmla="*/ 203 h 234"/>
                    <a:gd name="T10" fmla="*/ 1 w 127"/>
                    <a:gd name="T11" fmla="*/ 219 h 234"/>
                    <a:gd name="T12" fmla="*/ 1 w 127"/>
                    <a:gd name="T13" fmla="*/ 234 h 234"/>
                    <a:gd name="T14" fmla="*/ 13 w 127"/>
                    <a:gd name="T15" fmla="*/ 225 h 234"/>
                    <a:gd name="T16" fmla="*/ 13 w 127"/>
                    <a:gd name="T17" fmla="*/ 225 h 234"/>
                    <a:gd name="T18" fmla="*/ 26 w 127"/>
                    <a:gd name="T19" fmla="*/ 216 h 234"/>
                    <a:gd name="T20" fmla="*/ 26 w 127"/>
                    <a:gd name="T21" fmla="*/ 216 h 234"/>
                    <a:gd name="T22" fmla="*/ 127 w 127"/>
                    <a:gd name="T23" fmla="*/ 13 h 234"/>
                    <a:gd name="T24" fmla="*/ 121 w 127"/>
                    <a:gd name="T25" fmla="*/ 10 h 234"/>
                    <a:gd name="T26" fmla="*/ 25 w 127"/>
                    <a:gd name="T27" fmla="*/ 204 h 234"/>
                    <a:gd name="T28" fmla="*/ 24 w 127"/>
                    <a:gd name="T29" fmla="*/ 213 h 234"/>
                    <a:gd name="T30" fmla="*/ 25 w 127"/>
                    <a:gd name="T31" fmla="*/ 204 h 234"/>
                    <a:gd name="T32" fmla="*/ 24 w 127"/>
                    <a:gd name="T33" fmla="*/ 214 h 234"/>
                    <a:gd name="T34" fmla="*/ 24 w 127"/>
                    <a:gd name="T35" fmla="*/ 21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7" h="234">
                      <a:moveTo>
                        <a:pt x="121" y="10"/>
                      </a:move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1" y="219"/>
                        <a:pt x="1" y="219"/>
                        <a:pt x="1" y="219"/>
                      </a:cubicBezTo>
                      <a:cubicBezTo>
                        <a:pt x="1" y="234"/>
                        <a:pt x="1" y="234"/>
                        <a:pt x="1" y="234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127" y="13"/>
                        <a:pt x="127" y="13"/>
                        <a:pt x="127" y="13"/>
                      </a:cubicBezTo>
                      <a:lnTo>
                        <a:pt x="121" y="10"/>
                      </a:lnTo>
                      <a:close/>
                      <a:moveTo>
                        <a:pt x="25" y="204"/>
                      </a:moveTo>
                      <a:cubicBezTo>
                        <a:pt x="23" y="207"/>
                        <a:pt x="23" y="210"/>
                        <a:pt x="24" y="213"/>
                      </a:cubicBezTo>
                      <a:cubicBezTo>
                        <a:pt x="23" y="210"/>
                        <a:pt x="23" y="207"/>
                        <a:pt x="25" y="204"/>
                      </a:cubicBezTo>
                      <a:close/>
                      <a:moveTo>
                        <a:pt x="24" y="214"/>
                      </a:moveTo>
                      <a:cubicBezTo>
                        <a:pt x="24" y="214"/>
                        <a:pt x="24" y="214"/>
                        <a:pt x="24" y="214"/>
                      </a:cubicBezTo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4" name="Freeform 326"/>
                <p:cNvSpPr>
                  <a:spLocks/>
                </p:cNvSpPr>
                <p:nvPr/>
              </p:nvSpPr>
              <p:spPr bwMode="auto">
                <a:xfrm>
                  <a:off x="2708" y="1633"/>
                  <a:ext cx="40" cy="32"/>
                </a:xfrm>
                <a:custGeom>
                  <a:avLst/>
                  <a:gdLst>
                    <a:gd name="T0" fmla="*/ 33 w 40"/>
                    <a:gd name="T1" fmla="*/ 13 h 32"/>
                    <a:gd name="T2" fmla="*/ 15 w 40"/>
                    <a:gd name="T3" fmla="*/ 4 h 32"/>
                    <a:gd name="T4" fmla="*/ 8 w 40"/>
                    <a:gd name="T5" fmla="*/ 0 h 32"/>
                    <a:gd name="T6" fmla="*/ 0 w 40"/>
                    <a:gd name="T7" fmla="*/ 15 h 32"/>
                    <a:gd name="T8" fmla="*/ 8 w 40"/>
                    <a:gd name="T9" fmla="*/ 19 h 32"/>
                    <a:gd name="T10" fmla="*/ 25 w 40"/>
                    <a:gd name="T11" fmla="*/ 28 h 32"/>
                    <a:gd name="T12" fmla="*/ 33 w 40"/>
                    <a:gd name="T13" fmla="*/ 32 h 32"/>
                    <a:gd name="T14" fmla="*/ 40 w 40"/>
                    <a:gd name="T15" fmla="*/ 17 h 32"/>
                    <a:gd name="T16" fmla="*/ 33 w 40"/>
                    <a:gd name="T17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3" y="13"/>
                      </a:moveTo>
                      <a:lnTo>
                        <a:pt x="15" y="4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8" y="19"/>
                      </a:lnTo>
                      <a:lnTo>
                        <a:pt x="25" y="28"/>
                      </a:lnTo>
                      <a:lnTo>
                        <a:pt x="33" y="32"/>
                      </a:lnTo>
                      <a:lnTo>
                        <a:pt x="40" y="17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5" name="Freeform 327"/>
                <p:cNvSpPr>
                  <a:spLocks/>
                </p:cNvSpPr>
                <p:nvPr/>
              </p:nvSpPr>
              <p:spPr bwMode="auto">
                <a:xfrm>
                  <a:off x="2607" y="1800"/>
                  <a:ext cx="163" cy="183"/>
                </a:xfrm>
                <a:custGeom>
                  <a:avLst/>
                  <a:gdLst>
                    <a:gd name="T0" fmla="*/ 123 w 129"/>
                    <a:gd name="T1" fmla="*/ 145 h 145"/>
                    <a:gd name="T2" fmla="*/ 67 w 129"/>
                    <a:gd name="T3" fmla="*/ 104 h 145"/>
                    <a:gd name="T4" fmla="*/ 10 w 129"/>
                    <a:gd name="T5" fmla="*/ 31 h 145"/>
                    <a:gd name="T6" fmla="*/ 10 w 129"/>
                    <a:gd name="T7" fmla="*/ 7 h 145"/>
                    <a:gd name="T8" fmla="*/ 40 w 129"/>
                    <a:gd name="T9" fmla="*/ 21 h 145"/>
                    <a:gd name="T10" fmla="*/ 111 w 129"/>
                    <a:gd name="T11" fmla="*/ 62 h 145"/>
                    <a:gd name="T12" fmla="*/ 123 w 129"/>
                    <a:gd name="T13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" h="145">
                      <a:moveTo>
                        <a:pt x="123" y="145"/>
                      </a:moveTo>
                      <a:cubicBezTo>
                        <a:pt x="123" y="145"/>
                        <a:pt x="85" y="128"/>
                        <a:pt x="67" y="104"/>
                      </a:cubicBezTo>
                      <a:cubicBezTo>
                        <a:pt x="48" y="81"/>
                        <a:pt x="10" y="31"/>
                        <a:pt x="10" y="31"/>
                      </a:cubicBezTo>
                      <a:cubicBezTo>
                        <a:pt x="10" y="31"/>
                        <a:pt x="0" y="14"/>
                        <a:pt x="10" y="7"/>
                      </a:cubicBezTo>
                      <a:cubicBezTo>
                        <a:pt x="20" y="0"/>
                        <a:pt x="40" y="21"/>
                        <a:pt x="40" y="21"/>
                      </a:cubicBezTo>
                      <a:cubicBezTo>
                        <a:pt x="40" y="21"/>
                        <a:pt x="72" y="70"/>
                        <a:pt x="111" y="62"/>
                      </a:cubicBezTo>
                      <a:cubicBezTo>
                        <a:pt x="129" y="71"/>
                        <a:pt x="123" y="145"/>
                        <a:pt x="123" y="145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6" name="Freeform 328"/>
                <p:cNvSpPr>
                  <a:spLocks/>
                </p:cNvSpPr>
                <p:nvPr/>
              </p:nvSpPr>
              <p:spPr bwMode="auto">
                <a:xfrm>
                  <a:off x="2794" y="1907"/>
                  <a:ext cx="124" cy="133"/>
                </a:xfrm>
                <a:custGeom>
                  <a:avLst/>
                  <a:gdLst>
                    <a:gd name="T0" fmla="*/ 39 w 124"/>
                    <a:gd name="T1" fmla="*/ 133 h 133"/>
                    <a:gd name="T2" fmla="*/ 124 w 124"/>
                    <a:gd name="T3" fmla="*/ 35 h 133"/>
                    <a:gd name="T4" fmla="*/ 86 w 124"/>
                    <a:gd name="T5" fmla="*/ 0 h 133"/>
                    <a:gd name="T6" fmla="*/ 0 w 124"/>
                    <a:gd name="T7" fmla="*/ 100 h 133"/>
                    <a:gd name="T8" fmla="*/ 39 w 124"/>
                    <a:gd name="T9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33">
                      <a:moveTo>
                        <a:pt x="39" y="133"/>
                      </a:moveTo>
                      <a:lnTo>
                        <a:pt x="124" y="35"/>
                      </a:lnTo>
                      <a:lnTo>
                        <a:pt x="86" y="0"/>
                      </a:lnTo>
                      <a:lnTo>
                        <a:pt x="0" y="100"/>
                      </a:lnTo>
                      <a:lnTo>
                        <a:pt x="39" y="133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7" name="Freeform 329"/>
                <p:cNvSpPr>
                  <a:spLocks/>
                </p:cNvSpPr>
                <p:nvPr/>
              </p:nvSpPr>
              <p:spPr bwMode="auto">
                <a:xfrm>
                  <a:off x="2786" y="1929"/>
                  <a:ext cx="519" cy="1125"/>
                </a:xfrm>
                <a:custGeom>
                  <a:avLst/>
                  <a:gdLst>
                    <a:gd name="T0" fmla="*/ 0 w 410"/>
                    <a:gd name="T1" fmla="*/ 581 h 890"/>
                    <a:gd name="T2" fmla="*/ 214 w 410"/>
                    <a:gd name="T3" fmla="*/ 504 h 890"/>
                    <a:gd name="T4" fmla="*/ 28 w 410"/>
                    <a:gd name="T5" fmla="*/ 86 h 890"/>
                    <a:gd name="T6" fmla="*/ 107 w 410"/>
                    <a:gd name="T7" fmla="*/ 0 h 890"/>
                    <a:gd name="T8" fmla="*/ 379 w 410"/>
                    <a:gd name="T9" fmla="*/ 330 h 890"/>
                    <a:gd name="T10" fmla="*/ 397 w 410"/>
                    <a:gd name="T11" fmla="*/ 640 h 890"/>
                    <a:gd name="T12" fmla="*/ 171 w 410"/>
                    <a:gd name="T13" fmla="*/ 844 h 890"/>
                    <a:gd name="T14" fmla="*/ 0 w 410"/>
                    <a:gd name="T15" fmla="*/ 5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0" h="890">
                      <a:moveTo>
                        <a:pt x="0" y="581"/>
                      </a:moveTo>
                      <a:cubicBezTo>
                        <a:pt x="0" y="581"/>
                        <a:pt x="145" y="566"/>
                        <a:pt x="214" y="504"/>
                      </a:cubicBezTo>
                      <a:cubicBezTo>
                        <a:pt x="282" y="442"/>
                        <a:pt x="179" y="209"/>
                        <a:pt x="28" y="86"/>
                      </a:cubicBezTo>
                      <a:cubicBezTo>
                        <a:pt x="72" y="34"/>
                        <a:pt x="107" y="0"/>
                        <a:pt x="107" y="0"/>
                      </a:cubicBezTo>
                      <a:cubicBezTo>
                        <a:pt x="107" y="0"/>
                        <a:pt x="348" y="200"/>
                        <a:pt x="379" y="330"/>
                      </a:cubicBezTo>
                      <a:cubicBezTo>
                        <a:pt x="410" y="459"/>
                        <a:pt x="397" y="640"/>
                        <a:pt x="397" y="640"/>
                      </a:cubicBezTo>
                      <a:cubicBezTo>
                        <a:pt x="397" y="640"/>
                        <a:pt x="243" y="797"/>
                        <a:pt x="171" y="844"/>
                      </a:cubicBezTo>
                      <a:cubicBezTo>
                        <a:pt x="98" y="890"/>
                        <a:pt x="0" y="581"/>
                        <a:pt x="0" y="581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8" name="Freeform 330"/>
                <p:cNvSpPr>
                  <a:spLocks/>
                </p:cNvSpPr>
                <p:nvPr/>
              </p:nvSpPr>
              <p:spPr bwMode="auto">
                <a:xfrm>
                  <a:off x="2894" y="1929"/>
                  <a:ext cx="411" cy="1083"/>
                </a:xfrm>
                <a:custGeom>
                  <a:avLst/>
                  <a:gdLst>
                    <a:gd name="T0" fmla="*/ 237 w 325"/>
                    <a:gd name="T1" fmla="*/ 615 h 857"/>
                    <a:gd name="T2" fmla="*/ 218 w 325"/>
                    <a:gd name="T3" fmla="*/ 305 h 857"/>
                    <a:gd name="T4" fmla="*/ 0 w 325"/>
                    <a:gd name="T5" fmla="*/ 23 h 857"/>
                    <a:gd name="T6" fmla="*/ 22 w 325"/>
                    <a:gd name="T7" fmla="*/ 0 h 857"/>
                    <a:gd name="T8" fmla="*/ 294 w 325"/>
                    <a:gd name="T9" fmla="*/ 330 h 857"/>
                    <a:gd name="T10" fmla="*/ 312 w 325"/>
                    <a:gd name="T11" fmla="*/ 640 h 857"/>
                    <a:gd name="T12" fmla="*/ 86 w 325"/>
                    <a:gd name="T13" fmla="*/ 844 h 857"/>
                    <a:gd name="T14" fmla="*/ 20 w 325"/>
                    <a:gd name="T15" fmla="*/ 812 h 857"/>
                    <a:gd name="T16" fmla="*/ 237 w 325"/>
                    <a:gd name="T17" fmla="*/ 61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5" h="857">
                      <a:moveTo>
                        <a:pt x="237" y="615"/>
                      </a:moveTo>
                      <a:cubicBezTo>
                        <a:pt x="237" y="615"/>
                        <a:pt x="249" y="435"/>
                        <a:pt x="218" y="305"/>
                      </a:cubicBezTo>
                      <a:cubicBezTo>
                        <a:pt x="197" y="215"/>
                        <a:pt x="73" y="90"/>
                        <a:pt x="0" y="23"/>
                      </a:cubicBezTo>
                      <a:cubicBezTo>
                        <a:pt x="13" y="8"/>
                        <a:pt x="22" y="0"/>
                        <a:pt x="22" y="0"/>
                      </a:cubicBezTo>
                      <a:cubicBezTo>
                        <a:pt x="22" y="0"/>
                        <a:pt x="263" y="200"/>
                        <a:pt x="294" y="330"/>
                      </a:cubicBezTo>
                      <a:cubicBezTo>
                        <a:pt x="325" y="459"/>
                        <a:pt x="312" y="640"/>
                        <a:pt x="312" y="640"/>
                      </a:cubicBezTo>
                      <a:cubicBezTo>
                        <a:pt x="312" y="640"/>
                        <a:pt x="158" y="797"/>
                        <a:pt x="86" y="844"/>
                      </a:cubicBezTo>
                      <a:cubicBezTo>
                        <a:pt x="65" y="857"/>
                        <a:pt x="42" y="841"/>
                        <a:pt x="20" y="812"/>
                      </a:cubicBezTo>
                      <a:cubicBezTo>
                        <a:pt x="96" y="759"/>
                        <a:pt x="237" y="615"/>
                        <a:pt x="237" y="615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9" name="Freeform 331"/>
                <p:cNvSpPr>
                  <a:spLocks/>
                </p:cNvSpPr>
                <p:nvPr/>
              </p:nvSpPr>
              <p:spPr bwMode="auto">
                <a:xfrm>
                  <a:off x="1762" y="2231"/>
                  <a:ext cx="232" cy="370"/>
                </a:xfrm>
                <a:custGeom>
                  <a:avLst/>
                  <a:gdLst>
                    <a:gd name="T0" fmla="*/ 107 w 183"/>
                    <a:gd name="T1" fmla="*/ 293 h 293"/>
                    <a:gd name="T2" fmla="*/ 21 w 183"/>
                    <a:gd name="T3" fmla="*/ 181 h 293"/>
                    <a:gd name="T4" fmla="*/ 17 w 183"/>
                    <a:gd name="T5" fmla="*/ 107 h 293"/>
                    <a:gd name="T6" fmla="*/ 33 w 183"/>
                    <a:gd name="T7" fmla="*/ 31 h 293"/>
                    <a:gd name="T8" fmla="*/ 36 w 183"/>
                    <a:gd name="T9" fmla="*/ 35 h 293"/>
                    <a:gd name="T10" fmla="*/ 45 w 183"/>
                    <a:gd name="T11" fmla="*/ 11 h 293"/>
                    <a:gd name="T12" fmla="*/ 59 w 183"/>
                    <a:gd name="T13" fmla="*/ 30 h 293"/>
                    <a:gd name="T14" fmla="*/ 73 w 183"/>
                    <a:gd name="T15" fmla="*/ 1 h 293"/>
                    <a:gd name="T16" fmla="*/ 91 w 183"/>
                    <a:gd name="T17" fmla="*/ 30 h 293"/>
                    <a:gd name="T18" fmla="*/ 107 w 183"/>
                    <a:gd name="T19" fmla="*/ 3 h 293"/>
                    <a:gd name="T20" fmla="*/ 125 w 183"/>
                    <a:gd name="T21" fmla="*/ 35 h 293"/>
                    <a:gd name="T22" fmla="*/ 133 w 183"/>
                    <a:gd name="T23" fmla="*/ 130 h 293"/>
                    <a:gd name="T24" fmla="*/ 138 w 183"/>
                    <a:gd name="T25" fmla="*/ 53 h 293"/>
                    <a:gd name="T26" fmla="*/ 161 w 183"/>
                    <a:gd name="T27" fmla="*/ 75 h 293"/>
                    <a:gd name="T28" fmla="*/ 179 w 183"/>
                    <a:gd name="T29" fmla="*/ 176 h 293"/>
                    <a:gd name="T30" fmla="*/ 169 w 183"/>
                    <a:gd name="T31" fmla="*/ 270 h 293"/>
                    <a:gd name="T32" fmla="*/ 107 w 183"/>
                    <a:gd name="T33" fmla="*/ 29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93">
                      <a:moveTo>
                        <a:pt x="107" y="293"/>
                      </a:moveTo>
                      <a:cubicBezTo>
                        <a:pt x="107" y="293"/>
                        <a:pt x="43" y="214"/>
                        <a:pt x="21" y="181"/>
                      </a:cubicBezTo>
                      <a:cubicBezTo>
                        <a:pt x="0" y="148"/>
                        <a:pt x="14" y="142"/>
                        <a:pt x="17" y="107"/>
                      </a:cubicBezTo>
                      <a:cubicBezTo>
                        <a:pt x="21" y="72"/>
                        <a:pt x="20" y="39"/>
                        <a:pt x="33" y="31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5" y="17"/>
                        <a:pt x="45" y="11"/>
                      </a:cubicBezTo>
                      <a:cubicBezTo>
                        <a:pt x="56" y="6"/>
                        <a:pt x="58" y="21"/>
                        <a:pt x="59" y="30"/>
                      </a:cubicBezTo>
                      <a:cubicBezTo>
                        <a:pt x="58" y="10"/>
                        <a:pt x="63" y="2"/>
                        <a:pt x="73" y="1"/>
                      </a:cubicBezTo>
                      <a:cubicBezTo>
                        <a:pt x="83" y="0"/>
                        <a:pt x="89" y="15"/>
                        <a:pt x="91" y="30"/>
                      </a:cubicBezTo>
                      <a:cubicBezTo>
                        <a:pt x="90" y="13"/>
                        <a:pt x="99" y="5"/>
                        <a:pt x="107" y="3"/>
                      </a:cubicBezTo>
                      <a:cubicBezTo>
                        <a:pt x="114" y="1"/>
                        <a:pt x="127" y="9"/>
                        <a:pt x="125" y="35"/>
                      </a:cubicBezTo>
                      <a:cubicBezTo>
                        <a:pt x="123" y="60"/>
                        <a:pt x="133" y="130"/>
                        <a:pt x="133" y="130"/>
                      </a:cubicBezTo>
                      <a:cubicBezTo>
                        <a:pt x="133" y="130"/>
                        <a:pt x="138" y="58"/>
                        <a:pt x="138" y="53"/>
                      </a:cubicBezTo>
                      <a:cubicBezTo>
                        <a:pt x="137" y="48"/>
                        <a:pt x="160" y="42"/>
                        <a:pt x="161" y="75"/>
                      </a:cubicBezTo>
                      <a:cubicBezTo>
                        <a:pt x="161" y="108"/>
                        <a:pt x="174" y="145"/>
                        <a:pt x="179" y="176"/>
                      </a:cubicBezTo>
                      <a:cubicBezTo>
                        <a:pt x="183" y="208"/>
                        <a:pt x="183" y="256"/>
                        <a:pt x="169" y="270"/>
                      </a:cubicBezTo>
                      <a:cubicBezTo>
                        <a:pt x="119" y="288"/>
                        <a:pt x="107" y="293"/>
                        <a:pt x="107" y="293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0" name="Freeform 332"/>
                <p:cNvSpPr>
                  <a:spLocks/>
                </p:cNvSpPr>
                <p:nvPr/>
              </p:nvSpPr>
              <p:spPr bwMode="auto">
                <a:xfrm>
                  <a:off x="2412" y="2490"/>
                  <a:ext cx="572" cy="526"/>
                </a:xfrm>
                <a:custGeom>
                  <a:avLst/>
                  <a:gdLst>
                    <a:gd name="T0" fmla="*/ 301 w 452"/>
                    <a:gd name="T1" fmla="*/ 9 h 416"/>
                    <a:gd name="T2" fmla="*/ 230 w 452"/>
                    <a:gd name="T3" fmla="*/ 25 h 416"/>
                    <a:gd name="T4" fmla="*/ 27 w 452"/>
                    <a:gd name="T5" fmla="*/ 211 h 416"/>
                    <a:gd name="T6" fmla="*/ 9 w 452"/>
                    <a:gd name="T7" fmla="*/ 278 h 416"/>
                    <a:gd name="T8" fmla="*/ 69 w 452"/>
                    <a:gd name="T9" fmla="*/ 394 h 416"/>
                    <a:gd name="T10" fmla="*/ 126 w 452"/>
                    <a:gd name="T11" fmla="*/ 402 h 416"/>
                    <a:gd name="T12" fmla="*/ 248 w 452"/>
                    <a:gd name="T13" fmla="*/ 317 h 416"/>
                    <a:gd name="T14" fmla="*/ 319 w 452"/>
                    <a:gd name="T15" fmla="*/ 254 h 416"/>
                    <a:gd name="T16" fmla="*/ 435 w 452"/>
                    <a:gd name="T17" fmla="*/ 119 h 416"/>
                    <a:gd name="T18" fmla="*/ 430 w 452"/>
                    <a:gd name="T19" fmla="*/ 67 h 416"/>
                    <a:gd name="T20" fmla="*/ 301 w 452"/>
                    <a:gd name="T21" fmla="*/ 9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2" h="416">
                      <a:moveTo>
                        <a:pt x="301" y="9"/>
                      </a:moveTo>
                      <a:cubicBezTo>
                        <a:pt x="282" y="0"/>
                        <a:pt x="250" y="8"/>
                        <a:pt x="230" y="25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8" y="229"/>
                        <a:pt x="0" y="259"/>
                        <a:pt x="9" y="278"/>
                      </a:cubicBezTo>
                      <a:cubicBezTo>
                        <a:pt x="69" y="394"/>
                        <a:pt x="69" y="394"/>
                        <a:pt x="69" y="394"/>
                      </a:cubicBezTo>
                      <a:cubicBezTo>
                        <a:pt x="79" y="413"/>
                        <a:pt x="104" y="416"/>
                        <a:pt x="126" y="402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0" y="302"/>
                        <a:pt x="302" y="273"/>
                        <a:pt x="319" y="254"/>
                      </a:cubicBezTo>
                      <a:cubicBezTo>
                        <a:pt x="435" y="119"/>
                        <a:pt x="435" y="119"/>
                        <a:pt x="435" y="119"/>
                      </a:cubicBezTo>
                      <a:cubicBezTo>
                        <a:pt x="452" y="100"/>
                        <a:pt x="450" y="76"/>
                        <a:pt x="430" y="67"/>
                      </a:cubicBezTo>
                      <a:lnTo>
                        <a:pt x="301" y="9"/>
                      </a:ln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1" name="Freeform 333"/>
                <p:cNvSpPr>
                  <a:spLocks/>
                </p:cNvSpPr>
                <p:nvPr/>
              </p:nvSpPr>
              <p:spPr bwMode="auto">
                <a:xfrm>
                  <a:off x="2515" y="2596"/>
                  <a:ext cx="601" cy="618"/>
                </a:xfrm>
                <a:custGeom>
                  <a:avLst/>
                  <a:gdLst>
                    <a:gd name="T0" fmla="*/ 391 w 476"/>
                    <a:gd name="T1" fmla="*/ 104 h 489"/>
                    <a:gd name="T2" fmla="*/ 85 w 476"/>
                    <a:gd name="T3" fmla="*/ 77 h 489"/>
                    <a:gd name="T4" fmla="*/ 84 w 476"/>
                    <a:gd name="T5" fmla="*/ 385 h 489"/>
                    <a:gd name="T6" fmla="*/ 390 w 476"/>
                    <a:gd name="T7" fmla="*/ 411 h 489"/>
                    <a:gd name="T8" fmla="*/ 391 w 476"/>
                    <a:gd name="T9" fmla="*/ 104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6" h="489">
                      <a:moveTo>
                        <a:pt x="391" y="104"/>
                      </a:moveTo>
                      <a:cubicBezTo>
                        <a:pt x="307" y="11"/>
                        <a:pt x="170" y="0"/>
                        <a:pt x="85" y="77"/>
                      </a:cubicBezTo>
                      <a:cubicBezTo>
                        <a:pt x="0" y="155"/>
                        <a:pt x="0" y="292"/>
                        <a:pt x="84" y="385"/>
                      </a:cubicBezTo>
                      <a:cubicBezTo>
                        <a:pt x="169" y="477"/>
                        <a:pt x="306" y="489"/>
                        <a:pt x="390" y="411"/>
                      </a:cubicBezTo>
                      <a:cubicBezTo>
                        <a:pt x="475" y="334"/>
                        <a:pt x="476" y="196"/>
                        <a:pt x="391" y="104"/>
                      </a:cubicBezTo>
                      <a:close/>
                    </a:path>
                  </a:pathLst>
                </a:custGeom>
                <a:solidFill>
                  <a:srgbClr val="2640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2" name="Freeform 334"/>
                <p:cNvSpPr>
                  <a:spLocks/>
                </p:cNvSpPr>
                <p:nvPr/>
              </p:nvSpPr>
              <p:spPr bwMode="auto">
                <a:xfrm>
                  <a:off x="2515" y="2637"/>
                  <a:ext cx="508" cy="577"/>
                </a:xfrm>
                <a:custGeom>
                  <a:avLst/>
                  <a:gdLst>
                    <a:gd name="T0" fmla="*/ 179 w 402"/>
                    <a:gd name="T1" fmla="*/ 296 h 457"/>
                    <a:gd name="T2" fmla="*/ 168 w 402"/>
                    <a:gd name="T3" fmla="*/ 0 h 457"/>
                    <a:gd name="T4" fmla="*/ 85 w 402"/>
                    <a:gd name="T5" fmla="*/ 45 h 457"/>
                    <a:gd name="T6" fmla="*/ 84 w 402"/>
                    <a:gd name="T7" fmla="*/ 353 h 457"/>
                    <a:gd name="T8" fmla="*/ 390 w 402"/>
                    <a:gd name="T9" fmla="*/ 379 h 457"/>
                    <a:gd name="T10" fmla="*/ 402 w 402"/>
                    <a:gd name="T11" fmla="*/ 368 h 457"/>
                    <a:gd name="T12" fmla="*/ 179 w 402"/>
                    <a:gd name="T13" fmla="*/ 29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2" h="457">
                      <a:moveTo>
                        <a:pt x="179" y="296"/>
                      </a:moveTo>
                      <a:cubicBezTo>
                        <a:pt x="99" y="209"/>
                        <a:pt x="95" y="79"/>
                        <a:pt x="168" y="0"/>
                      </a:cubicBezTo>
                      <a:cubicBezTo>
                        <a:pt x="138" y="8"/>
                        <a:pt x="109" y="23"/>
                        <a:pt x="85" y="45"/>
                      </a:cubicBezTo>
                      <a:cubicBezTo>
                        <a:pt x="0" y="123"/>
                        <a:pt x="0" y="260"/>
                        <a:pt x="84" y="353"/>
                      </a:cubicBezTo>
                      <a:cubicBezTo>
                        <a:pt x="169" y="445"/>
                        <a:pt x="306" y="457"/>
                        <a:pt x="390" y="379"/>
                      </a:cubicBezTo>
                      <a:cubicBezTo>
                        <a:pt x="395" y="376"/>
                        <a:pt x="398" y="372"/>
                        <a:pt x="402" y="368"/>
                      </a:cubicBezTo>
                      <a:cubicBezTo>
                        <a:pt x="326" y="387"/>
                        <a:pt x="239" y="362"/>
                        <a:pt x="179" y="296"/>
                      </a:cubicBezTo>
                      <a:close/>
                    </a:path>
                  </a:pathLst>
                </a:custGeom>
                <a:solidFill>
                  <a:srgbClr val="0725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3" name="Freeform 335"/>
                <p:cNvSpPr>
                  <a:spLocks/>
                </p:cNvSpPr>
                <p:nvPr/>
              </p:nvSpPr>
              <p:spPr bwMode="auto">
                <a:xfrm>
                  <a:off x="2660" y="1432"/>
                  <a:ext cx="97" cy="140"/>
                </a:xfrm>
                <a:custGeom>
                  <a:avLst/>
                  <a:gdLst>
                    <a:gd name="T0" fmla="*/ 97 w 97"/>
                    <a:gd name="T1" fmla="*/ 19 h 140"/>
                    <a:gd name="T2" fmla="*/ 47 w 97"/>
                    <a:gd name="T3" fmla="*/ 140 h 140"/>
                    <a:gd name="T4" fmla="*/ 0 w 97"/>
                    <a:gd name="T5" fmla="*/ 122 h 140"/>
                    <a:gd name="T6" fmla="*/ 51 w 97"/>
                    <a:gd name="T7" fmla="*/ 0 h 140"/>
                    <a:gd name="T8" fmla="*/ 97 w 97"/>
                    <a:gd name="T9" fmla="*/ 1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0">
                      <a:moveTo>
                        <a:pt x="97" y="19"/>
                      </a:moveTo>
                      <a:lnTo>
                        <a:pt x="47" y="140"/>
                      </a:lnTo>
                      <a:lnTo>
                        <a:pt x="0" y="122"/>
                      </a:lnTo>
                      <a:lnTo>
                        <a:pt x="51" y="0"/>
                      </a:lnTo>
                      <a:lnTo>
                        <a:pt x="97" y="1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4" name="Freeform 336"/>
                <p:cNvSpPr>
                  <a:spLocks/>
                </p:cNvSpPr>
                <p:nvPr/>
              </p:nvSpPr>
              <p:spPr bwMode="auto">
                <a:xfrm>
                  <a:off x="2703" y="1063"/>
                  <a:ext cx="999" cy="675"/>
                </a:xfrm>
                <a:custGeom>
                  <a:avLst/>
                  <a:gdLst>
                    <a:gd name="T0" fmla="*/ 469 w 790"/>
                    <a:gd name="T1" fmla="*/ 51 h 534"/>
                    <a:gd name="T2" fmla="*/ 497 w 790"/>
                    <a:gd name="T3" fmla="*/ 277 h 534"/>
                    <a:gd name="T4" fmla="*/ 41 w 790"/>
                    <a:gd name="T5" fmla="*/ 300 h 534"/>
                    <a:gd name="T6" fmla="*/ 0 w 790"/>
                    <a:gd name="T7" fmla="*/ 409 h 534"/>
                    <a:gd name="T8" fmla="*/ 417 w 790"/>
                    <a:gd name="T9" fmla="*/ 503 h 534"/>
                    <a:gd name="T10" fmla="*/ 702 w 790"/>
                    <a:gd name="T11" fmla="*/ 379 h 534"/>
                    <a:gd name="T12" fmla="*/ 781 w 790"/>
                    <a:gd name="T13" fmla="*/ 85 h 534"/>
                    <a:gd name="T14" fmla="*/ 469 w 790"/>
                    <a:gd name="T15" fmla="*/ 51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534">
                      <a:moveTo>
                        <a:pt x="469" y="51"/>
                      </a:moveTo>
                      <a:cubicBezTo>
                        <a:pt x="469" y="51"/>
                        <a:pt x="522" y="188"/>
                        <a:pt x="497" y="277"/>
                      </a:cubicBezTo>
                      <a:cubicBezTo>
                        <a:pt x="473" y="366"/>
                        <a:pt x="219" y="379"/>
                        <a:pt x="41" y="300"/>
                      </a:cubicBezTo>
                      <a:cubicBezTo>
                        <a:pt x="15" y="363"/>
                        <a:pt x="0" y="409"/>
                        <a:pt x="0" y="409"/>
                      </a:cubicBezTo>
                      <a:cubicBezTo>
                        <a:pt x="0" y="409"/>
                        <a:pt x="287" y="534"/>
                        <a:pt x="417" y="503"/>
                      </a:cubicBezTo>
                      <a:cubicBezTo>
                        <a:pt x="546" y="472"/>
                        <a:pt x="702" y="379"/>
                        <a:pt x="702" y="379"/>
                      </a:cubicBezTo>
                      <a:cubicBezTo>
                        <a:pt x="702" y="379"/>
                        <a:pt x="773" y="171"/>
                        <a:pt x="781" y="85"/>
                      </a:cubicBezTo>
                      <a:cubicBezTo>
                        <a:pt x="790" y="0"/>
                        <a:pt x="469" y="51"/>
                        <a:pt x="469" y="51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5" name="Freeform 337"/>
                <p:cNvSpPr>
                  <a:spLocks/>
                </p:cNvSpPr>
                <p:nvPr/>
              </p:nvSpPr>
              <p:spPr bwMode="auto">
                <a:xfrm>
                  <a:off x="2703" y="1115"/>
                  <a:ext cx="991" cy="623"/>
                </a:xfrm>
                <a:custGeom>
                  <a:avLst/>
                  <a:gdLst>
                    <a:gd name="T0" fmla="*/ 646 w 784"/>
                    <a:gd name="T1" fmla="*/ 282 h 493"/>
                    <a:gd name="T2" fmla="*/ 361 w 784"/>
                    <a:gd name="T3" fmla="*/ 406 h 493"/>
                    <a:gd name="T4" fmla="*/ 10 w 784"/>
                    <a:gd name="T5" fmla="*/ 338 h 493"/>
                    <a:gd name="T6" fmla="*/ 0 w 784"/>
                    <a:gd name="T7" fmla="*/ 368 h 493"/>
                    <a:gd name="T8" fmla="*/ 417 w 784"/>
                    <a:gd name="T9" fmla="*/ 462 h 493"/>
                    <a:gd name="T10" fmla="*/ 702 w 784"/>
                    <a:gd name="T11" fmla="*/ 338 h 493"/>
                    <a:gd name="T12" fmla="*/ 781 w 784"/>
                    <a:gd name="T13" fmla="*/ 44 h 493"/>
                    <a:gd name="T14" fmla="*/ 724 w 784"/>
                    <a:gd name="T15" fmla="*/ 0 h 493"/>
                    <a:gd name="T16" fmla="*/ 646 w 784"/>
                    <a:gd name="T17" fmla="*/ 28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4" h="493">
                      <a:moveTo>
                        <a:pt x="646" y="282"/>
                      </a:moveTo>
                      <a:cubicBezTo>
                        <a:pt x="646" y="282"/>
                        <a:pt x="490" y="375"/>
                        <a:pt x="361" y="406"/>
                      </a:cubicBezTo>
                      <a:cubicBezTo>
                        <a:pt x="270" y="427"/>
                        <a:pt x="103" y="373"/>
                        <a:pt x="10" y="338"/>
                      </a:cubicBezTo>
                      <a:cubicBezTo>
                        <a:pt x="3" y="357"/>
                        <a:pt x="0" y="368"/>
                        <a:pt x="0" y="368"/>
                      </a:cubicBezTo>
                      <a:cubicBezTo>
                        <a:pt x="0" y="368"/>
                        <a:pt x="287" y="493"/>
                        <a:pt x="417" y="462"/>
                      </a:cubicBezTo>
                      <a:cubicBezTo>
                        <a:pt x="546" y="431"/>
                        <a:pt x="702" y="338"/>
                        <a:pt x="702" y="338"/>
                      </a:cubicBezTo>
                      <a:cubicBezTo>
                        <a:pt x="702" y="338"/>
                        <a:pt x="773" y="130"/>
                        <a:pt x="781" y="44"/>
                      </a:cubicBezTo>
                      <a:cubicBezTo>
                        <a:pt x="784" y="20"/>
                        <a:pt x="760" y="7"/>
                        <a:pt x="724" y="0"/>
                      </a:cubicBezTo>
                      <a:cubicBezTo>
                        <a:pt x="711" y="92"/>
                        <a:pt x="646" y="282"/>
                        <a:pt x="646" y="282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6" name="Freeform 338"/>
                <p:cNvSpPr>
                  <a:spLocks/>
                </p:cNvSpPr>
                <p:nvPr/>
              </p:nvSpPr>
              <p:spPr bwMode="auto">
                <a:xfrm>
                  <a:off x="2822" y="336"/>
                  <a:ext cx="65" cy="136"/>
                </a:xfrm>
                <a:custGeom>
                  <a:avLst/>
                  <a:gdLst>
                    <a:gd name="T0" fmla="*/ 65 w 65"/>
                    <a:gd name="T1" fmla="*/ 129 h 136"/>
                    <a:gd name="T2" fmla="*/ 50 w 65"/>
                    <a:gd name="T3" fmla="*/ 0 h 136"/>
                    <a:gd name="T4" fmla="*/ 0 w 65"/>
                    <a:gd name="T5" fmla="*/ 5 h 136"/>
                    <a:gd name="T6" fmla="*/ 15 w 65"/>
                    <a:gd name="T7" fmla="*/ 136 h 136"/>
                    <a:gd name="T8" fmla="*/ 65 w 65"/>
                    <a:gd name="T9" fmla="*/ 129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36">
                      <a:moveTo>
                        <a:pt x="65" y="129"/>
                      </a:moveTo>
                      <a:lnTo>
                        <a:pt x="50" y="0"/>
                      </a:lnTo>
                      <a:lnTo>
                        <a:pt x="0" y="5"/>
                      </a:lnTo>
                      <a:lnTo>
                        <a:pt x="15" y="136"/>
                      </a:lnTo>
                      <a:lnTo>
                        <a:pt x="65" y="12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7" name="Freeform 339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820"/>
                </a:xfrm>
                <a:custGeom>
                  <a:avLst/>
                  <a:gdLst>
                    <a:gd name="T0" fmla="*/ 356 w 680"/>
                    <a:gd name="T1" fmla="*/ 513 h 649"/>
                    <a:gd name="T2" fmla="*/ 444 w 680"/>
                    <a:gd name="T3" fmla="*/ 303 h 649"/>
                    <a:gd name="T4" fmla="*/ 10 w 680"/>
                    <a:gd name="T5" fmla="*/ 158 h 649"/>
                    <a:gd name="T6" fmla="*/ 0 w 680"/>
                    <a:gd name="T7" fmla="*/ 42 h 649"/>
                    <a:gd name="T8" fmla="*/ 427 w 680"/>
                    <a:gd name="T9" fmla="*/ 64 h 649"/>
                    <a:gd name="T10" fmla="*/ 668 w 680"/>
                    <a:gd name="T11" fmla="*/ 260 h 649"/>
                    <a:gd name="T12" fmla="*/ 665 w 680"/>
                    <a:gd name="T13" fmla="*/ 564 h 649"/>
                    <a:gd name="T14" fmla="*/ 356 w 680"/>
                    <a:gd name="T15" fmla="*/ 513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0" h="649">
                      <a:moveTo>
                        <a:pt x="356" y="513"/>
                      </a:moveTo>
                      <a:cubicBezTo>
                        <a:pt x="356" y="513"/>
                        <a:pt x="443" y="395"/>
                        <a:pt x="444" y="303"/>
                      </a:cubicBezTo>
                      <a:cubicBezTo>
                        <a:pt x="444" y="211"/>
                        <a:pt x="203" y="130"/>
                        <a:pt x="10" y="158"/>
                      </a:cubicBezTo>
                      <a:cubicBezTo>
                        <a:pt x="2" y="91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51" y="649"/>
                        <a:pt x="356" y="513"/>
                        <a:pt x="356" y="513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8" name="Freeform 340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752"/>
                </a:xfrm>
                <a:custGeom>
                  <a:avLst/>
                  <a:gdLst>
                    <a:gd name="T0" fmla="*/ 599 w 680"/>
                    <a:gd name="T1" fmla="*/ 299 h 595"/>
                    <a:gd name="T2" fmla="*/ 358 w 680"/>
                    <a:gd name="T3" fmla="*/ 103 h 595"/>
                    <a:gd name="T4" fmla="*/ 2 w 680"/>
                    <a:gd name="T5" fmla="*/ 74 h 595"/>
                    <a:gd name="T6" fmla="*/ 0 w 680"/>
                    <a:gd name="T7" fmla="*/ 42 h 595"/>
                    <a:gd name="T8" fmla="*/ 427 w 680"/>
                    <a:gd name="T9" fmla="*/ 64 h 595"/>
                    <a:gd name="T10" fmla="*/ 668 w 680"/>
                    <a:gd name="T11" fmla="*/ 260 h 595"/>
                    <a:gd name="T12" fmla="*/ 665 w 680"/>
                    <a:gd name="T13" fmla="*/ 564 h 595"/>
                    <a:gd name="T14" fmla="*/ 598 w 680"/>
                    <a:gd name="T15" fmla="*/ 591 h 595"/>
                    <a:gd name="T16" fmla="*/ 599 w 680"/>
                    <a:gd name="T17" fmla="*/ 29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0" h="595">
                      <a:moveTo>
                        <a:pt x="599" y="299"/>
                      </a:moveTo>
                      <a:cubicBezTo>
                        <a:pt x="599" y="299"/>
                        <a:pt x="474" y="167"/>
                        <a:pt x="358" y="103"/>
                      </a:cubicBezTo>
                      <a:cubicBezTo>
                        <a:pt x="276" y="58"/>
                        <a:pt x="100" y="65"/>
                        <a:pt x="2" y="74"/>
                      </a:cubicBezTo>
                      <a:cubicBezTo>
                        <a:pt x="0" y="54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61" y="588"/>
                        <a:pt x="634" y="595"/>
                        <a:pt x="598" y="591"/>
                      </a:cubicBezTo>
                      <a:cubicBezTo>
                        <a:pt x="610" y="499"/>
                        <a:pt x="599" y="299"/>
                        <a:pt x="599" y="299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9" name="Freeform 341"/>
                <p:cNvSpPr>
                  <a:spLocks/>
                </p:cNvSpPr>
                <p:nvPr/>
              </p:nvSpPr>
              <p:spPr bwMode="auto">
                <a:xfrm>
                  <a:off x="2473" y="338"/>
                  <a:ext cx="363" cy="242"/>
                </a:xfrm>
                <a:custGeom>
                  <a:avLst/>
                  <a:gdLst>
                    <a:gd name="T0" fmla="*/ 280 w 287"/>
                    <a:gd name="T1" fmla="*/ 31 h 192"/>
                    <a:gd name="T2" fmla="*/ 141 w 287"/>
                    <a:gd name="T3" fmla="*/ 5 h 192"/>
                    <a:gd name="T4" fmla="*/ 74 w 287"/>
                    <a:gd name="T5" fmla="*/ 34 h 192"/>
                    <a:gd name="T6" fmla="*/ 12 w 287"/>
                    <a:gd name="T7" fmla="*/ 83 h 192"/>
                    <a:gd name="T8" fmla="*/ 17 w 287"/>
                    <a:gd name="T9" fmla="*/ 84 h 192"/>
                    <a:gd name="T10" fmla="*/ 1 w 287"/>
                    <a:gd name="T11" fmla="*/ 103 h 192"/>
                    <a:gd name="T12" fmla="*/ 23 w 287"/>
                    <a:gd name="T13" fmla="*/ 107 h 192"/>
                    <a:gd name="T14" fmla="*/ 4 w 287"/>
                    <a:gd name="T15" fmla="*/ 132 h 192"/>
                    <a:gd name="T16" fmla="*/ 37 w 287"/>
                    <a:gd name="T17" fmla="*/ 135 h 192"/>
                    <a:gd name="T18" fmla="*/ 21 w 287"/>
                    <a:gd name="T19" fmla="*/ 161 h 192"/>
                    <a:gd name="T20" fmla="*/ 57 w 287"/>
                    <a:gd name="T21" fmla="*/ 163 h 192"/>
                    <a:gd name="T22" fmla="*/ 146 w 287"/>
                    <a:gd name="T23" fmla="*/ 127 h 192"/>
                    <a:gd name="T24" fmla="*/ 79 w 287"/>
                    <a:gd name="T25" fmla="*/ 166 h 192"/>
                    <a:gd name="T26" fmla="*/ 109 w 287"/>
                    <a:gd name="T27" fmla="*/ 177 h 192"/>
                    <a:gd name="T28" fmla="*/ 208 w 287"/>
                    <a:gd name="T29" fmla="*/ 147 h 192"/>
                    <a:gd name="T30" fmla="*/ 287 w 287"/>
                    <a:gd name="T31" fmla="*/ 96 h 192"/>
                    <a:gd name="T32" fmla="*/ 280 w 287"/>
                    <a:gd name="T33" fmla="*/ 3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7" h="192">
                      <a:moveTo>
                        <a:pt x="280" y="31"/>
                      </a:moveTo>
                      <a:cubicBezTo>
                        <a:pt x="280" y="31"/>
                        <a:pt x="180" y="9"/>
                        <a:pt x="141" y="5"/>
                      </a:cubicBezTo>
                      <a:cubicBezTo>
                        <a:pt x="101" y="0"/>
                        <a:pt x="103" y="15"/>
                        <a:pt x="74" y="34"/>
                      </a:cubicBezTo>
                      <a:cubicBezTo>
                        <a:pt x="44" y="53"/>
                        <a:pt x="14" y="67"/>
                        <a:pt x="12" y="83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17" y="84"/>
                        <a:pt x="1" y="90"/>
                        <a:pt x="1" y="103"/>
                      </a:cubicBezTo>
                      <a:cubicBezTo>
                        <a:pt x="0" y="115"/>
                        <a:pt x="14" y="109"/>
                        <a:pt x="23" y="107"/>
                      </a:cubicBezTo>
                      <a:cubicBezTo>
                        <a:pt x="5" y="114"/>
                        <a:pt x="1" y="123"/>
                        <a:pt x="4" y="132"/>
                      </a:cubicBezTo>
                      <a:cubicBezTo>
                        <a:pt x="7" y="141"/>
                        <a:pt x="23" y="140"/>
                        <a:pt x="37" y="135"/>
                      </a:cubicBezTo>
                      <a:cubicBezTo>
                        <a:pt x="22" y="141"/>
                        <a:pt x="19" y="153"/>
                        <a:pt x="21" y="161"/>
                      </a:cubicBezTo>
                      <a:cubicBezTo>
                        <a:pt x="22" y="169"/>
                        <a:pt x="35" y="177"/>
                        <a:pt x="57" y="163"/>
                      </a:cubicBezTo>
                      <a:cubicBezTo>
                        <a:pt x="79" y="150"/>
                        <a:pt x="146" y="127"/>
                        <a:pt x="146" y="127"/>
                      </a:cubicBezTo>
                      <a:cubicBezTo>
                        <a:pt x="146" y="127"/>
                        <a:pt x="84" y="164"/>
                        <a:pt x="79" y="166"/>
                      </a:cubicBezTo>
                      <a:cubicBezTo>
                        <a:pt x="75" y="168"/>
                        <a:pt x="79" y="192"/>
                        <a:pt x="109" y="177"/>
                      </a:cubicBezTo>
                      <a:cubicBezTo>
                        <a:pt x="139" y="162"/>
                        <a:pt x="178" y="158"/>
                        <a:pt x="208" y="147"/>
                      </a:cubicBezTo>
                      <a:cubicBezTo>
                        <a:pt x="238" y="137"/>
                        <a:pt x="281" y="115"/>
                        <a:pt x="287" y="96"/>
                      </a:cubicBezTo>
                      <a:cubicBezTo>
                        <a:pt x="281" y="43"/>
                        <a:pt x="280" y="31"/>
                        <a:pt x="280" y="31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0" name="Freeform 342"/>
                <p:cNvSpPr>
                  <a:spLocks/>
                </p:cNvSpPr>
                <p:nvPr/>
              </p:nvSpPr>
              <p:spPr bwMode="auto">
                <a:xfrm>
                  <a:off x="2351" y="1270"/>
                  <a:ext cx="352" cy="263"/>
                </a:xfrm>
                <a:custGeom>
                  <a:avLst/>
                  <a:gdLst>
                    <a:gd name="T0" fmla="*/ 253 w 278"/>
                    <a:gd name="T1" fmla="*/ 208 h 208"/>
                    <a:gd name="T2" fmla="*/ 112 w 278"/>
                    <a:gd name="T3" fmla="*/ 196 h 208"/>
                    <a:gd name="T4" fmla="*/ 55 w 278"/>
                    <a:gd name="T5" fmla="*/ 149 h 208"/>
                    <a:gd name="T6" fmla="*/ 9 w 278"/>
                    <a:gd name="T7" fmla="*/ 86 h 208"/>
                    <a:gd name="T8" fmla="*/ 14 w 278"/>
                    <a:gd name="T9" fmla="*/ 86 h 208"/>
                    <a:gd name="T10" fmla="*/ 3 w 278"/>
                    <a:gd name="T11" fmla="*/ 64 h 208"/>
                    <a:gd name="T12" fmla="*/ 26 w 278"/>
                    <a:gd name="T13" fmla="*/ 66 h 208"/>
                    <a:gd name="T14" fmla="*/ 14 w 278"/>
                    <a:gd name="T15" fmla="*/ 37 h 208"/>
                    <a:gd name="T16" fmla="*/ 47 w 278"/>
                    <a:gd name="T17" fmla="*/ 43 h 208"/>
                    <a:gd name="T18" fmla="*/ 39 w 278"/>
                    <a:gd name="T19" fmla="*/ 13 h 208"/>
                    <a:gd name="T20" fmla="*/ 74 w 278"/>
                    <a:gd name="T21" fmla="*/ 21 h 208"/>
                    <a:gd name="T22" fmla="*/ 150 w 278"/>
                    <a:gd name="T23" fmla="*/ 79 h 208"/>
                    <a:gd name="T24" fmla="*/ 96 w 278"/>
                    <a:gd name="T25" fmla="*/ 24 h 208"/>
                    <a:gd name="T26" fmla="*/ 128 w 278"/>
                    <a:gd name="T27" fmla="*/ 22 h 208"/>
                    <a:gd name="T28" fmla="*/ 215 w 278"/>
                    <a:gd name="T29" fmla="*/ 77 h 208"/>
                    <a:gd name="T30" fmla="*/ 278 w 278"/>
                    <a:gd name="T31" fmla="*/ 147 h 208"/>
                    <a:gd name="T32" fmla="*/ 253 w 278"/>
                    <a:gd name="T33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8" h="208">
                      <a:moveTo>
                        <a:pt x="253" y="208"/>
                      </a:moveTo>
                      <a:cubicBezTo>
                        <a:pt x="253" y="208"/>
                        <a:pt x="151" y="202"/>
                        <a:pt x="112" y="196"/>
                      </a:cubicBezTo>
                      <a:cubicBezTo>
                        <a:pt x="73" y="190"/>
                        <a:pt x="79" y="176"/>
                        <a:pt x="55" y="149"/>
                      </a:cubicBezTo>
                      <a:cubicBezTo>
                        <a:pt x="32" y="123"/>
                        <a:pt x="7" y="102"/>
                        <a:pt x="9" y="86"/>
                      </a:cubicBezTo>
                      <a:cubicBezTo>
                        <a:pt x="14" y="86"/>
                        <a:pt x="14" y="86"/>
                        <a:pt x="14" y="86"/>
                      </a:cubicBezTo>
                      <a:cubicBezTo>
                        <a:pt x="14" y="86"/>
                        <a:pt x="0" y="76"/>
                        <a:pt x="3" y="64"/>
                      </a:cubicBezTo>
                      <a:cubicBezTo>
                        <a:pt x="6" y="52"/>
                        <a:pt x="19" y="61"/>
                        <a:pt x="26" y="66"/>
                      </a:cubicBezTo>
                      <a:cubicBezTo>
                        <a:pt x="11" y="54"/>
                        <a:pt x="9" y="45"/>
                        <a:pt x="14" y="37"/>
                      </a:cubicBezTo>
                      <a:cubicBezTo>
                        <a:pt x="20" y="29"/>
                        <a:pt x="35" y="35"/>
                        <a:pt x="47" y="43"/>
                      </a:cubicBezTo>
                      <a:cubicBezTo>
                        <a:pt x="34" y="33"/>
                        <a:pt x="35" y="20"/>
                        <a:pt x="39" y="13"/>
                      </a:cubicBezTo>
                      <a:cubicBezTo>
                        <a:pt x="42" y="6"/>
                        <a:pt x="57" y="2"/>
                        <a:pt x="74" y="21"/>
                      </a:cubicBezTo>
                      <a:cubicBezTo>
                        <a:pt x="92" y="40"/>
                        <a:pt x="150" y="79"/>
                        <a:pt x="150" y="79"/>
                      </a:cubicBezTo>
                      <a:cubicBezTo>
                        <a:pt x="150" y="79"/>
                        <a:pt x="101" y="28"/>
                        <a:pt x="96" y="24"/>
                      </a:cubicBezTo>
                      <a:cubicBezTo>
                        <a:pt x="92" y="21"/>
                        <a:pt x="103" y="0"/>
                        <a:pt x="128" y="22"/>
                      </a:cubicBezTo>
                      <a:cubicBezTo>
                        <a:pt x="152" y="44"/>
                        <a:pt x="189" y="59"/>
                        <a:pt x="215" y="77"/>
                      </a:cubicBezTo>
                      <a:cubicBezTo>
                        <a:pt x="241" y="95"/>
                        <a:pt x="276" y="128"/>
                        <a:pt x="278" y="147"/>
                      </a:cubicBezTo>
                      <a:cubicBezTo>
                        <a:pt x="258" y="197"/>
                        <a:pt x="253" y="208"/>
                        <a:pt x="253" y="208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1" name="Freeform 343"/>
                <p:cNvSpPr>
                  <a:spLocks/>
                </p:cNvSpPr>
                <p:nvPr/>
              </p:nvSpPr>
              <p:spPr bwMode="auto">
                <a:xfrm>
                  <a:off x="3156" y="724"/>
                  <a:ext cx="293" cy="635"/>
                </a:xfrm>
                <a:custGeom>
                  <a:avLst/>
                  <a:gdLst>
                    <a:gd name="T0" fmla="*/ 36 w 232"/>
                    <a:gd name="T1" fmla="*/ 65 h 502"/>
                    <a:gd name="T2" fmla="*/ 0 w 232"/>
                    <a:gd name="T3" fmla="*/ 128 h 502"/>
                    <a:gd name="T4" fmla="*/ 0 w 232"/>
                    <a:gd name="T5" fmla="*/ 403 h 502"/>
                    <a:gd name="T6" fmla="*/ 37 w 232"/>
                    <a:gd name="T7" fmla="*/ 461 h 502"/>
                    <a:gd name="T8" fmla="*/ 164 w 232"/>
                    <a:gd name="T9" fmla="*/ 496 h 502"/>
                    <a:gd name="T10" fmla="*/ 207 w 232"/>
                    <a:gd name="T11" fmla="*/ 459 h 502"/>
                    <a:gd name="T12" fmla="*/ 228 w 232"/>
                    <a:gd name="T13" fmla="*/ 311 h 502"/>
                    <a:gd name="T14" fmla="*/ 229 w 232"/>
                    <a:gd name="T15" fmla="*/ 217 h 502"/>
                    <a:gd name="T16" fmla="*/ 208 w 232"/>
                    <a:gd name="T17" fmla="*/ 41 h 502"/>
                    <a:gd name="T18" fmla="*/ 166 w 232"/>
                    <a:gd name="T19" fmla="*/ 9 h 502"/>
                    <a:gd name="T20" fmla="*/ 36 w 232"/>
                    <a:gd name="T21" fmla="*/ 65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502">
                      <a:moveTo>
                        <a:pt x="36" y="65"/>
                      </a:moveTo>
                      <a:cubicBezTo>
                        <a:pt x="16" y="73"/>
                        <a:pt x="0" y="102"/>
                        <a:pt x="0" y="128"/>
                      </a:cubicBezTo>
                      <a:cubicBezTo>
                        <a:pt x="0" y="403"/>
                        <a:pt x="0" y="403"/>
                        <a:pt x="0" y="403"/>
                      </a:cubicBezTo>
                      <a:cubicBezTo>
                        <a:pt x="0" y="430"/>
                        <a:pt x="16" y="456"/>
                        <a:pt x="37" y="461"/>
                      </a:cubicBezTo>
                      <a:cubicBezTo>
                        <a:pt x="164" y="496"/>
                        <a:pt x="164" y="496"/>
                        <a:pt x="164" y="496"/>
                      </a:cubicBezTo>
                      <a:cubicBezTo>
                        <a:pt x="184" y="502"/>
                        <a:pt x="204" y="485"/>
                        <a:pt x="207" y="459"/>
                      </a:cubicBezTo>
                      <a:cubicBezTo>
                        <a:pt x="228" y="311"/>
                        <a:pt x="228" y="311"/>
                        <a:pt x="228" y="311"/>
                      </a:cubicBezTo>
                      <a:cubicBezTo>
                        <a:pt x="231" y="285"/>
                        <a:pt x="232" y="243"/>
                        <a:pt x="229" y="217"/>
                      </a:cubicBezTo>
                      <a:cubicBezTo>
                        <a:pt x="208" y="41"/>
                        <a:pt x="208" y="41"/>
                        <a:pt x="208" y="41"/>
                      </a:cubicBezTo>
                      <a:cubicBezTo>
                        <a:pt x="205" y="15"/>
                        <a:pt x="186" y="0"/>
                        <a:pt x="166" y="9"/>
                      </a:cubicBez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2" name="Oval 344"/>
                <p:cNvSpPr>
                  <a:spLocks noChangeArrowheads="1"/>
                </p:cNvSpPr>
                <p:nvPr/>
              </p:nvSpPr>
              <p:spPr bwMode="auto">
                <a:xfrm>
                  <a:off x="3228" y="799"/>
                  <a:ext cx="572" cy="526"/>
                </a:xfrm>
                <a:prstGeom prst="ellipse">
                  <a:avLst/>
                </a:prstGeom>
                <a:solidFill>
                  <a:srgbClr val="A08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3" name="Freeform 345"/>
                <p:cNvSpPr>
                  <a:spLocks/>
                </p:cNvSpPr>
                <p:nvPr/>
              </p:nvSpPr>
              <p:spPr bwMode="auto">
                <a:xfrm>
                  <a:off x="3228" y="946"/>
                  <a:ext cx="572" cy="379"/>
                </a:xfrm>
                <a:custGeom>
                  <a:avLst/>
                  <a:gdLst>
                    <a:gd name="T0" fmla="*/ 249 w 453"/>
                    <a:gd name="T1" fmla="*/ 192 h 300"/>
                    <a:gd name="T2" fmla="*/ 24 w 453"/>
                    <a:gd name="T3" fmla="*/ 0 h 300"/>
                    <a:gd name="T4" fmla="*/ 0 w 453"/>
                    <a:gd name="T5" fmla="*/ 92 h 300"/>
                    <a:gd name="T6" fmla="*/ 227 w 453"/>
                    <a:gd name="T7" fmla="*/ 300 h 300"/>
                    <a:gd name="T8" fmla="*/ 453 w 453"/>
                    <a:gd name="T9" fmla="*/ 92 h 300"/>
                    <a:gd name="T10" fmla="*/ 452 w 453"/>
                    <a:gd name="T11" fmla="*/ 76 h 300"/>
                    <a:gd name="T12" fmla="*/ 249 w 453"/>
                    <a:gd name="T13" fmla="*/ 192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" h="300">
                      <a:moveTo>
                        <a:pt x="249" y="192"/>
                      </a:moveTo>
                      <a:cubicBezTo>
                        <a:pt x="130" y="192"/>
                        <a:pt x="33" y="108"/>
                        <a:pt x="24" y="0"/>
                      </a:cubicBezTo>
                      <a:cubicBezTo>
                        <a:pt x="9" y="28"/>
                        <a:pt x="0" y="59"/>
                        <a:pt x="0" y="92"/>
                      </a:cubicBezTo>
                      <a:cubicBezTo>
                        <a:pt x="0" y="207"/>
                        <a:pt x="102" y="300"/>
                        <a:pt x="227" y="300"/>
                      </a:cubicBezTo>
                      <a:cubicBezTo>
                        <a:pt x="352" y="300"/>
                        <a:pt x="453" y="207"/>
                        <a:pt x="453" y="92"/>
                      </a:cubicBezTo>
                      <a:cubicBezTo>
                        <a:pt x="453" y="87"/>
                        <a:pt x="453" y="81"/>
                        <a:pt x="452" y="76"/>
                      </a:cubicBezTo>
                      <a:cubicBezTo>
                        <a:pt x="416" y="145"/>
                        <a:pt x="338" y="192"/>
                        <a:pt x="249" y="192"/>
                      </a:cubicBezTo>
                      <a:close/>
                    </a:path>
                  </a:pathLst>
                </a:custGeom>
                <a:solidFill>
                  <a:srgbClr val="907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4" name="Freeform 346"/>
                <p:cNvSpPr>
                  <a:spLocks/>
                </p:cNvSpPr>
                <p:nvPr/>
              </p:nvSpPr>
              <p:spPr bwMode="auto">
                <a:xfrm>
                  <a:off x="1411" y="421"/>
                  <a:ext cx="275" cy="234"/>
                </a:xfrm>
                <a:custGeom>
                  <a:avLst/>
                  <a:gdLst>
                    <a:gd name="T0" fmla="*/ 0 w 218"/>
                    <a:gd name="T1" fmla="*/ 5 h 185"/>
                    <a:gd name="T2" fmla="*/ 216 w 218"/>
                    <a:gd name="T3" fmla="*/ 185 h 185"/>
                    <a:gd name="T4" fmla="*/ 213 w 218"/>
                    <a:gd name="T5" fmla="*/ 174 h 185"/>
                    <a:gd name="T6" fmla="*/ 4 w 218"/>
                    <a:gd name="T7" fmla="*/ 0 h 185"/>
                    <a:gd name="T8" fmla="*/ 0 w 218"/>
                    <a:gd name="T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5">
                      <a:moveTo>
                        <a:pt x="0" y="5"/>
                      </a:moveTo>
                      <a:cubicBezTo>
                        <a:pt x="216" y="185"/>
                        <a:pt x="216" y="185"/>
                        <a:pt x="216" y="185"/>
                      </a:cubicBezTo>
                      <a:cubicBezTo>
                        <a:pt x="218" y="182"/>
                        <a:pt x="216" y="178"/>
                        <a:pt x="213" y="174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5" name="Freeform 347"/>
                <p:cNvSpPr>
                  <a:spLocks/>
                </p:cNvSpPr>
                <p:nvPr/>
              </p:nvSpPr>
              <p:spPr bwMode="auto">
                <a:xfrm>
                  <a:off x="1416" y="406"/>
                  <a:ext cx="283" cy="240"/>
                </a:xfrm>
                <a:custGeom>
                  <a:avLst/>
                  <a:gdLst>
                    <a:gd name="T0" fmla="*/ 10 w 224"/>
                    <a:gd name="T1" fmla="*/ 0 h 190"/>
                    <a:gd name="T2" fmla="*/ 0 w 224"/>
                    <a:gd name="T3" fmla="*/ 12 h 190"/>
                    <a:gd name="T4" fmla="*/ 209 w 224"/>
                    <a:gd name="T5" fmla="*/ 186 h 190"/>
                    <a:gd name="T6" fmla="*/ 209 w 224"/>
                    <a:gd name="T7" fmla="*/ 186 h 190"/>
                    <a:gd name="T8" fmla="*/ 209 w 224"/>
                    <a:gd name="T9" fmla="*/ 186 h 190"/>
                    <a:gd name="T10" fmla="*/ 222 w 224"/>
                    <a:gd name="T11" fmla="*/ 187 h 190"/>
                    <a:gd name="T12" fmla="*/ 219 w 224"/>
                    <a:gd name="T13" fmla="*/ 174 h 190"/>
                    <a:gd name="T14" fmla="*/ 219 w 224"/>
                    <a:gd name="T15" fmla="*/ 175 h 190"/>
                    <a:gd name="T16" fmla="*/ 219 w 224"/>
                    <a:gd name="T17" fmla="*/ 174 h 190"/>
                    <a:gd name="T18" fmla="*/ 219 w 224"/>
                    <a:gd name="T19" fmla="*/ 174 h 190"/>
                    <a:gd name="T20" fmla="*/ 10 w 224"/>
                    <a:gd name="T2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190">
                      <a:moveTo>
                        <a:pt x="10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13" y="189"/>
                        <a:pt x="219" y="190"/>
                        <a:pt x="222" y="187"/>
                      </a:cubicBezTo>
                      <a:cubicBezTo>
                        <a:pt x="224" y="184"/>
                        <a:pt x="223" y="179"/>
                        <a:pt x="219" y="174"/>
                      </a:cubicBezTo>
                      <a:cubicBezTo>
                        <a:pt x="219" y="175"/>
                        <a:pt x="219" y="175"/>
                        <a:pt x="219" y="175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6" name="Freeform 348"/>
                <p:cNvSpPr>
                  <a:spLocks/>
                </p:cNvSpPr>
                <p:nvPr/>
              </p:nvSpPr>
              <p:spPr bwMode="auto">
                <a:xfrm>
                  <a:off x="1429" y="399"/>
                  <a:ext cx="279" cy="232"/>
                </a:xfrm>
                <a:custGeom>
                  <a:avLst/>
                  <a:gdLst>
                    <a:gd name="T0" fmla="*/ 209 w 221"/>
                    <a:gd name="T1" fmla="*/ 179 h 183"/>
                    <a:gd name="T2" fmla="*/ 221 w 221"/>
                    <a:gd name="T3" fmla="*/ 181 h 183"/>
                    <a:gd name="T4" fmla="*/ 4 w 221"/>
                    <a:gd name="T5" fmla="*/ 0 h 183"/>
                    <a:gd name="T6" fmla="*/ 0 w 221"/>
                    <a:gd name="T7" fmla="*/ 5 h 183"/>
                    <a:gd name="T8" fmla="*/ 209 w 221"/>
                    <a:gd name="T9" fmla="*/ 17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83">
                      <a:moveTo>
                        <a:pt x="209" y="179"/>
                      </a:moveTo>
                      <a:cubicBezTo>
                        <a:pt x="213" y="182"/>
                        <a:pt x="218" y="183"/>
                        <a:pt x="221" y="18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lnTo>
                        <a:pt x="209" y="179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7" name="Freeform 349"/>
                <p:cNvSpPr>
                  <a:spLocks/>
                </p:cNvSpPr>
                <p:nvPr/>
              </p:nvSpPr>
              <p:spPr bwMode="auto">
                <a:xfrm>
                  <a:off x="1680" y="626"/>
                  <a:ext cx="42" cy="38"/>
                </a:xfrm>
                <a:custGeom>
                  <a:avLst/>
                  <a:gdLst>
                    <a:gd name="T0" fmla="*/ 22 w 33"/>
                    <a:gd name="T1" fmla="*/ 2 h 30"/>
                    <a:gd name="T2" fmla="*/ 10 w 33"/>
                    <a:gd name="T3" fmla="*/ 0 h 30"/>
                    <a:gd name="T4" fmla="*/ 10 w 33"/>
                    <a:gd name="T5" fmla="*/ 0 h 30"/>
                    <a:gd name="T6" fmla="*/ 10 w 33"/>
                    <a:gd name="T7" fmla="*/ 1 h 30"/>
                    <a:gd name="T8" fmla="*/ 10 w 33"/>
                    <a:gd name="T9" fmla="*/ 0 h 30"/>
                    <a:gd name="T10" fmla="*/ 13 w 33"/>
                    <a:gd name="T11" fmla="*/ 13 h 30"/>
                    <a:gd name="T12" fmla="*/ 0 w 33"/>
                    <a:gd name="T13" fmla="*/ 12 h 30"/>
                    <a:gd name="T14" fmla="*/ 0 w 33"/>
                    <a:gd name="T15" fmla="*/ 12 h 30"/>
                    <a:gd name="T16" fmla="*/ 0 w 33"/>
                    <a:gd name="T17" fmla="*/ 12 h 30"/>
                    <a:gd name="T18" fmla="*/ 3 w 33"/>
                    <a:gd name="T19" fmla="*/ 24 h 30"/>
                    <a:gd name="T20" fmla="*/ 33 w 33"/>
                    <a:gd name="T21" fmla="*/ 30 h 30"/>
                    <a:gd name="T22" fmla="*/ 22 w 33"/>
                    <a:gd name="T23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" h="30">
                      <a:moveTo>
                        <a:pt x="22" y="2"/>
                      </a:moveTo>
                      <a:cubicBezTo>
                        <a:pt x="19" y="4"/>
                        <a:pt x="14" y="3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4" y="5"/>
                        <a:pt x="15" y="10"/>
                        <a:pt x="13" y="13"/>
                      </a:cubicBezTo>
                      <a:cubicBezTo>
                        <a:pt x="10" y="16"/>
                        <a:pt x="4" y="15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20"/>
                        <a:pt x="3" y="2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F0B1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8" name="Freeform 350"/>
                <p:cNvSpPr>
                  <a:spLocks/>
                </p:cNvSpPr>
                <p:nvPr/>
              </p:nvSpPr>
              <p:spPr bwMode="auto">
                <a:xfrm>
                  <a:off x="1703" y="646"/>
                  <a:ext cx="19" cy="18"/>
                </a:xfrm>
                <a:custGeom>
                  <a:avLst/>
                  <a:gdLst>
                    <a:gd name="T0" fmla="*/ 0 w 15"/>
                    <a:gd name="T1" fmla="*/ 11 h 14"/>
                    <a:gd name="T2" fmla="*/ 15 w 15"/>
                    <a:gd name="T3" fmla="*/ 14 h 14"/>
                    <a:gd name="T4" fmla="*/ 9 w 15"/>
                    <a:gd name="T5" fmla="*/ 0 h 14"/>
                    <a:gd name="T6" fmla="*/ 4 w 15"/>
                    <a:gd name="T7" fmla="*/ 5 h 14"/>
                    <a:gd name="T8" fmla="*/ 0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11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2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9" name="Freeform 351"/>
                <p:cNvSpPr>
                  <a:spLocks/>
                </p:cNvSpPr>
                <p:nvPr/>
              </p:nvSpPr>
              <p:spPr bwMode="auto">
                <a:xfrm>
                  <a:off x="1398" y="410"/>
                  <a:ext cx="18" cy="16"/>
                </a:xfrm>
                <a:custGeom>
                  <a:avLst/>
                  <a:gdLst>
                    <a:gd name="T0" fmla="*/ 13 w 18"/>
                    <a:gd name="T1" fmla="*/ 16 h 16"/>
                    <a:gd name="T2" fmla="*/ 18 w 18"/>
                    <a:gd name="T3" fmla="*/ 11 h 16"/>
                    <a:gd name="T4" fmla="*/ 5 w 18"/>
                    <a:gd name="T5" fmla="*/ 0 h 16"/>
                    <a:gd name="T6" fmla="*/ 0 w 18"/>
                    <a:gd name="T7" fmla="*/ 6 h 16"/>
                    <a:gd name="T8" fmla="*/ 13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13" y="16"/>
                      </a:moveTo>
                      <a:lnTo>
                        <a:pt x="18" y="11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0" name="Freeform 352"/>
                <p:cNvSpPr>
                  <a:spLocks/>
                </p:cNvSpPr>
                <p:nvPr/>
              </p:nvSpPr>
              <p:spPr bwMode="auto">
                <a:xfrm>
                  <a:off x="1403" y="396"/>
                  <a:ext cx="26" cy="25"/>
                </a:xfrm>
                <a:custGeom>
                  <a:avLst/>
                  <a:gdLst>
                    <a:gd name="T0" fmla="*/ 13 w 26"/>
                    <a:gd name="T1" fmla="*/ 25 h 25"/>
                    <a:gd name="T2" fmla="*/ 26 w 26"/>
                    <a:gd name="T3" fmla="*/ 10 h 25"/>
                    <a:gd name="T4" fmla="*/ 13 w 26"/>
                    <a:gd name="T5" fmla="*/ 0 h 25"/>
                    <a:gd name="T6" fmla="*/ 0 w 26"/>
                    <a:gd name="T7" fmla="*/ 14 h 25"/>
                    <a:gd name="T8" fmla="*/ 13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3" y="25"/>
                      </a:moveTo>
                      <a:lnTo>
                        <a:pt x="26" y="10"/>
                      </a:ln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F85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1" name="Freeform 353"/>
                <p:cNvSpPr>
                  <a:spLocks/>
                </p:cNvSpPr>
                <p:nvPr/>
              </p:nvSpPr>
              <p:spPr bwMode="auto">
                <a:xfrm>
                  <a:off x="1416" y="389"/>
                  <a:ext cx="18" cy="17"/>
                </a:xfrm>
                <a:custGeom>
                  <a:avLst/>
                  <a:gdLst>
                    <a:gd name="T0" fmla="*/ 13 w 18"/>
                    <a:gd name="T1" fmla="*/ 17 h 17"/>
                    <a:gd name="T2" fmla="*/ 18 w 18"/>
                    <a:gd name="T3" fmla="*/ 10 h 17"/>
                    <a:gd name="T4" fmla="*/ 5 w 18"/>
                    <a:gd name="T5" fmla="*/ 0 h 17"/>
                    <a:gd name="T6" fmla="*/ 0 w 18"/>
                    <a:gd name="T7" fmla="*/ 7 h 17"/>
                    <a:gd name="T8" fmla="*/ 13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17"/>
                      </a:moveTo>
                      <a:lnTo>
                        <a:pt x="18" y="10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2" name="Freeform 354"/>
                <p:cNvSpPr>
                  <a:spLocks noEditPoints="1"/>
                </p:cNvSpPr>
                <p:nvPr/>
              </p:nvSpPr>
              <p:spPr bwMode="auto">
                <a:xfrm>
                  <a:off x="1722" y="740"/>
                  <a:ext cx="430" cy="49"/>
                </a:xfrm>
                <a:custGeom>
                  <a:avLst/>
                  <a:gdLst>
                    <a:gd name="T0" fmla="*/ 0 w 340"/>
                    <a:gd name="T1" fmla="*/ 0 h 39"/>
                    <a:gd name="T2" fmla="*/ 0 w 340"/>
                    <a:gd name="T3" fmla="*/ 39 h 39"/>
                    <a:gd name="T4" fmla="*/ 340 w 340"/>
                    <a:gd name="T5" fmla="*/ 39 h 39"/>
                    <a:gd name="T6" fmla="*/ 340 w 340"/>
                    <a:gd name="T7" fmla="*/ 0 h 39"/>
                    <a:gd name="T8" fmla="*/ 0 w 340"/>
                    <a:gd name="T9" fmla="*/ 0 h 39"/>
                    <a:gd name="T10" fmla="*/ 9 w 340"/>
                    <a:gd name="T11" fmla="*/ 26 h 39"/>
                    <a:gd name="T12" fmla="*/ 5 w 340"/>
                    <a:gd name="T13" fmla="*/ 22 h 39"/>
                    <a:gd name="T14" fmla="*/ 9 w 340"/>
                    <a:gd name="T15" fmla="*/ 18 h 39"/>
                    <a:gd name="T16" fmla="*/ 13 w 340"/>
                    <a:gd name="T17" fmla="*/ 22 h 39"/>
                    <a:gd name="T18" fmla="*/ 9 w 340"/>
                    <a:gd name="T19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0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40" y="39"/>
                        <a:pt x="340" y="39"/>
                        <a:pt x="340" y="39"/>
                      </a:cubicBezTo>
                      <a:cubicBezTo>
                        <a:pt x="340" y="0"/>
                        <a:pt x="340" y="0"/>
                        <a:pt x="340" y="0"/>
                      </a:cubicBezTo>
                      <a:lnTo>
                        <a:pt x="0" y="0"/>
                      </a:lnTo>
                      <a:close/>
                      <a:moveTo>
                        <a:pt x="9" y="26"/>
                      </a:moveTo>
                      <a:cubicBezTo>
                        <a:pt x="7" y="26"/>
                        <a:pt x="5" y="24"/>
                        <a:pt x="5" y="22"/>
                      </a:cubicBezTo>
                      <a:cubicBezTo>
                        <a:pt x="5" y="20"/>
                        <a:pt x="7" y="18"/>
                        <a:pt x="9" y="18"/>
                      </a:cubicBezTo>
                      <a:cubicBezTo>
                        <a:pt x="11" y="18"/>
                        <a:pt x="13" y="20"/>
                        <a:pt x="13" y="22"/>
                      </a:cubicBezTo>
                      <a:cubicBezTo>
                        <a:pt x="13" y="24"/>
                        <a:pt x="11" y="26"/>
                        <a:pt x="9" y="26"/>
                      </a:cubicBez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22" y="740"/>
                  <a:ext cx="430" cy="13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4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22" y="781"/>
                  <a:ext cx="430" cy="8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5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2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6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4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7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5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8" name="Rectangle 360"/>
                <p:cNvSpPr>
                  <a:spLocks noChangeArrowheads="1"/>
                </p:cNvSpPr>
                <p:nvPr/>
              </p:nvSpPr>
              <p:spPr bwMode="auto">
                <a:xfrm>
                  <a:off x="177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9" name="Rectangle 361"/>
                <p:cNvSpPr>
                  <a:spLocks noChangeArrowheads="1"/>
                </p:cNvSpPr>
                <p:nvPr/>
              </p:nvSpPr>
              <p:spPr bwMode="auto">
                <a:xfrm>
                  <a:off x="178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0" name="Rectangle 362"/>
                <p:cNvSpPr>
                  <a:spLocks noChangeArrowheads="1"/>
                </p:cNvSpPr>
                <p:nvPr/>
              </p:nvSpPr>
              <p:spPr bwMode="auto">
                <a:xfrm>
                  <a:off x="179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1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1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2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2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3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3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4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5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5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6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6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8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7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9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8" name="Rectangle 370"/>
                <p:cNvSpPr>
                  <a:spLocks noChangeArrowheads="1"/>
                </p:cNvSpPr>
                <p:nvPr/>
              </p:nvSpPr>
              <p:spPr bwMode="auto">
                <a:xfrm>
                  <a:off x="190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9" name="Rectangle 371"/>
                <p:cNvSpPr>
                  <a:spLocks noChangeArrowheads="1"/>
                </p:cNvSpPr>
                <p:nvPr/>
              </p:nvSpPr>
              <p:spPr bwMode="auto">
                <a:xfrm>
                  <a:off x="192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0" name="Rectangle 372"/>
                <p:cNvSpPr>
                  <a:spLocks noChangeArrowheads="1"/>
                </p:cNvSpPr>
                <p:nvPr/>
              </p:nvSpPr>
              <p:spPr bwMode="auto">
                <a:xfrm>
                  <a:off x="193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1" name="Rectangle 373"/>
                <p:cNvSpPr>
                  <a:spLocks noChangeArrowheads="1"/>
                </p:cNvSpPr>
                <p:nvPr/>
              </p:nvSpPr>
              <p:spPr bwMode="auto">
                <a:xfrm>
                  <a:off x="194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2" name="Rectangle 374"/>
                <p:cNvSpPr>
                  <a:spLocks noChangeArrowheads="1"/>
                </p:cNvSpPr>
                <p:nvPr/>
              </p:nvSpPr>
              <p:spPr bwMode="auto">
                <a:xfrm>
                  <a:off x="1963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3" name="Rectangle 375"/>
                <p:cNvSpPr>
                  <a:spLocks noChangeArrowheads="1"/>
                </p:cNvSpPr>
                <p:nvPr/>
              </p:nvSpPr>
              <p:spPr bwMode="auto">
                <a:xfrm>
                  <a:off x="1977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4" name="Rectangle 376"/>
                <p:cNvSpPr>
                  <a:spLocks noChangeArrowheads="1"/>
                </p:cNvSpPr>
                <p:nvPr/>
              </p:nvSpPr>
              <p:spPr bwMode="auto">
                <a:xfrm>
                  <a:off x="199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5" name="Rectangle 377"/>
                <p:cNvSpPr>
                  <a:spLocks noChangeArrowheads="1"/>
                </p:cNvSpPr>
                <p:nvPr/>
              </p:nvSpPr>
              <p:spPr bwMode="auto">
                <a:xfrm>
                  <a:off x="200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6" name="Rectangle 378"/>
                <p:cNvSpPr>
                  <a:spLocks noChangeArrowheads="1"/>
                </p:cNvSpPr>
                <p:nvPr/>
              </p:nvSpPr>
              <p:spPr bwMode="auto">
                <a:xfrm>
                  <a:off x="201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7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3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8" name="Rectangle 380"/>
                <p:cNvSpPr>
                  <a:spLocks noChangeArrowheads="1"/>
                </p:cNvSpPr>
                <p:nvPr/>
              </p:nvSpPr>
              <p:spPr bwMode="auto">
                <a:xfrm>
                  <a:off x="204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9" name="Rectangle 381"/>
                <p:cNvSpPr>
                  <a:spLocks noChangeArrowheads="1"/>
                </p:cNvSpPr>
                <p:nvPr/>
              </p:nvSpPr>
              <p:spPr bwMode="auto">
                <a:xfrm>
                  <a:off x="206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0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7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1" name="Rectangle 383"/>
                <p:cNvSpPr>
                  <a:spLocks noChangeArrowheads="1"/>
                </p:cNvSpPr>
                <p:nvPr/>
              </p:nvSpPr>
              <p:spPr bwMode="auto">
                <a:xfrm>
                  <a:off x="208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2" name="Rectangle 384"/>
                <p:cNvSpPr>
                  <a:spLocks noChangeArrowheads="1"/>
                </p:cNvSpPr>
                <p:nvPr/>
              </p:nvSpPr>
              <p:spPr bwMode="auto">
                <a:xfrm>
                  <a:off x="2102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3" name="Rectangle 385"/>
                <p:cNvSpPr>
                  <a:spLocks noChangeArrowheads="1"/>
                </p:cNvSpPr>
                <p:nvPr/>
              </p:nvSpPr>
              <p:spPr bwMode="auto">
                <a:xfrm>
                  <a:off x="2116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4" name="Rectangle 386"/>
                <p:cNvSpPr>
                  <a:spLocks noChangeArrowheads="1"/>
                </p:cNvSpPr>
                <p:nvPr/>
              </p:nvSpPr>
              <p:spPr bwMode="auto">
                <a:xfrm>
                  <a:off x="213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5" name="Rectangle 387"/>
                <p:cNvSpPr>
                  <a:spLocks noChangeArrowheads="1"/>
                </p:cNvSpPr>
                <p:nvPr/>
              </p:nvSpPr>
              <p:spPr bwMode="auto">
                <a:xfrm>
                  <a:off x="214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6" name="Rectangle 388"/>
                <p:cNvSpPr>
                  <a:spLocks noChangeArrowheads="1"/>
                </p:cNvSpPr>
                <p:nvPr/>
              </p:nvSpPr>
              <p:spPr bwMode="auto">
                <a:xfrm>
                  <a:off x="173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7" name="Rectangle 389"/>
                <p:cNvSpPr>
                  <a:spLocks noChangeArrowheads="1"/>
                </p:cNvSpPr>
                <p:nvPr/>
              </p:nvSpPr>
              <p:spPr bwMode="auto">
                <a:xfrm>
                  <a:off x="175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8" name="Rectangle 390"/>
                <p:cNvSpPr>
                  <a:spLocks noChangeArrowheads="1"/>
                </p:cNvSpPr>
                <p:nvPr/>
              </p:nvSpPr>
              <p:spPr bwMode="auto">
                <a:xfrm>
                  <a:off x="1764" y="740"/>
                  <a:ext cx="1" cy="3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177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179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0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1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32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4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6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6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7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7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7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8" name="Rectangle 400"/>
                <p:cNvSpPr>
                  <a:spLocks noChangeArrowheads="1"/>
                </p:cNvSpPr>
                <p:nvPr/>
              </p:nvSpPr>
              <p:spPr bwMode="auto">
                <a:xfrm>
                  <a:off x="1901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9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15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0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29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1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43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2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57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3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7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sp>
            <p:nvSpPr>
              <p:cNvPr id="11" name="Rectangle 407"/>
              <p:cNvSpPr>
                <a:spLocks noChangeArrowheads="1"/>
              </p:cNvSpPr>
              <p:nvPr/>
            </p:nvSpPr>
            <p:spPr bwMode="auto">
              <a:xfrm>
                <a:off x="1985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4" name="Rectangle 408"/>
              <p:cNvSpPr>
                <a:spLocks noChangeArrowheads="1"/>
              </p:cNvSpPr>
              <p:nvPr/>
            </p:nvSpPr>
            <p:spPr bwMode="auto">
              <a:xfrm>
                <a:off x="1999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5" name="Rectangle 409"/>
              <p:cNvSpPr>
                <a:spLocks noChangeArrowheads="1"/>
              </p:cNvSpPr>
              <p:nvPr/>
            </p:nvSpPr>
            <p:spPr bwMode="auto">
              <a:xfrm>
                <a:off x="2013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6" name="Rectangle 410"/>
              <p:cNvSpPr>
                <a:spLocks noChangeArrowheads="1"/>
              </p:cNvSpPr>
              <p:nvPr/>
            </p:nvSpPr>
            <p:spPr bwMode="auto">
              <a:xfrm>
                <a:off x="2027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7" name="Rectangle 411"/>
              <p:cNvSpPr>
                <a:spLocks noChangeArrowheads="1"/>
              </p:cNvSpPr>
              <p:nvPr/>
            </p:nvSpPr>
            <p:spPr bwMode="auto">
              <a:xfrm>
                <a:off x="204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8" name="Rectangle 412"/>
              <p:cNvSpPr>
                <a:spLocks noChangeArrowheads="1"/>
              </p:cNvSpPr>
              <p:nvPr/>
            </p:nvSpPr>
            <p:spPr bwMode="auto">
              <a:xfrm>
                <a:off x="205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9" name="Rectangle 413"/>
              <p:cNvSpPr>
                <a:spLocks noChangeArrowheads="1"/>
              </p:cNvSpPr>
              <p:nvPr/>
            </p:nvSpPr>
            <p:spPr bwMode="auto">
              <a:xfrm>
                <a:off x="206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0" name="Rectangle 414"/>
              <p:cNvSpPr>
                <a:spLocks noChangeArrowheads="1"/>
              </p:cNvSpPr>
              <p:nvPr/>
            </p:nvSpPr>
            <p:spPr bwMode="auto">
              <a:xfrm>
                <a:off x="2082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1" name="Rectangle 415"/>
              <p:cNvSpPr>
                <a:spLocks noChangeArrowheads="1"/>
              </p:cNvSpPr>
              <p:nvPr/>
            </p:nvSpPr>
            <p:spPr bwMode="auto">
              <a:xfrm>
                <a:off x="2096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2" name="Rectangle 416"/>
              <p:cNvSpPr>
                <a:spLocks noChangeArrowheads="1"/>
              </p:cNvSpPr>
              <p:nvPr/>
            </p:nvSpPr>
            <p:spPr bwMode="auto">
              <a:xfrm>
                <a:off x="211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3" name="Rectangle 417"/>
              <p:cNvSpPr>
                <a:spLocks noChangeArrowheads="1"/>
              </p:cNvSpPr>
              <p:nvPr/>
            </p:nvSpPr>
            <p:spPr bwMode="auto">
              <a:xfrm>
                <a:off x="212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4" name="Rectangle 418"/>
              <p:cNvSpPr>
                <a:spLocks noChangeArrowheads="1"/>
              </p:cNvSpPr>
              <p:nvPr/>
            </p:nvSpPr>
            <p:spPr bwMode="auto">
              <a:xfrm>
                <a:off x="213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5" name="Freeform 419"/>
              <p:cNvSpPr>
                <a:spLocks/>
              </p:cNvSpPr>
              <p:nvPr/>
            </p:nvSpPr>
            <p:spPr bwMode="auto">
              <a:xfrm>
                <a:off x="410" y="1604"/>
                <a:ext cx="461" cy="202"/>
              </a:xfrm>
              <a:custGeom>
                <a:avLst/>
                <a:gdLst>
                  <a:gd name="T0" fmla="*/ 356 w 365"/>
                  <a:gd name="T1" fmla="*/ 159 h 160"/>
                  <a:gd name="T2" fmla="*/ 353 w 365"/>
                  <a:gd name="T3" fmla="*/ 158 h 160"/>
                  <a:gd name="T4" fmla="*/ 306 w 365"/>
                  <a:gd name="T5" fmla="*/ 114 h 160"/>
                  <a:gd name="T6" fmla="*/ 276 w 365"/>
                  <a:gd name="T7" fmla="*/ 92 h 160"/>
                  <a:gd name="T8" fmla="*/ 241 w 365"/>
                  <a:gd name="T9" fmla="*/ 78 h 160"/>
                  <a:gd name="T10" fmla="*/ 0 w 365"/>
                  <a:gd name="T11" fmla="*/ 13 h 160"/>
                  <a:gd name="T12" fmla="*/ 3 w 365"/>
                  <a:gd name="T13" fmla="*/ 0 h 160"/>
                  <a:gd name="T14" fmla="*/ 245 w 365"/>
                  <a:gd name="T15" fmla="*/ 65 h 160"/>
                  <a:gd name="T16" fmla="*/ 282 w 365"/>
                  <a:gd name="T17" fmla="*/ 80 h 160"/>
                  <a:gd name="T18" fmla="*/ 315 w 365"/>
                  <a:gd name="T19" fmla="*/ 104 h 160"/>
                  <a:gd name="T20" fmla="*/ 362 w 365"/>
                  <a:gd name="T21" fmla="*/ 148 h 160"/>
                  <a:gd name="T22" fmla="*/ 362 w 365"/>
                  <a:gd name="T23" fmla="*/ 158 h 160"/>
                  <a:gd name="T24" fmla="*/ 356 w 365"/>
                  <a:gd name="T2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5" h="160">
                    <a:moveTo>
                      <a:pt x="356" y="159"/>
                    </a:moveTo>
                    <a:cubicBezTo>
                      <a:pt x="355" y="159"/>
                      <a:pt x="354" y="159"/>
                      <a:pt x="353" y="158"/>
                    </a:cubicBezTo>
                    <a:cubicBezTo>
                      <a:pt x="306" y="114"/>
                      <a:pt x="306" y="114"/>
                      <a:pt x="306" y="114"/>
                    </a:cubicBezTo>
                    <a:cubicBezTo>
                      <a:pt x="297" y="105"/>
                      <a:pt x="287" y="98"/>
                      <a:pt x="276" y="92"/>
                    </a:cubicBezTo>
                    <a:cubicBezTo>
                      <a:pt x="265" y="86"/>
                      <a:pt x="253" y="81"/>
                      <a:pt x="241" y="7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58" y="68"/>
                      <a:pt x="271" y="73"/>
                      <a:pt x="282" y="80"/>
                    </a:cubicBezTo>
                    <a:cubicBezTo>
                      <a:pt x="294" y="86"/>
                      <a:pt x="305" y="94"/>
                      <a:pt x="315" y="104"/>
                    </a:cubicBezTo>
                    <a:cubicBezTo>
                      <a:pt x="362" y="148"/>
                      <a:pt x="362" y="148"/>
                      <a:pt x="362" y="148"/>
                    </a:cubicBezTo>
                    <a:cubicBezTo>
                      <a:pt x="365" y="151"/>
                      <a:pt x="365" y="155"/>
                      <a:pt x="362" y="158"/>
                    </a:cubicBezTo>
                    <a:cubicBezTo>
                      <a:pt x="361" y="159"/>
                      <a:pt x="358" y="160"/>
                      <a:pt x="356" y="159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6" name="Freeform 420"/>
              <p:cNvSpPr>
                <a:spLocks/>
              </p:cNvSpPr>
              <p:nvPr/>
            </p:nvSpPr>
            <p:spPr bwMode="auto">
              <a:xfrm>
                <a:off x="377" y="1638"/>
                <a:ext cx="494" cy="105"/>
              </a:xfrm>
              <a:custGeom>
                <a:avLst/>
                <a:gdLst>
                  <a:gd name="T0" fmla="*/ 6 w 391"/>
                  <a:gd name="T1" fmla="*/ 32 h 83"/>
                  <a:gd name="T2" fmla="*/ 9 w 391"/>
                  <a:gd name="T3" fmla="*/ 32 h 83"/>
                  <a:gd name="T4" fmla="*/ 72 w 391"/>
                  <a:gd name="T5" fmla="*/ 17 h 83"/>
                  <a:gd name="T6" fmla="*/ 109 w 391"/>
                  <a:gd name="T7" fmla="*/ 13 h 83"/>
                  <a:gd name="T8" fmla="*/ 146 w 391"/>
                  <a:gd name="T9" fmla="*/ 18 h 83"/>
                  <a:gd name="T10" fmla="*/ 388 w 391"/>
                  <a:gd name="T11" fmla="*/ 83 h 83"/>
                  <a:gd name="T12" fmla="*/ 391 w 391"/>
                  <a:gd name="T13" fmla="*/ 70 h 83"/>
                  <a:gd name="T14" fmla="*/ 149 w 391"/>
                  <a:gd name="T15" fmla="*/ 5 h 83"/>
                  <a:gd name="T16" fmla="*/ 109 w 391"/>
                  <a:gd name="T17" fmla="*/ 0 h 83"/>
                  <a:gd name="T18" fmla="*/ 69 w 391"/>
                  <a:gd name="T19" fmla="*/ 4 h 83"/>
                  <a:gd name="T20" fmla="*/ 6 w 391"/>
                  <a:gd name="T21" fmla="*/ 19 h 83"/>
                  <a:gd name="T22" fmla="*/ 1 w 391"/>
                  <a:gd name="T23" fmla="*/ 27 h 83"/>
                  <a:gd name="T24" fmla="*/ 6 w 391"/>
                  <a:gd name="T25" fmla="*/ 3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1" h="83">
                    <a:moveTo>
                      <a:pt x="6" y="32"/>
                    </a:moveTo>
                    <a:cubicBezTo>
                      <a:pt x="7" y="32"/>
                      <a:pt x="8" y="32"/>
                      <a:pt x="9" y="32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84" y="14"/>
                      <a:pt x="97" y="13"/>
                      <a:pt x="109" y="13"/>
                    </a:cubicBezTo>
                    <a:cubicBezTo>
                      <a:pt x="122" y="13"/>
                      <a:pt x="134" y="15"/>
                      <a:pt x="146" y="18"/>
                    </a:cubicBezTo>
                    <a:cubicBezTo>
                      <a:pt x="388" y="83"/>
                      <a:pt x="388" y="83"/>
                      <a:pt x="388" y="83"/>
                    </a:cubicBezTo>
                    <a:cubicBezTo>
                      <a:pt x="391" y="70"/>
                      <a:pt x="391" y="70"/>
                      <a:pt x="391" y="70"/>
                    </a:cubicBezTo>
                    <a:cubicBezTo>
                      <a:pt x="149" y="5"/>
                      <a:pt x="149" y="5"/>
                      <a:pt x="149" y="5"/>
                    </a:cubicBezTo>
                    <a:cubicBezTo>
                      <a:pt x="136" y="2"/>
                      <a:pt x="123" y="0"/>
                      <a:pt x="109" y="0"/>
                    </a:cubicBezTo>
                    <a:cubicBezTo>
                      <a:pt x="96" y="0"/>
                      <a:pt x="82" y="1"/>
                      <a:pt x="69" y="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3" y="20"/>
                      <a:pt x="0" y="24"/>
                      <a:pt x="1" y="27"/>
                    </a:cubicBezTo>
                    <a:cubicBezTo>
                      <a:pt x="2" y="30"/>
                      <a:pt x="4" y="32"/>
                      <a:pt x="6" y="32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7" name="Freeform 421"/>
              <p:cNvSpPr>
                <a:spLocks/>
              </p:cNvSpPr>
              <p:nvPr/>
            </p:nvSpPr>
            <p:spPr bwMode="auto">
              <a:xfrm>
                <a:off x="601" y="1634"/>
                <a:ext cx="82" cy="55"/>
              </a:xfrm>
              <a:custGeom>
                <a:avLst/>
                <a:gdLst>
                  <a:gd name="T0" fmla="*/ 13 w 65"/>
                  <a:gd name="T1" fmla="*/ 30 h 43"/>
                  <a:gd name="T2" fmla="*/ 13 w 65"/>
                  <a:gd name="T3" fmla="*/ 30 h 43"/>
                  <a:gd name="T4" fmla="*/ 35 w 65"/>
                  <a:gd name="T5" fmla="*/ 18 h 43"/>
                  <a:gd name="T6" fmla="*/ 48 w 65"/>
                  <a:gd name="T7" fmla="*/ 40 h 43"/>
                  <a:gd name="T8" fmla="*/ 61 w 65"/>
                  <a:gd name="T9" fmla="*/ 43 h 43"/>
                  <a:gd name="T10" fmla="*/ 38 w 65"/>
                  <a:gd name="T11" fmla="*/ 5 h 43"/>
                  <a:gd name="T12" fmla="*/ 0 w 65"/>
                  <a:gd name="T13" fmla="*/ 27 h 43"/>
                  <a:gd name="T14" fmla="*/ 13 w 65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1"/>
                      <a:pt x="25" y="15"/>
                      <a:pt x="35" y="18"/>
                    </a:cubicBezTo>
                    <a:cubicBezTo>
                      <a:pt x="44" y="20"/>
                      <a:pt x="50" y="30"/>
                      <a:pt x="48" y="40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5" y="26"/>
                      <a:pt x="55" y="9"/>
                      <a:pt x="38" y="5"/>
                    </a:cubicBezTo>
                    <a:cubicBezTo>
                      <a:pt x="22" y="0"/>
                      <a:pt x="5" y="10"/>
                      <a:pt x="0" y="27"/>
                    </a:cubicBez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8" name="Freeform 422"/>
              <p:cNvSpPr>
                <a:spLocks/>
              </p:cNvSpPr>
              <p:nvPr/>
            </p:nvSpPr>
            <p:spPr bwMode="auto">
              <a:xfrm>
                <a:off x="415" y="1560"/>
                <a:ext cx="199" cy="162"/>
              </a:xfrm>
              <a:custGeom>
                <a:avLst/>
                <a:gdLst>
                  <a:gd name="T0" fmla="*/ 142 w 158"/>
                  <a:gd name="T1" fmla="*/ 106 h 128"/>
                  <a:gd name="T2" fmla="*/ 110 w 158"/>
                  <a:gd name="T3" fmla="*/ 125 h 128"/>
                  <a:gd name="T4" fmla="*/ 22 w 158"/>
                  <a:gd name="T5" fmla="*/ 101 h 128"/>
                  <a:gd name="T6" fmla="*/ 4 w 158"/>
                  <a:gd name="T7" fmla="*/ 70 h 128"/>
                  <a:gd name="T8" fmla="*/ 17 w 158"/>
                  <a:gd name="T9" fmla="*/ 23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2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2" y="106"/>
                    </a:moveTo>
                    <a:cubicBezTo>
                      <a:pt x="138" y="120"/>
                      <a:pt x="124" y="128"/>
                      <a:pt x="110" y="12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9" y="98"/>
                      <a:pt x="0" y="83"/>
                      <a:pt x="4" y="7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9"/>
                      <a:pt x="35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50" y="31"/>
                      <a:pt x="158" y="45"/>
                      <a:pt x="154" y="59"/>
                    </a:cubicBezTo>
                    <a:lnTo>
                      <a:pt x="142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9" name="Freeform 423"/>
              <p:cNvSpPr>
                <a:spLocks/>
              </p:cNvSpPr>
              <p:nvPr/>
            </p:nvSpPr>
            <p:spPr bwMode="auto">
              <a:xfrm>
                <a:off x="493" y="1579"/>
                <a:ext cx="121" cy="143"/>
              </a:xfrm>
              <a:custGeom>
                <a:avLst/>
                <a:gdLst>
                  <a:gd name="T0" fmla="*/ 74 w 96"/>
                  <a:gd name="T1" fmla="*/ 12 h 113"/>
                  <a:gd name="T2" fmla="*/ 26 w 96"/>
                  <a:gd name="T3" fmla="*/ 0 h 113"/>
                  <a:gd name="T4" fmla="*/ 0 w 96"/>
                  <a:gd name="T5" fmla="*/ 97 h 113"/>
                  <a:gd name="T6" fmla="*/ 48 w 96"/>
                  <a:gd name="T7" fmla="*/ 110 h 113"/>
                  <a:gd name="T8" fmla="*/ 80 w 96"/>
                  <a:gd name="T9" fmla="*/ 91 h 113"/>
                  <a:gd name="T10" fmla="*/ 92 w 96"/>
                  <a:gd name="T11" fmla="*/ 44 h 113"/>
                  <a:gd name="T12" fmla="*/ 74 w 96"/>
                  <a:gd name="T13" fmla="*/ 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3">
                    <a:moveTo>
                      <a:pt x="74" y="1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62" y="113"/>
                      <a:pt x="76" y="105"/>
                      <a:pt x="80" y="9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30"/>
                      <a:pt x="88" y="16"/>
                      <a:pt x="74" y="12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0" name="Freeform 424"/>
              <p:cNvSpPr>
                <a:spLocks/>
              </p:cNvSpPr>
              <p:nvPr/>
            </p:nvSpPr>
            <p:spPr bwMode="auto">
              <a:xfrm>
                <a:off x="665" y="1627"/>
                <a:ext cx="200" cy="162"/>
              </a:xfrm>
              <a:custGeom>
                <a:avLst/>
                <a:gdLst>
                  <a:gd name="T0" fmla="*/ 141 w 158"/>
                  <a:gd name="T1" fmla="*/ 106 h 128"/>
                  <a:gd name="T2" fmla="*/ 110 w 158"/>
                  <a:gd name="T3" fmla="*/ 124 h 128"/>
                  <a:gd name="T4" fmla="*/ 22 w 158"/>
                  <a:gd name="T5" fmla="*/ 101 h 128"/>
                  <a:gd name="T6" fmla="*/ 4 w 158"/>
                  <a:gd name="T7" fmla="*/ 69 h 128"/>
                  <a:gd name="T8" fmla="*/ 16 w 158"/>
                  <a:gd name="T9" fmla="*/ 22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1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1" y="106"/>
                    </a:moveTo>
                    <a:cubicBezTo>
                      <a:pt x="138" y="120"/>
                      <a:pt x="123" y="128"/>
                      <a:pt x="110" y="124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8" y="97"/>
                      <a:pt x="0" y="83"/>
                      <a:pt x="4" y="6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9"/>
                      <a:pt x="34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49" y="31"/>
                      <a:pt x="158" y="45"/>
                      <a:pt x="154" y="59"/>
                    </a:cubicBezTo>
                    <a:lnTo>
                      <a:pt x="141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1" name="Freeform 425"/>
              <p:cNvSpPr>
                <a:spLocks/>
              </p:cNvSpPr>
              <p:nvPr/>
            </p:nvSpPr>
            <p:spPr bwMode="auto">
              <a:xfrm>
                <a:off x="742" y="1645"/>
                <a:ext cx="123" cy="144"/>
              </a:xfrm>
              <a:custGeom>
                <a:avLst/>
                <a:gdLst>
                  <a:gd name="T0" fmla="*/ 75 w 97"/>
                  <a:gd name="T1" fmla="*/ 13 h 114"/>
                  <a:gd name="T2" fmla="*/ 26 w 97"/>
                  <a:gd name="T3" fmla="*/ 0 h 114"/>
                  <a:gd name="T4" fmla="*/ 0 w 97"/>
                  <a:gd name="T5" fmla="*/ 98 h 114"/>
                  <a:gd name="T6" fmla="*/ 49 w 97"/>
                  <a:gd name="T7" fmla="*/ 110 h 114"/>
                  <a:gd name="T8" fmla="*/ 80 w 97"/>
                  <a:gd name="T9" fmla="*/ 92 h 114"/>
                  <a:gd name="T10" fmla="*/ 93 w 97"/>
                  <a:gd name="T11" fmla="*/ 45 h 114"/>
                  <a:gd name="T12" fmla="*/ 75 w 97"/>
                  <a:gd name="T13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4">
                    <a:moveTo>
                      <a:pt x="75" y="13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62" y="114"/>
                      <a:pt x="77" y="106"/>
                      <a:pt x="80" y="92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7" y="31"/>
                      <a:pt x="88" y="17"/>
                      <a:pt x="75" y="13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2" name="Freeform 426"/>
              <p:cNvSpPr>
                <a:spLocks noEditPoints="1"/>
              </p:cNvSpPr>
              <p:nvPr/>
            </p:nvSpPr>
            <p:spPr bwMode="auto">
              <a:xfrm>
                <a:off x="396" y="1541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0 w 189"/>
                  <a:gd name="T3" fmla="*/ 5 h 159"/>
                  <a:gd name="T4" fmla="*/ 20 w 189"/>
                  <a:gd name="T5" fmla="*/ 28 h 159"/>
                  <a:gd name="T6" fmla="*/ 4 w 189"/>
                  <a:gd name="T7" fmla="*/ 87 h 159"/>
                  <a:gd name="T8" fmla="*/ 28 w 189"/>
                  <a:gd name="T9" fmla="*/ 128 h 159"/>
                  <a:gd name="T10" fmla="*/ 128 w 189"/>
                  <a:gd name="T11" fmla="*/ 154 h 159"/>
                  <a:gd name="T12" fmla="*/ 168 w 189"/>
                  <a:gd name="T13" fmla="*/ 131 h 159"/>
                  <a:gd name="T14" fmla="*/ 184 w 189"/>
                  <a:gd name="T15" fmla="*/ 72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5 w 189"/>
                  <a:gd name="T21" fmla="*/ 140 h 159"/>
                  <a:gd name="T22" fmla="*/ 37 w 189"/>
                  <a:gd name="T23" fmla="*/ 116 h 159"/>
                  <a:gd name="T24" fmla="*/ 19 w 189"/>
                  <a:gd name="T25" fmla="*/ 85 h 159"/>
                  <a:gd name="T26" fmla="*/ 32 w 189"/>
                  <a:gd name="T27" fmla="*/ 38 h 159"/>
                  <a:gd name="T28" fmla="*/ 63 w 189"/>
                  <a:gd name="T29" fmla="*/ 19 h 159"/>
                  <a:gd name="T30" fmla="*/ 151 w 189"/>
                  <a:gd name="T31" fmla="*/ 42 h 159"/>
                  <a:gd name="T32" fmla="*/ 169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43" y="0"/>
                      <a:pt x="25" y="10"/>
                      <a:pt x="20" y="2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0" y="105"/>
                      <a:pt x="10" y="123"/>
                      <a:pt x="28" y="128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45" y="159"/>
                      <a:pt x="163" y="148"/>
                      <a:pt x="168" y="131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9" y="54"/>
                      <a:pt x="178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3" y="135"/>
                      <a:pt x="139" y="143"/>
                      <a:pt x="125" y="140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24" y="113"/>
                      <a:pt x="15" y="98"/>
                      <a:pt x="19" y="85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5" y="24"/>
                      <a:pt x="50" y="15"/>
                      <a:pt x="63" y="19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5" y="46"/>
                      <a:pt x="173" y="60"/>
                      <a:pt x="169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3" name="Freeform 427"/>
              <p:cNvSpPr>
                <a:spLocks noEditPoints="1"/>
              </p:cNvSpPr>
              <p:nvPr/>
            </p:nvSpPr>
            <p:spPr bwMode="auto">
              <a:xfrm>
                <a:off x="645" y="1608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1 w 189"/>
                  <a:gd name="T3" fmla="*/ 4 h 159"/>
                  <a:gd name="T4" fmla="*/ 21 w 189"/>
                  <a:gd name="T5" fmla="*/ 28 h 159"/>
                  <a:gd name="T6" fmla="*/ 5 w 189"/>
                  <a:gd name="T7" fmla="*/ 87 h 159"/>
                  <a:gd name="T8" fmla="*/ 28 w 189"/>
                  <a:gd name="T9" fmla="*/ 127 h 159"/>
                  <a:gd name="T10" fmla="*/ 129 w 189"/>
                  <a:gd name="T11" fmla="*/ 154 h 159"/>
                  <a:gd name="T12" fmla="*/ 169 w 189"/>
                  <a:gd name="T13" fmla="*/ 131 h 159"/>
                  <a:gd name="T14" fmla="*/ 185 w 189"/>
                  <a:gd name="T15" fmla="*/ 71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6 w 189"/>
                  <a:gd name="T21" fmla="*/ 139 h 159"/>
                  <a:gd name="T22" fmla="*/ 38 w 189"/>
                  <a:gd name="T23" fmla="*/ 116 h 159"/>
                  <a:gd name="T24" fmla="*/ 20 w 189"/>
                  <a:gd name="T25" fmla="*/ 84 h 159"/>
                  <a:gd name="T26" fmla="*/ 32 w 189"/>
                  <a:gd name="T27" fmla="*/ 37 h 159"/>
                  <a:gd name="T28" fmla="*/ 64 w 189"/>
                  <a:gd name="T29" fmla="*/ 19 h 159"/>
                  <a:gd name="T30" fmla="*/ 152 w 189"/>
                  <a:gd name="T31" fmla="*/ 42 h 159"/>
                  <a:gd name="T32" fmla="*/ 170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44" y="0"/>
                      <a:pt x="26" y="10"/>
                      <a:pt x="21" y="2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4"/>
                      <a:pt x="11" y="123"/>
                      <a:pt x="28" y="127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46" y="159"/>
                      <a:pt x="164" y="148"/>
                      <a:pt x="169" y="13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9" y="54"/>
                      <a:pt x="179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4" y="135"/>
                      <a:pt x="139" y="143"/>
                      <a:pt x="126" y="139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24" y="112"/>
                      <a:pt x="16" y="98"/>
                      <a:pt x="20" y="84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24"/>
                      <a:pt x="50" y="15"/>
                      <a:pt x="64" y="19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65" y="46"/>
                      <a:pt x="174" y="60"/>
                      <a:pt x="170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4" name="Freeform 428"/>
              <p:cNvSpPr>
                <a:spLocks/>
              </p:cNvSpPr>
              <p:nvPr/>
            </p:nvSpPr>
            <p:spPr bwMode="auto">
              <a:xfrm>
                <a:off x="207" y="569"/>
                <a:ext cx="663" cy="594"/>
              </a:xfrm>
              <a:custGeom>
                <a:avLst/>
                <a:gdLst>
                  <a:gd name="T0" fmla="*/ 0 w 663"/>
                  <a:gd name="T1" fmla="*/ 341 h 594"/>
                  <a:gd name="T2" fmla="*/ 180 w 663"/>
                  <a:gd name="T3" fmla="*/ 0 h 594"/>
                  <a:gd name="T4" fmla="*/ 663 w 663"/>
                  <a:gd name="T5" fmla="*/ 253 h 594"/>
                  <a:gd name="T6" fmla="*/ 483 w 663"/>
                  <a:gd name="T7" fmla="*/ 594 h 594"/>
                  <a:gd name="T8" fmla="*/ 0 w 663"/>
                  <a:gd name="T9" fmla="*/ 34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594">
                    <a:moveTo>
                      <a:pt x="0" y="341"/>
                    </a:moveTo>
                    <a:lnTo>
                      <a:pt x="180" y="0"/>
                    </a:lnTo>
                    <a:lnTo>
                      <a:pt x="663" y="253"/>
                    </a:lnTo>
                    <a:lnTo>
                      <a:pt x="483" y="594"/>
                    </a:lnTo>
                    <a:lnTo>
                      <a:pt x="0" y="341"/>
                    </a:lnTo>
                    <a:close/>
                  </a:path>
                </a:pathLst>
              </a:custGeom>
              <a:solidFill>
                <a:srgbClr val="E07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5" name="Freeform 429"/>
              <p:cNvSpPr>
                <a:spLocks/>
              </p:cNvSpPr>
              <p:nvPr/>
            </p:nvSpPr>
            <p:spPr bwMode="auto">
              <a:xfrm>
                <a:off x="199" y="910"/>
                <a:ext cx="491" cy="271"/>
              </a:xfrm>
              <a:custGeom>
                <a:avLst/>
                <a:gdLst>
                  <a:gd name="T0" fmla="*/ 8 w 491"/>
                  <a:gd name="T1" fmla="*/ 0 h 271"/>
                  <a:gd name="T2" fmla="*/ 0 w 491"/>
                  <a:gd name="T3" fmla="*/ 19 h 271"/>
                  <a:gd name="T4" fmla="*/ 482 w 491"/>
                  <a:gd name="T5" fmla="*/ 271 h 271"/>
                  <a:gd name="T6" fmla="*/ 491 w 491"/>
                  <a:gd name="T7" fmla="*/ 253 h 271"/>
                  <a:gd name="T8" fmla="*/ 8 w 491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71">
                    <a:moveTo>
                      <a:pt x="8" y="0"/>
                    </a:moveTo>
                    <a:lnTo>
                      <a:pt x="0" y="19"/>
                    </a:lnTo>
                    <a:lnTo>
                      <a:pt x="482" y="271"/>
                    </a:lnTo>
                    <a:lnTo>
                      <a:pt x="491" y="2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55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6" name="Freeform 430"/>
              <p:cNvSpPr>
                <a:spLocks/>
              </p:cNvSpPr>
              <p:nvPr/>
            </p:nvSpPr>
            <p:spPr bwMode="auto">
              <a:xfrm>
                <a:off x="238" y="595"/>
                <a:ext cx="601" cy="541"/>
              </a:xfrm>
              <a:custGeom>
                <a:avLst/>
                <a:gdLst>
                  <a:gd name="T0" fmla="*/ 3 w 601"/>
                  <a:gd name="T1" fmla="*/ 311 h 541"/>
                  <a:gd name="T2" fmla="*/ 6 w 601"/>
                  <a:gd name="T3" fmla="*/ 313 h 541"/>
                  <a:gd name="T4" fmla="*/ 165 w 601"/>
                  <a:gd name="T5" fmla="*/ 9 h 541"/>
                  <a:gd name="T6" fmla="*/ 594 w 601"/>
                  <a:gd name="T7" fmla="*/ 232 h 541"/>
                  <a:gd name="T8" fmla="*/ 436 w 601"/>
                  <a:gd name="T9" fmla="*/ 534 h 541"/>
                  <a:gd name="T10" fmla="*/ 5 w 601"/>
                  <a:gd name="T11" fmla="*/ 309 h 541"/>
                  <a:gd name="T12" fmla="*/ 3 w 601"/>
                  <a:gd name="T13" fmla="*/ 311 h 541"/>
                  <a:gd name="T14" fmla="*/ 6 w 601"/>
                  <a:gd name="T15" fmla="*/ 313 h 541"/>
                  <a:gd name="T16" fmla="*/ 3 w 601"/>
                  <a:gd name="T17" fmla="*/ 311 h 541"/>
                  <a:gd name="T18" fmla="*/ 2 w 601"/>
                  <a:gd name="T19" fmla="*/ 314 h 541"/>
                  <a:gd name="T20" fmla="*/ 438 w 601"/>
                  <a:gd name="T21" fmla="*/ 541 h 541"/>
                  <a:gd name="T22" fmla="*/ 601 w 601"/>
                  <a:gd name="T23" fmla="*/ 229 h 541"/>
                  <a:gd name="T24" fmla="*/ 163 w 601"/>
                  <a:gd name="T25" fmla="*/ 0 h 541"/>
                  <a:gd name="T26" fmla="*/ 0 w 601"/>
                  <a:gd name="T27" fmla="*/ 313 h 541"/>
                  <a:gd name="T28" fmla="*/ 2 w 601"/>
                  <a:gd name="T29" fmla="*/ 314 h 541"/>
                  <a:gd name="T30" fmla="*/ 3 w 601"/>
                  <a:gd name="T31" fmla="*/ 311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1" h="541">
                    <a:moveTo>
                      <a:pt x="3" y="311"/>
                    </a:moveTo>
                    <a:lnTo>
                      <a:pt x="6" y="313"/>
                    </a:lnTo>
                    <a:lnTo>
                      <a:pt x="165" y="9"/>
                    </a:lnTo>
                    <a:lnTo>
                      <a:pt x="594" y="232"/>
                    </a:lnTo>
                    <a:lnTo>
                      <a:pt x="436" y="534"/>
                    </a:lnTo>
                    <a:lnTo>
                      <a:pt x="5" y="309"/>
                    </a:lnTo>
                    <a:lnTo>
                      <a:pt x="3" y="311"/>
                    </a:lnTo>
                    <a:lnTo>
                      <a:pt x="6" y="313"/>
                    </a:lnTo>
                    <a:lnTo>
                      <a:pt x="3" y="311"/>
                    </a:lnTo>
                    <a:lnTo>
                      <a:pt x="2" y="314"/>
                    </a:lnTo>
                    <a:lnTo>
                      <a:pt x="438" y="541"/>
                    </a:lnTo>
                    <a:lnTo>
                      <a:pt x="601" y="229"/>
                    </a:lnTo>
                    <a:lnTo>
                      <a:pt x="163" y="0"/>
                    </a:lnTo>
                    <a:lnTo>
                      <a:pt x="0" y="313"/>
                    </a:lnTo>
                    <a:lnTo>
                      <a:pt x="2" y="314"/>
                    </a:lnTo>
                    <a:lnTo>
                      <a:pt x="3" y="3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7" name="Freeform 431"/>
              <p:cNvSpPr>
                <a:spLocks/>
              </p:cNvSpPr>
              <p:nvPr/>
            </p:nvSpPr>
            <p:spPr bwMode="auto">
              <a:xfrm>
                <a:off x="580" y="823"/>
                <a:ext cx="119" cy="191"/>
              </a:xfrm>
              <a:custGeom>
                <a:avLst/>
                <a:gdLst>
                  <a:gd name="T0" fmla="*/ 119 w 119"/>
                  <a:gd name="T1" fmla="*/ 14 h 191"/>
                  <a:gd name="T2" fmla="*/ 27 w 119"/>
                  <a:gd name="T3" fmla="*/ 191 h 191"/>
                  <a:gd name="T4" fmla="*/ 0 w 119"/>
                  <a:gd name="T5" fmla="*/ 177 h 191"/>
                  <a:gd name="T6" fmla="*/ 94 w 119"/>
                  <a:gd name="T7" fmla="*/ 0 h 191"/>
                  <a:gd name="T8" fmla="*/ 119 w 119"/>
                  <a:gd name="T9" fmla="*/ 1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1">
                    <a:moveTo>
                      <a:pt x="119" y="14"/>
                    </a:moveTo>
                    <a:lnTo>
                      <a:pt x="27" y="191"/>
                    </a:lnTo>
                    <a:lnTo>
                      <a:pt x="0" y="177"/>
                    </a:lnTo>
                    <a:lnTo>
                      <a:pt x="94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8" name="Freeform 432"/>
              <p:cNvSpPr>
                <a:spLocks/>
              </p:cNvSpPr>
              <p:nvPr/>
            </p:nvSpPr>
            <p:spPr bwMode="auto">
              <a:xfrm>
                <a:off x="623" y="844"/>
                <a:ext cx="119" cy="193"/>
              </a:xfrm>
              <a:custGeom>
                <a:avLst/>
                <a:gdLst>
                  <a:gd name="T0" fmla="*/ 119 w 119"/>
                  <a:gd name="T1" fmla="*/ 14 h 193"/>
                  <a:gd name="T2" fmla="*/ 26 w 119"/>
                  <a:gd name="T3" fmla="*/ 193 h 193"/>
                  <a:gd name="T4" fmla="*/ 0 w 119"/>
                  <a:gd name="T5" fmla="*/ 179 h 193"/>
                  <a:gd name="T6" fmla="*/ 93 w 119"/>
                  <a:gd name="T7" fmla="*/ 0 h 193"/>
                  <a:gd name="T8" fmla="*/ 119 w 119"/>
                  <a:gd name="T9" fmla="*/ 1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3">
                    <a:moveTo>
                      <a:pt x="119" y="14"/>
                    </a:moveTo>
                    <a:lnTo>
                      <a:pt x="26" y="193"/>
                    </a:lnTo>
                    <a:lnTo>
                      <a:pt x="0" y="179"/>
                    </a:lnTo>
                    <a:lnTo>
                      <a:pt x="93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9" name="Freeform 433"/>
              <p:cNvSpPr>
                <a:spLocks/>
              </p:cNvSpPr>
              <p:nvPr/>
            </p:nvSpPr>
            <p:spPr bwMode="auto">
              <a:xfrm>
                <a:off x="595" y="552"/>
                <a:ext cx="540" cy="640"/>
              </a:xfrm>
              <a:custGeom>
                <a:avLst/>
                <a:gdLst>
                  <a:gd name="T0" fmla="*/ 0 w 540"/>
                  <a:gd name="T1" fmla="*/ 123 h 640"/>
                  <a:gd name="T2" fmla="*/ 366 w 540"/>
                  <a:gd name="T3" fmla="*/ 0 h 640"/>
                  <a:gd name="T4" fmla="*/ 540 w 540"/>
                  <a:gd name="T5" fmla="*/ 516 h 640"/>
                  <a:gd name="T6" fmla="*/ 175 w 540"/>
                  <a:gd name="T7" fmla="*/ 640 h 640"/>
                  <a:gd name="T8" fmla="*/ 0 w 540"/>
                  <a:gd name="T9" fmla="*/ 123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640">
                    <a:moveTo>
                      <a:pt x="0" y="123"/>
                    </a:moveTo>
                    <a:lnTo>
                      <a:pt x="366" y="0"/>
                    </a:lnTo>
                    <a:lnTo>
                      <a:pt x="540" y="516"/>
                    </a:lnTo>
                    <a:lnTo>
                      <a:pt x="175" y="64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60A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0" name="Freeform 434"/>
              <p:cNvSpPr>
                <a:spLocks/>
              </p:cNvSpPr>
              <p:nvPr/>
            </p:nvSpPr>
            <p:spPr bwMode="auto">
              <a:xfrm>
                <a:off x="577" y="675"/>
                <a:ext cx="193" cy="523"/>
              </a:xfrm>
              <a:custGeom>
                <a:avLst/>
                <a:gdLst>
                  <a:gd name="T0" fmla="*/ 18 w 193"/>
                  <a:gd name="T1" fmla="*/ 0 h 523"/>
                  <a:gd name="T2" fmla="*/ 0 w 193"/>
                  <a:gd name="T3" fmla="*/ 8 h 523"/>
                  <a:gd name="T4" fmla="*/ 174 w 193"/>
                  <a:gd name="T5" fmla="*/ 523 h 523"/>
                  <a:gd name="T6" fmla="*/ 193 w 193"/>
                  <a:gd name="T7" fmla="*/ 517 h 523"/>
                  <a:gd name="T8" fmla="*/ 18 w 193"/>
                  <a:gd name="T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523">
                    <a:moveTo>
                      <a:pt x="18" y="0"/>
                    </a:moveTo>
                    <a:lnTo>
                      <a:pt x="0" y="8"/>
                    </a:lnTo>
                    <a:lnTo>
                      <a:pt x="174" y="523"/>
                    </a:lnTo>
                    <a:lnTo>
                      <a:pt x="193" y="5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48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1" name="Freeform 435"/>
              <p:cNvSpPr>
                <a:spLocks/>
              </p:cNvSpPr>
              <p:nvPr/>
            </p:nvSpPr>
            <p:spPr bwMode="auto">
              <a:xfrm>
                <a:off x="618" y="580"/>
                <a:ext cx="493" cy="583"/>
              </a:xfrm>
              <a:custGeom>
                <a:avLst/>
                <a:gdLst>
                  <a:gd name="T0" fmla="*/ 4 w 493"/>
                  <a:gd name="T1" fmla="*/ 117 h 583"/>
                  <a:gd name="T2" fmla="*/ 5 w 493"/>
                  <a:gd name="T3" fmla="*/ 119 h 583"/>
                  <a:gd name="T4" fmla="*/ 330 w 493"/>
                  <a:gd name="T5" fmla="*/ 8 h 583"/>
                  <a:gd name="T6" fmla="*/ 486 w 493"/>
                  <a:gd name="T7" fmla="*/ 465 h 583"/>
                  <a:gd name="T8" fmla="*/ 165 w 493"/>
                  <a:gd name="T9" fmla="*/ 575 h 583"/>
                  <a:gd name="T10" fmla="*/ 8 w 493"/>
                  <a:gd name="T11" fmla="*/ 115 h 583"/>
                  <a:gd name="T12" fmla="*/ 4 w 493"/>
                  <a:gd name="T13" fmla="*/ 117 h 583"/>
                  <a:gd name="T14" fmla="*/ 5 w 493"/>
                  <a:gd name="T15" fmla="*/ 119 h 583"/>
                  <a:gd name="T16" fmla="*/ 4 w 493"/>
                  <a:gd name="T17" fmla="*/ 117 h 583"/>
                  <a:gd name="T18" fmla="*/ 1 w 493"/>
                  <a:gd name="T19" fmla="*/ 117 h 583"/>
                  <a:gd name="T20" fmla="*/ 161 w 493"/>
                  <a:gd name="T21" fmla="*/ 583 h 583"/>
                  <a:gd name="T22" fmla="*/ 493 w 493"/>
                  <a:gd name="T23" fmla="*/ 469 h 583"/>
                  <a:gd name="T24" fmla="*/ 334 w 493"/>
                  <a:gd name="T25" fmla="*/ 0 h 583"/>
                  <a:gd name="T26" fmla="*/ 0 w 493"/>
                  <a:gd name="T27" fmla="*/ 114 h 583"/>
                  <a:gd name="T28" fmla="*/ 1 w 493"/>
                  <a:gd name="T29" fmla="*/ 117 h 583"/>
                  <a:gd name="T30" fmla="*/ 4 w 493"/>
                  <a:gd name="T31" fmla="*/ 117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3" h="583">
                    <a:moveTo>
                      <a:pt x="4" y="117"/>
                    </a:moveTo>
                    <a:lnTo>
                      <a:pt x="5" y="119"/>
                    </a:lnTo>
                    <a:lnTo>
                      <a:pt x="330" y="8"/>
                    </a:lnTo>
                    <a:lnTo>
                      <a:pt x="486" y="465"/>
                    </a:lnTo>
                    <a:lnTo>
                      <a:pt x="165" y="575"/>
                    </a:lnTo>
                    <a:lnTo>
                      <a:pt x="8" y="115"/>
                    </a:lnTo>
                    <a:lnTo>
                      <a:pt x="4" y="117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1" y="117"/>
                    </a:lnTo>
                    <a:lnTo>
                      <a:pt x="161" y="583"/>
                    </a:lnTo>
                    <a:lnTo>
                      <a:pt x="493" y="469"/>
                    </a:lnTo>
                    <a:lnTo>
                      <a:pt x="334" y="0"/>
                    </a:lnTo>
                    <a:lnTo>
                      <a:pt x="0" y="114"/>
                    </a:lnTo>
                    <a:lnTo>
                      <a:pt x="1" y="117"/>
                    </a:lnTo>
                    <a:lnTo>
                      <a:pt x="4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2" name="Freeform 436"/>
              <p:cNvSpPr>
                <a:spLocks/>
              </p:cNvSpPr>
              <p:nvPr/>
            </p:nvSpPr>
            <p:spPr bwMode="auto">
              <a:xfrm>
                <a:off x="803" y="934"/>
                <a:ext cx="200" cy="92"/>
              </a:xfrm>
              <a:custGeom>
                <a:avLst/>
                <a:gdLst>
                  <a:gd name="T0" fmla="*/ 200 w 200"/>
                  <a:gd name="T1" fmla="*/ 28 h 92"/>
                  <a:gd name="T2" fmla="*/ 10 w 200"/>
                  <a:gd name="T3" fmla="*/ 92 h 92"/>
                  <a:gd name="T4" fmla="*/ 0 w 200"/>
                  <a:gd name="T5" fmla="*/ 63 h 92"/>
                  <a:gd name="T6" fmla="*/ 189 w 200"/>
                  <a:gd name="T7" fmla="*/ 0 h 92"/>
                  <a:gd name="T8" fmla="*/ 200 w 200"/>
                  <a:gd name="T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2">
                    <a:moveTo>
                      <a:pt x="200" y="28"/>
                    </a:moveTo>
                    <a:lnTo>
                      <a:pt x="10" y="92"/>
                    </a:lnTo>
                    <a:lnTo>
                      <a:pt x="0" y="63"/>
                    </a:lnTo>
                    <a:lnTo>
                      <a:pt x="189" y="0"/>
                    </a:lnTo>
                    <a:lnTo>
                      <a:pt x="200" y="28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3" name="Freeform 437"/>
              <p:cNvSpPr>
                <a:spLocks/>
              </p:cNvSpPr>
              <p:nvPr/>
            </p:nvSpPr>
            <p:spPr bwMode="auto">
              <a:xfrm>
                <a:off x="818" y="978"/>
                <a:ext cx="200" cy="93"/>
              </a:xfrm>
              <a:custGeom>
                <a:avLst/>
                <a:gdLst>
                  <a:gd name="T0" fmla="*/ 200 w 200"/>
                  <a:gd name="T1" fmla="*/ 29 h 93"/>
                  <a:gd name="T2" fmla="*/ 10 w 200"/>
                  <a:gd name="T3" fmla="*/ 93 h 93"/>
                  <a:gd name="T4" fmla="*/ 0 w 200"/>
                  <a:gd name="T5" fmla="*/ 65 h 93"/>
                  <a:gd name="T6" fmla="*/ 190 w 200"/>
                  <a:gd name="T7" fmla="*/ 0 h 93"/>
                  <a:gd name="T8" fmla="*/ 200 w 200"/>
                  <a:gd name="T9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3">
                    <a:moveTo>
                      <a:pt x="200" y="29"/>
                    </a:moveTo>
                    <a:lnTo>
                      <a:pt x="10" y="93"/>
                    </a:lnTo>
                    <a:lnTo>
                      <a:pt x="0" y="65"/>
                    </a:lnTo>
                    <a:lnTo>
                      <a:pt x="190" y="0"/>
                    </a:lnTo>
                    <a:lnTo>
                      <a:pt x="200" y="29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452" name="副标题 2">
            <a:extLst>
              <a:ext uri="{FF2B5EF4-FFF2-40B4-BE49-F238E27FC236}">
                <a16:creationId xmlns:a16="http://schemas.microsoft.com/office/drawing/2014/main" id="{69350D80-4C96-452A-A9C0-6651C1525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1897" y="3075657"/>
            <a:ext cx="5891633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53" name="标题 1">
            <a:extLst>
              <a:ext uri="{FF2B5EF4-FFF2-40B4-BE49-F238E27FC236}">
                <a16:creationId xmlns:a16="http://schemas.microsoft.com/office/drawing/2014/main" id="{07E6B0A1-3E14-4813-BCA4-26BA49390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1897" y="2377066"/>
            <a:ext cx="5891633" cy="6985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454" name="文本占位符 13">
            <a:extLst>
              <a:ext uri="{FF2B5EF4-FFF2-40B4-BE49-F238E27FC236}">
                <a16:creationId xmlns:a16="http://schemas.microsoft.com/office/drawing/2014/main" id="{3CCB86EA-D9C2-482D-B849-4D682592B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1897" y="4838965"/>
            <a:ext cx="5891633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125" b="0">
                <a:solidFill>
                  <a:schemeClr val="bg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455" name="文本占位符 13">
            <a:extLst>
              <a:ext uri="{FF2B5EF4-FFF2-40B4-BE49-F238E27FC236}">
                <a16:creationId xmlns:a16="http://schemas.microsoft.com/office/drawing/2014/main" id="{0EAB5F9D-547E-4839-9AF8-5C5C45766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1897" y="5135236"/>
            <a:ext cx="5891633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125" b="0">
                <a:solidFill>
                  <a:schemeClr val="bg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矩形 447"/>
          <p:cNvSpPr/>
          <p:nvPr userDrawn="1"/>
        </p:nvSpPr>
        <p:spPr>
          <a:xfrm>
            <a:off x="-1" y="2396018"/>
            <a:ext cx="9144001" cy="125159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449" name="组合 448"/>
          <p:cNvGrpSpPr/>
          <p:nvPr userDrawn="1"/>
        </p:nvGrpSpPr>
        <p:grpSpPr>
          <a:xfrm rot="10800000">
            <a:off x="4234437" y="1123950"/>
            <a:ext cx="4909563" cy="5734050"/>
            <a:chOff x="-1961" y="-10190"/>
            <a:chExt cx="6579843" cy="5763621"/>
          </a:xfrm>
        </p:grpSpPr>
        <p:sp>
          <p:nvSpPr>
            <p:cNvPr id="450" name="任意多边形: 形状 463"/>
            <p:cNvSpPr/>
            <p:nvPr userDrawn="1"/>
          </p:nvSpPr>
          <p:spPr>
            <a:xfrm rot="16200000">
              <a:off x="535396" y="-289061"/>
              <a:ext cx="5753426" cy="6331547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51" name="任意多边形: 形状 463"/>
            <p:cNvSpPr/>
            <p:nvPr userDrawn="1"/>
          </p:nvSpPr>
          <p:spPr>
            <a:xfrm rot="16200000">
              <a:off x="362885" y="-364844"/>
              <a:ext cx="5753427" cy="6483115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rgbClr val="A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52" name="任意多边形: 形状 463"/>
            <p:cNvSpPr/>
            <p:nvPr/>
          </p:nvSpPr>
          <p:spPr>
            <a:xfrm rot="16200000">
              <a:off x="-1961" y="-10190"/>
              <a:ext cx="5763621" cy="5763621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453" name="Group 4"/>
            <p:cNvGrpSpPr>
              <a:grpSpLocks noChangeAspect="1"/>
            </p:cNvGrpSpPr>
            <p:nvPr/>
          </p:nvGrpSpPr>
          <p:grpSpPr bwMode="auto">
            <a:xfrm>
              <a:off x="0" y="0"/>
              <a:ext cx="4695290" cy="4545453"/>
              <a:chOff x="0" y="-1"/>
              <a:chExt cx="3917" cy="3792"/>
            </a:xfrm>
          </p:grpSpPr>
          <p:grpSp>
            <p:nvGrpSpPr>
              <p:cNvPr id="454" name="Group 205"/>
              <p:cNvGrpSpPr>
                <a:grpSpLocks/>
              </p:cNvGrpSpPr>
              <p:nvPr/>
            </p:nvGrpSpPr>
            <p:grpSpPr bwMode="auto">
              <a:xfrm>
                <a:off x="0" y="-1"/>
                <a:ext cx="3917" cy="3792"/>
                <a:chOff x="0" y="-1"/>
                <a:chExt cx="3917" cy="3792"/>
              </a:xfrm>
            </p:grpSpPr>
            <p:sp>
              <p:nvSpPr>
                <p:cNvPr id="687" name="Freeform 5"/>
                <p:cNvSpPr>
                  <a:spLocks/>
                </p:cNvSpPr>
                <p:nvPr/>
              </p:nvSpPr>
              <p:spPr bwMode="auto">
                <a:xfrm>
                  <a:off x="0" y="-1"/>
                  <a:ext cx="3375" cy="3281"/>
                </a:xfrm>
                <a:custGeom>
                  <a:avLst/>
                  <a:gdLst>
                    <a:gd name="T0" fmla="*/ 0 w 2670"/>
                    <a:gd name="T1" fmla="*/ 2233 h 2596"/>
                    <a:gd name="T2" fmla="*/ 1030 w 2670"/>
                    <a:gd name="T3" fmla="*/ 2596 h 2596"/>
                    <a:gd name="T4" fmla="*/ 2670 w 2670"/>
                    <a:gd name="T5" fmla="*/ 956 h 2596"/>
                    <a:gd name="T6" fmla="*/ 2362 w 2670"/>
                    <a:gd name="T7" fmla="*/ 0 h 2596"/>
                    <a:gd name="T8" fmla="*/ 0 w 2670"/>
                    <a:gd name="T9" fmla="*/ 0 h 2596"/>
                    <a:gd name="T10" fmla="*/ 0 w 2670"/>
                    <a:gd name="T11" fmla="*/ 2233 h 2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70" h="2596">
                      <a:moveTo>
                        <a:pt x="0" y="2233"/>
                      </a:moveTo>
                      <a:cubicBezTo>
                        <a:pt x="282" y="2460"/>
                        <a:pt x="640" y="2596"/>
                        <a:pt x="1030" y="2596"/>
                      </a:cubicBezTo>
                      <a:cubicBezTo>
                        <a:pt x="1936" y="2596"/>
                        <a:pt x="2670" y="1862"/>
                        <a:pt x="2670" y="956"/>
                      </a:cubicBezTo>
                      <a:cubicBezTo>
                        <a:pt x="2670" y="599"/>
                        <a:pt x="2556" y="269"/>
                        <a:pt x="236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33"/>
                        <a:pt x="0" y="2233"/>
                        <a:pt x="0" y="2233"/>
                      </a:cubicBezTo>
                    </a:path>
                  </a:pathLst>
                </a:custGeom>
                <a:solidFill>
                  <a:srgbClr val="A8C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8" name="Freeform 6"/>
                <p:cNvSpPr>
                  <a:spLocks/>
                </p:cNvSpPr>
                <p:nvPr/>
              </p:nvSpPr>
              <p:spPr bwMode="auto">
                <a:xfrm>
                  <a:off x="2047" y="2079"/>
                  <a:ext cx="925" cy="907"/>
                </a:xfrm>
                <a:custGeom>
                  <a:avLst/>
                  <a:gdLst>
                    <a:gd name="T0" fmla="*/ 280 w 732"/>
                    <a:gd name="T1" fmla="*/ 692 h 717"/>
                    <a:gd name="T2" fmla="*/ 400 w 732"/>
                    <a:gd name="T3" fmla="*/ 685 h 717"/>
                    <a:gd name="T4" fmla="*/ 693 w 732"/>
                    <a:gd name="T5" fmla="*/ 417 h 717"/>
                    <a:gd name="T6" fmla="*/ 709 w 732"/>
                    <a:gd name="T7" fmla="*/ 299 h 717"/>
                    <a:gd name="T8" fmla="*/ 548 w 732"/>
                    <a:gd name="T9" fmla="*/ 42 h 717"/>
                    <a:gd name="T10" fmla="*/ 450 w 732"/>
                    <a:gd name="T11" fmla="*/ 29 h 717"/>
                    <a:gd name="T12" fmla="*/ 31 w 732"/>
                    <a:gd name="T13" fmla="*/ 412 h 717"/>
                    <a:gd name="T14" fmla="*/ 36 w 732"/>
                    <a:gd name="T15" fmla="*/ 511 h 717"/>
                    <a:gd name="T16" fmla="*/ 280 w 732"/>
                    <a:gd name="T17" fmla="*/ 692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17">
                      <a:moveTo>
                        <a:pt x="280" y="692"/>
                      </a:moveTo>
                      <a:cubicBezTo>
                        <a:pt x="314" y="717"/>
                        <a:pt x="368" y="714"/>
                        <a:pt x="400" y="685"/>
                      </a:cubicBezTo>
                      <a:cubicBezTo>
                        <a:pt x="693" y="417"/>
                        <a:pt x="693" y="417"/>
                        <a:pt x="693" y="417"/>
                      </a:cubicBezTo>
                      <a:cubicBezTo>
                        <a:pt x="725" y="388"/>
                        <a:pt x="732" y="335"/>
                        <a:pt x="709" y="299"/>
                      </a:cubicBezTo>
                      <a:cubicBezTo>
                        <a:pt x="548" y="42"/>
                        <a:pt x="548" y="42"/>
                        <a:pt x="548" y="42"/>
                      </a:cubicBezTo>
                      <a:cubicBezTo>
                        <a:pt x="526" y="6"/>
                        <a:pt x="481" y="0"/>
                        <a:pt x="450" y="29"/>
                      </a:cubicBezTo>
                      <a:cubicBezTo>
                        <a:pt x="31" y="412"/>
                        <a:pt x="31" y="412"/>
                        <a:pt x="31" y="412"/>
                      </a:cubicBezTo>
                      <a:cubicBezTo>
                        <a:pt x="0" y="441"/>
                        <a:pt x="2" y="485"/>
                        <a:pt x="36" y="511"/>
                      </a:cubicBezTo>
                      <a:lnTo>
                        <a:pt x="280" y="692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9" name="Freeform 7"/>
                <p:cNvSpPr>
                  <a:spLocks/>
                </p:cNvSpPr>
                <p:nvPr/>
              </p:nvSpPr>
              <p:spPr bwMode="auto">
                <a:xfrm>
                  <a:off x="2076" y="2119"/>
                  <a:ext cx="752" cy="750"/>
                </a:xfrm>
                <a:custGeom>
                  <a:avLst/>
                  <a:gdLst>
                    <a:gd name="T0" fmla="*/ 240 w 752"/>
                    <a:gd name="T1" fmla="*/ 144 h 750"/>
                    <a:gd name="T2" fmla="*/ 427 w 752"/>
                    <a:gd name="T3" fmla="*/ 429 h 750"/>
                    <a:gd name="T4" fmla="*/ 162 w 752"/>
                    <a:gd name="T5" fmla="*/ 216 h 750"/>
                    <a:gd name="T6" fmla="*/ 0 w 752"/>
                    <a:gd name="T7" fmla="*/ 362 h 750"/>
                    <a:gd name="T8" fmla="*/ 355 w 752"/>
                    <a:gd name="T9" fmla="*/ 750 h 750"/>
                    <a:gd name="T10" fmla="*/ 752 w 752"/>
                    <a:gd name="T11" fmla="*/ 386 h 750"/>
                    <a:gd name="T12" fmla="*/ 398 w 752"/>
                    <a:gd name="T13" fmla="*/ 0 h 750"/>
                    <a:gd name="T14" fmla="*/ 240 w 752"/>
                    <a:gd name="T15" fmla="*/ 144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2" h="750">
                      <a:moveTo>
                        <a:pt x="240" y="144"/>
                      </a:moveTo>
                      <a:lnTo>
                        <a:pt x="427" y="429"/>
                      </a:lnTo>
                      <a:lnTo>
                        <a:pt x="162" y="216"/>
                      </a:lnTo>
                      <a:lnTo>
                        <a:pt x="0" y="362"/>
                      </a:lnTo>
                      <a:lnTo>
                        <a:pt x="355" y="750"/>
                      </a:lnTo>
                      <a:lnTo>
                        <a:pt x="752" y="386"/>
                      </a:lnTo>
                      <a:lnTo>
                        <a:pt x="398" y="0"/>
                      </a:lnTo>
                      <a:lnTo>
                        <a:pt x="240" y="144"/>
                      </a:lnTo>
                      <a:close/>
                    </a:path>
                  </a:pathLst>
                </a:custGeom>
                <a:solidFill>
                  <a:srgbClr val="3449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0" name="Freeform 8"/>
                <p:cNvSpPr>
                  <a:spLocks/>
                </p:cNvSpPr>
                <p:nvPr/>
              </p:nvSpPr>
              <p:spPr bwMode="auto">
                <a:xfrm>
                  <a:off x="2798" y="587"/>
                  <a:ext cx="569" cy="897"/>
                </a:xfrm>
                <a:custGeom>
                  <a:avLst/>
                  <a:gdLst>
                    <a:gd name="T0" fmla="*/ 374 w 450"/>
                    <a:gd name="T1" fmla="*/ 644 h 710"/>
                    <a:gd name="T2" fmla="*/ 450 w 450"/>
                    <a:gd name="T3" fmla="*/ 552 h 710"/>
                    <a:gd name="T4" fmla="*/ 450 w 450"/>
                    <a:gd name="T5" fmla="*/ 154 h 710"/>
                    <a:gd name="T6" fmla="*/ 374 w 450"/>
                    <a:gd name="T7" fmla="*/ 62 h 710"/>
                    <a:gd name="T8" fmla="*/ 76 w 450"/>
                    <a:gd name="T9" fmla="*/ 8 h 710"/>
                    <a:gd name="T10" fmla="*/ 0 w 450"/>
                    <a:gd name="T11" fmla="*/ 72 h 710"/>
                    <a:gd name="T12" fmla="*/ 0 w 450"/>
                    <a:gd name="T13" fmla="*/ 639 h 710"/>
                    <a:gd name="T14" fmla="*/ 76 w 450"/>
                    <a:gd name="T15" fmla="*/ 702 h 710"/>
                    <a:gd name="T16" fmla="*/ 374 w 450"/>
                    <a:gd name="T17" fmla="*/ 644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0" h="710">
                      <a:moveTo>
                        <a:pt x="374" y="644"/>
                      </a:moveTo>
                      <a:cubicBezTo>
                        <a:pt x="416" y="636"/>
                        <a:pt x="450" y="594"/>
                        <a:pt x="450" y="552"/>
                      </a:cubicBezTo>
                      <a:cubicBezTo>
                        <a:pt x="450" y="154"/>
                        <a:pt x="450" y="154"/>
                        <a:pt x="450" y="154"/>
                      </a:cubicBezTo>
                      <a:cubicBezTo>
                        <a:pt x="450" y="111"/>
                        <a:pt x="416" y="70"/>
                        <a:pt x="374" y="62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34" y="0"/>
                        <a:pt x="0" y="29"/>
                        <a:pt x="0" y="72"/>
                      </a:cubicBezTo>
                      <a:cubicBezTo>
                        <a:pt x="0" y="639"/>
                        <a:pt x="0" y="639"/>
                        <a:pt x="0" y="639"/>
                      </a:cubicBezTo>
                      <a:cubicBezTo>
                        <a:pt x="0" y="681"/>
                        <a:pt x="34" y="710"/>
                        <a:pt x="76" y="702"/>
                      </a:cubicBezTo>
                      <a:lnTo>
                        <a:pt x="374" y="644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1" name="Freeform 9"/>
                <p:cNvSpPr>
                  <a:spLocks/>
                </p:cNvSpPr>
                <p:nvPr/>
              </p:nvSpPr>
              <p:spPr bwMode="auto">
                <a:xfrm>
                  <a:off x="2703" y="782"/>
                  <a:ext cx="525" cy="540"/>
                </a:xfrm>
                <a:custGeom>
                  <a:avLst/>
                  <a:gdLst>
                    <a:gd name="T0" fmla="*/ 0 w 525"/>
                    <a:gd name="T1" fmla="*/ 215 h 540"/>
                    <a:gd name="T2" fmla="*/ 337 w 525"/>
                    <a:gd name="T3" fmla="*/ 270 h 540"/>
                    <a:gd name="T4" fmla="*/ 0 w 525"/>
                    <a:gd name="T5" fmla="*/ 322 h 540"/>
                    <a:gd name="T6" fmla="*/ 0 w 525"/>
                    <a:gd name="T7" fmla="*/ 540 h 540"/>
                    <a:gd name="T8" fmla="*/ 525 w 525"/>
                    <a:gd name="T9" fmla="*/ 540 h 540"/>
                    <a:gd name="T10" fmla="*/ 525 w 525"/>
                    <a:gd name="T11" fmla="*/ 0 h 540"/>
                    <a:gd name="T12" fmla="*/ 0 w 525"/>
                    <a:gd name="T13" fmla="*/ 0 h 540"/>
                    <a:gd name="T14" fmla="*/ 0 w 525"/>
                    <a:gd name="T15" fmla="*/ 215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5" h="540">
                      <a:moveTo>
                        <a:pt x="0" y="215"/>
                      </a:moveTo>
                      <a:lnTo>
                        <a:pt x="337" y="270"/>
                      </a:lnTo>
                      <a:lnTo>
                        <a:pt x="0" y="322"/>
                      </a:lnTo>
                      <a:lnTo>
                        <a:pt x="0" y="540"/>
                      </a:lnTo>
                      <a:lnTo>
                        <a:pt x="525" y="540"/>
                      </a:lnTo>
                      <a:lnTo>
                        <a:pt x="525" y="0"/>
                      </a:lnTo>
                      <a:lnTo>
                        <a:pt x="0" y="0"/>
                      </a:lnTo>
                      <a:lnTo>
                        <a:pt x="0" y="215"/>
                      </a:lnTo>
                      <a:close/>
                    </a:path>
                  </a:pathLst>
                </a:custGeom>
                <a:solidFill>
                  <a:srgbClr val="354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2" name="Freeform 10"/>
                <p:cNvSpPr>
                  <a:spLocks/>
                </p:cNvSpPr>
                <p:nvPr/>
              </p:nvSpPr>
              <p:spPr bwMode="auto">
                <a:xfrm>
                  <a:off x="344" y="2615"/>
                  <a:ext cx="887" cy="671"/>
                </a:xfrm>
                <a:custGeom>
                  <a:avLst/>
                  <a:gdLst>
                    <a:gd name="T0" fmla="*/ 14 w 702"/>
                    <a:gd name="T1" fmla="*/ 376 h 531"/>
                    <a:gd name="T2" fmla="*/ 94 w 702"/>
                    <a:gd name="T3" fmla="*/ 465 h 531"/>
                    <a:gd name="T4" fmla="*/ 487 w 702"/>
                    <a:gd name="T5" fmla="*/ 525 h 531"/>
                    <a:gd name="T6" fmla="*/ 589 w 702"/>
                    <a:gd name="T7" fmla="*/ 463 h 531"/>
                    <a:gd name="T8" fmla="*/ 688 w 702"/>
                    <a:gd name="T9" fmla="*/ 177 h 531"/>
                    <a:gd name="T10" fmla="*/ 636 w 702"/>
                    <a:gd name="T11" fmla="*/ 92 h 531"/>
                    <a:gd name="T12" fmla="*/ 76 w 702"/>
                    <a:gd name="T13" fmla="*/ 6 h 531"/>
                    <a:gd name="T14" fmla="*/ 2 w 702"/>
                    <a:gd name="T15" fmla="*/ 73 h 531"/>
                    <a:gd name="T16" fmla="*/ 14 w 702"/>
                    <a:gd name="T17" fmla="*/ 376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2" h="531">
                      <a:moveTo>
                        <a:pt x="14" y="376"/>
                      </a:moveTo>
                      <a:cubicBezTo>
                        <a:pt x="15" y="418"/>
                        <a:pt x="51" y="459"/>
                        <a:pt x="94" y="465"/>
                      </a:cubicBezTo>
                      <a:cubicBezTo>
                        <a:pt x="487" y="525"/>
                        <a:pt x="487" y="525"/>
                        <a:pt x="487" y="525"/>
                      </a:cubicBezTo>
                      <a:cubicBezTo>
                        <a:pt x="529" y="531"/>
                        <a:pt x="575" y="503"/>
                        <a:pt x="589" y="463"/>
                      </a:cubicBezTo>
                      <a:cubicBezTo>
                        <a:pt x="688" y="177"/>
                        <a:pt x="688" y="177"/>
                        <a:pt x="688" y="177"/>
                      </a:cubicBezTo>
                      <a:cubicBezTo>
                        <a:pt x="702" y="137"/>
                        <a:pt x="678" y="98"/>
                        <a:pt x="636" y="92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33" y="0"/>
                        <a:pt x="0" y="30"/>
                        <a:pt x="2" y="73"/>
                      </a:cubicBezTo>
                      <a:lnTo>
                        <a:pt x="14" y="37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3" name="Freeform 11"/>
                <p:cNvSpPr>
                  <a:spLocks/>
                </p:cNvSpPr>
                <p:nvPr/>
              </p:nvSpPr>
              <p:spPr bwMode="auto">
                <a:xfrm>
                  <a:off x="446" y="2609"/>
                  <a:ext cx="602" cy="532"/>
                </a:xfrm>
                <a:custGeom>
                  <a:avLst/>
                  <a:gdLst>
                    <a:gd name="T0" fmla="*/ 388 w 602"/>
                    <a:gd name="T1" fmla="*/ 49 h 532"/>
                    <a:gd name="T2" fmla="*/ 291 w 602"/>
                    <a:gd name="T3" fmla="*/ 330 h 532"/>
                    <a:gd name="T4" fmla="*/ 285 w 602"/>
                    <a:gd name="T5" fmla="*/ 33 h 532"/>
                    <a:gd name="T6" fmla="*/ 69 w 602"/>
                    <a:gd name="T7" fmla="*/ 0 h 532"/>
                    <a:gd name="T8" fmla="*/ 0 w 602"/>
                    <a:gd name="T9" fmla="*/ 451 h 532"/>
                    <a:gd name="T10" fmla="*/ 533 w 602"/>
                    <a:gd name="T11" fmla="*/ 532 h 532"/>
                    <a:gd name="T12" fmla="*/ 602 w 602"/>
                    <a:gd name="T13" fmla="*/ 81 h 532"/>
                    <a:gd name="T14" fmla="*/ 388 w 602"/>
                    <a:gd name="T15" fmla="*/ 4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2" h="532">
                      <a:moveTo>
                        <a:pt x="388" y="49"/>
                      </a:moveTo>
                      <a:lnTo>
                        <a:pt x="291" y="330"/>
                      </a:lnTo>
                      <a:lnTo>
                        <a:pt x="285" y="33"/>
                      </a:lnTo>
                      <a:lnTo>
                        <a:pt x="69" y="0"/>
                      </a:lnTo>
                      <a:lnTo>
                        <a:pt x="0" y="451"/>
                      </a:lnTo>
                      <a:lnTo>
                        <a:pt x="533" y="532"/>
                      </a:lnTo>
                      <a:lnTo>
                        <a:pt x="602" y="81"/>
                      </a:lnTo>
                      <a:lnTo>
                        <a:pt x="388" y="49"/>
                      </a:lnTo>
                      <a:close/>
                    </a:path>
                  </a:pathLst>
                </a:custGeom>
                <a:solidFill>
                  <a:srgbClr val="344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4" name="Freeform 12"/>
                <p:cNvSpPr>
                  <a:spLocks/>
                </p:cNvSpPr>
                <p:nvPr/>
              </p:nvSpPr>
              <p:spPr bwMode="auto">
                <a:xfrm>
                  <a:off x="200" y="3193"/>
                  <a:ext cx="933" cy="598"/>
                </a:xfrm>
                <a:custGeom>
                  <a:avLst/>
                  <a:gdLst>
                    <a:gd name="T0" fmla="*/ 686 w 738"/>
                    <a:gd name="T1" fmla="*/ 149 h 473"/>
                    <a:gd name="T2" fmla="*/ 603 w 738"/>
                    <a:gd name="T3" fmla="*/ 68 h 473"/>
                    <a:gd name="T4" fmla="*/ 197 w 738"/>
                    <a:gd name="T5" fmla="*/ 6 h 473"/>
                    <a:gd name="T6" fmla="*/ 101 w 738"/>
                    <a:gd name="T7" fmla="*/ 62 h 473"/>
                    <a:gd name="T8" fmla="*/ 14 w 738"/>
                    <a:gd name="T9" fmla="*/ 289 h 473"/>
                    <a:gd name="T10" fmla="*/ 56 w 738"/>
                    <a:gd name="T11" fmla="*/ 378 h 473"/>
                    <a:gd name="T12" fmla="*/ 268 w 738"/>
                    <a:gd name="T13" fmla="*/ 449 h 473"/>
                    <a:gd name="T14" fmla="*/ 407 w 738"/>
                    <a:gd name="T15" fmla="*/ 472 h 473"/>
                    <a:gd name="T16" fmla="*/ 673 w 738"/>
                    <a:gd name="T17" fmla="*/ 473 h 473"/>
                    <a:gd name="T18" fmla="*/ 731 w 738"/>
                    <a:gd name="T19" fmla="*/ 403 h 473"/>
                    <a:gd name="T20" fmla="*/ 686 w 738"/>
                    <a:gd name="T21" fmla="*/ 149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8" h="473">
                      <a:moveTo>
                        <a:pt x="686" y="149"/>
                      </a:moveTo>
                      <a:cubicBezTo>
                        <a:pt x="679" y="110"/>
                        <a:pt x="641" y="74"/>
                        <a:pt x="603" y="68"/>
                      </a:cubicBezTo>
                      <a:cubicBezTo>
                        <a:pt x="197" y="6"/>
                        <a:pt x="197" y="6"/>
                        <a:pt x="197" y="6"/>
                      </a:cubicBezTo>
                      <a:cubicBezTo>
                        <a:pt x="158" y="0"/>
                        <a:pt x="115" y="26"/>
                        <a:pt x="101" y="62"/>
                      </a:cubicBezTo>
                      <a:cubicBezTo>
                        <a:pt x="14" y="289"/>
                        <a:pt x="14" y="289"/>
                        <a:pt x="14" y="289"/>
                      </a:cubicBezTo>
                      <a:cubicBezTo>
                        <a:pt x="0" y="326"/>
                        <a:pt x="19" y="366"/>
                        <a:pt x="56" y="378"/>
                      </a:cubicBezTo>
                      <a:cubicBezTo>
                        <a:pt x="268" y="449"/>
                        <a:pt x="268" y="449"/>
                        <a:pt x="268" y="449"/>
                      </a:cubicBezTo>
                      <a:cubicBezTo>
                        <a:pt x="305" y="462"/>
                        <a:pt x="368" y="472"/>
                        <a:pt x="407" y="472"/>
                      </a:cubicBezTo>
                      <a:cubicBezTo>
                        <a:pt x="673" y="473"/>
                        <a:pt x="673" y="473"/>
                        <a:pt x="673" y="473"/>
                      </a:cubicBezTo>
                      <a:cubicBezTo>
                        <a:pt x="712" y="473"/>
                        <a:pt x="738" y="442"/>
                        <a:pt x="731" y="403"/>
                      </a:cubicBezTo>
                      <a:lnTo>
                        <a:pt x="686" y="14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5" name="Freeform 13"/>
                <p:cNvSpPr>
                  <a:spLocks/>
                </p:cNvSpPr>
                <p:nvPr/>
              </p:nvSpPr>
              <p:spPr bwMode="auto">
                <a:xfrm>
                  <a:off x="200" y="3495"/>
                  <a:ext cx="933" cy="296"/>
                </a:xfrm>
                <a:custGeom>
                  <a:avLst/>
                  <a:gdLst>
                    <a:gd name="T0" fmla="*/ 723 w 738"/>
                    <a:gd name="T1" fmla="*/ 118 h 234"/>
                    <a:gd name="T2" fmla="*/ 689 w 738"/>
                    <a:gd name="T3" fmla="*/ 128 h 234"/>
                    <a:gd name="T4" fmla="*/ 423 w 738"/>
                    <a:gd name="T5" fmla="*/ 127 h 234"/>
                    <a:gd name="T6" fmla="*/ 284 w 738"/>
                    <a:gd name="T7" fmla="*/ 104 h 234"/>
                    <a:gd name="T8" fmla="*/ 72 w 738"/>
                    <a:gd name="T9" fmla="*/ 34 h 234"/>
                    <a:gd name="T10" fmla="*/ 33 w 738"/>
                    <a:gd name="T11" fmla="*/ 0 h 234"/>
                    <a:gd name="T12" fmla="*/ 14 w 738"/>
                    <a:gd name="T13" fmla="*/ 50 h 234"/>
                    <a:gd name="T14" fmla="*/ 56 w 738"/>
                    <a:gd name="T15" fmla="*/ 139 h 234"/>
                    <a:gd name="T16" fmla="*/ 268 w 738"/>
                    <a:gd name="T17" fmla="*/ 210 h 234"/>
                    <a:gd name="T18" fmla="*/ 407 w 738"/>
                    <a:gd name="T19" fmla="*/ 233 h 234"/>
                    <a:gd name="T20" fmla="*/ 673 w 738"/>
                    <a:gd name="T21" fmla="*/ 234 h 234"/>
                    <a:gd name="T22" fmla="*/ 731 w 738"/>
                    <a:gd name="T23" fmla="*/ 164 h 234"/>
                    <a:gd name="T24" fmla="*/ 723 w 738"/>
                    <a:gd name="T25" fmla="*/ 11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8" h="234">
                      <a:moveTo>
                        <a:pt x="723" y="118"/>
                      </a:moveTo>
                      <a:cubicBezTo>
                        <a:pt x="714" y="124"/>
                        <a:pt x="702" y="128"/>
                        <a:pt x="689" y="128"/>
                      </a:cubicBezTo>
                      <a:cubicBezTo>
                        <a:pt x="423" y="127"/>
                        <a:pt x="423" y="127"/>
                        <a:pt x="423" y="127"/>
                      </a:cubicBezTo>
                      <a:cubicBezTo>
                        <a:pt x="384" y="127"/>
                        <a:pt x="322" y="117"/>
                        <a:pt x="284" y="10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4" y="28"/>
                        <a:pt x="41" y="15"/>
                        <a:pt x="33" y="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0" y="87"/>
                        <a:pt x="19" y="127"/>
                        <a:pt x="56" y="139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305" y="223"/>
                        <a:pt x="368" y="233"/>
                        <a:pt x="407" y="233"/>
                      </a:cubicBezTo>
                      <a:cubicBezTo>
                        <a:pt x="673" y="234"/>
                        <a:pt x="673" y="234"/>
                        <a:pt x="673" y="234"/>
                      </a:cubicBezTo>
                      <a:cubicBezTo>
                        <a:pt x="712" y="234"/>
                        <a:pt x="738" y="203"/>
                        <a:pt x="731" y="164"/>
                      </a:cubicBezTo>
                      <a:lnTo>
                        <a:pt x="723" y="118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6" name="Freeform 14"/>
                <p:cNvSpPr>
                  <a:spLocks/>
                </p:cNvSpPr>
                <p:nvPr/>
              </p:nvSpPr>
              <p:spPr bwMode="auto">
                <a:xfrm>
                  <a:off x="0" y="-1"/>
                  <a:ext cx="3020" cy="2973"/>
                </a:xfrm>
                <a:custGeom>
                  <a:avLst/>
                  <a:gdLst>
                    <a:gd name="T0" fmla="*/ 0 w 2389"/>
                    <a:gd name="T1" fmla="*/ 0 h 2352"/>
                    <a:gd name="T2" fmla="*/ 0 w 2389"/>
                    <a:gd name="T3" fmla="*/ 1954 h 2352"/>
                    <a:gd name="T4" fmla="*/ 981 w 2389"/>
                    <a:gd name="T5" fmla="*/ 2352 h 2352"/>
                    <a:gd name="T6" fmla="*/ 2389 w 2389"/>
                    <a:gd name="T7" fmla="*/ 945 h 2352"/>
                    <a:gd name="T8" fmla="*/ 2024 w 2389"/>
                    <a:gd name="T9" fmla="*/ 0 h 2352"/>
                    <a:gd name="T10" fmla="*/ 0 w 2389"/>
                    <a:gd name="T11" fmla="*/ 0 h 2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9" h="2352">
                      <a:moveTo>
                        <a:pt x="0" y="0"/>
                      </a:moveTo>
                      <a:cubicBezTo>
                        <a:pt x="0" y="1954"/>
                        <a:pt x="0" y="1954"/>
                        <a:pt x="0" y="1954"/>
                      </a:cubicBezTo>
                      <a:cubicBezTo>
                        <a:pt x="254" y="2201"/>
                        <a:pt x="600" y="2352"/>
                        <a:pt x="981" y="2352"/>
                      </a:cubicBezTo>
                      <a:cubicBezTo>
                        <a:pt x="1759" y="2352"/>
                        <a:pt x="2389" y="1722"/>
                        <a:pt x="2389" y="945"/>
                      </a:cubicBezTo>
                      <a:cubicBezTo>
                        <a:pt x="2389" y="581"/>
                        <a:pt x="2251" y="249"/>
                        <a:pt x="2024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99D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auto">
                <a:xfrm>
                  <a:off x="0" y="-1"/>
                  <a:ext cx="2970" cy="2922"/>
                </a:xfrm>
                <a:custGeom>
                  <a:avLst/>
                  <a:gdLst>
                    <a:gd name="T0" fmla="*/ 2349 w 2349"/>
                    <a:gd name="T1" fmla="*/ 945 h 2312"/>
                    <a:gd name="T2" fmla="*/ 1970 w 2349"/>
                    <a:gd name="T3" fmla="*/ 0 h 2312"/>
                    <a:gd name="T4" fmla="*/ 0 w 2349"/>
                    <a:gd name="T5" fmla="*/ 0 h 2312"/>
                    <a:gd name="T6" fmla="*/ 0 w 2349"/>
                    <a:gd name="T7" fmla="*/ 1897 h 2312"/>
                    <a:gd name="T8" fmla="*/ 981 w 2349"/>
                    <a:gd name="T9" fmla="*/ 2312 h 2312"/>
                    <a:gd name="T10" fmla="*/ 2349 w 2349"/>
                    <a:gd name="T11" fmla="*/ 945 h 2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49" h="2312">
                      <a:moveTo>
                        <a:pt x="2349" y="945"/>
                      </a:moveTo>
                      <a:cubicBezTo>
                        <a:pt x="2349" y="578"/>
                        <a:pt x="2204" y="245"/>
                        <a:pt x="19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97"/>
                        <a:pt x="0" y="1897"/>
                        <a:pt x="0" y="1897"/>
                      </a:cubicBezTo>
                      <a:cubicBezTo>
                        <a:pt x="249" y="2153"/>
                        <a:pt x="596" y="2312"/>
                        <a:pt x="981" y="2312"/>
                      </a:cubicBezTo>
                      <a:cubicBezTo>
                        <a:pt x="1736" y="2312"/>
                        <a:pt x="2349" y="1700"/>
                        <a:pt x="2349" y="945"/>
                      </a:cubicBezTo>
                    </a:path>
                  </a:pathLst>
                </a:custGeom>
                <a:solidFill>
                  <a:srgbClr val="45A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auto">
                <a:xfrm>
                  <a:off x="3367" y="539"/>
                  <a:ext cx="550" cy="944"/>
                </a:xfrm>
                <a:custGeom>
                  <a:avLst/>
                  <a:gdLst>
                    <a:gd name="T0" fmla="*/ 68 w 435"/>
                    <a:gd name="T1" fmla="*/ 96 h 747"/>
                    <a:gd name="T2" fmla="*/ 0 w 435"/>
                    <a:gd name="T3" fmla="*/ 190 h 747"/>
                    <a:gd name="T4" fmla="*/ 0 w 435"/>
                    <a:gd name="T5" fmla="*/ 600 h 747"/>
                    <a:gd name="T6" fmla="*/ 70 w 435"/>
                    <a:gd name="T7" fmla="*/ 687 h 747"/>
                    <a:gd name="T8" fmla="*/ 307 w 435"/>
                    <a:gd name="T9" fmla="*/ 739 h 747"/>
                    <a:gd name="T10" fmla="*/ 389 w 435"/>
                    <a:gd name="T11" fmla="*/ 684 h 747"/>
                    <a:gd name="T12" fmla="*/ 427 w 435"/>
                    <a:gd name="T13" fmla="*/ 463 h 747"/>
                    <a:gd name="T14" fmla="*/ 429 w 435"/>
                    <a:gd name="T15" fmla="*/ 322 h 747"/>
                    <a:gd name="T16" fmla="*/ 390 w 435"/>
                    <a:gd name="T17" fmla="*/ 60 h 747"/>
                    <a:gd name="T18" fmla="*/ 312 w 435"/>
                    <a:gd name="T19" fmla="*/ 12 h 747"/>
                    <a:gd name="T20" fmla="*/ 68 w 435"/>
                    <a:gd name="T21" fmla="*/ 96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5" h="747">
                      <a:moveTo>
                        <a:pt x="68" y="96"/>
                      </a:moveTo>
                      <a:cubicBezTo>
                        <a:pt x="31" y="108"/>
                        <a:pt x="0" y="151"/>
                        <a:pt x="0" y="190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0" y="640"/>
                        <a:pt x="32" y="679"/>
                        <a:pt x="70" y="687"/>
                      </a:cubicBezTo>
                      <a:cubicBezTo>
                        <a:pt x="307" y="739"/>
                        <a:pt x="307" y="739"/>
                        <a:pt x="307" y="739"/>
                      </a:cubicBezTo>
                      <a:cubicBezTo>
                        <a:pt x="346" y="747"/>
                        <a:pt x="383" y="723"/>
                        <a:pt x="389" y="684"/>
                      </a:cubicBezTo>
                      <a:cubicBezTo>
                        <a:pt x="427" y="463"/>
                        <a:pt x="427" y="463"/>
                        <a:pt x="427" y="463"/>
                      </a:cubicBezTo>
                      <a:cubicBezTo>
                        <a:pt x="434" y="425"/>
                        <a:pt x="435" y="361"/>
                        <a:pt x="429" y="322"/>
                      </a:cubicBezTo>
                      <a:cubicBezTo>
                        <a:pt x="390" y="60"/>
                        <a:pt x="390" y="60"/>
                        <a:pt x="390" y="60"/>
                      </a:cubicBezTo>
                      <a:cubicBezTo>
                        <a:pt x="384" y="21"/>
                        <a:pt x="349" y="0"/>
                        <a:pt x="312" y="12"/>
                      </a:cubicBezTo>
                      <a:lnTo>
                        <a:pt x="68" y="9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auto">
                <a:xfrm>
                  <a:off x="3688" y="537"/>
                  <a:ext cx="227" cy="946"/>
                </a:xfrm>
                <a:custGeom>
                  <a:avLst/>
                  <a:gdLst>
                    <a:gd name="T0" fmla="*/ 13 w 180"/>
                    <a:gd name="T1" fmla="*/ 27 h 748"/>
                    <a:gd name="T2" fmla="*/ 28 w 180"/>
                    <a:gd name="T3" fmla="*/ 60 h 748"/>
                    <a:gd name="T4" fmla="*/ 67 w 180"/>
                    <a:gd name="T5" fmla="*/ 323 h 748"/>
                    <a:gd name="T6" fmla="*/ 65 w 180"/>
                    <a:gd name="T7" fmla="*/ 464 h 748"/>
                    <a:gd name="T8" fmla="*/ 27 w 180"/>
                    <a:gd name="T9" fmla="*/ 685 h 748"/>
                    <a:gd name="T10" fmla="*/ 0 w 180"/>
                    <a:gd name="T11" fmla="*/ 728 h 748"/>
                    <a:gd name="T12" fmla="*/ 52 w 180"/>
                    <a:gd name="T13" fmla="*/ 740 h 748"/>
                    <a:gd name="T14" fmla="*/ 134 w 180"/>
                    <a:gd name="T15" fmla="*/ 685 h 748"/>
                    <a:gd name="T16" fmla="*/ 172 w 180"/>
                    <a:gd name="T17" fmla="*/ 464 h 748"/>
                    <a:gd name="T18" fmla="*/ 174 w 180"/>
                    <a:gd name="T19" fmla="*/ 323 h 748"/>
                    <a:gd name="T20" fmla="*/ 135 w 180"/>
                    <a:gd name="T21" fmla="*/ 60 h 748"/>
                    <a:gd name="T22" fmla="*/ 57 w 180"/>
                    <a:gd name="T23" fmla="*/ 12 h 748"/>
                    <a:gd name="T24" fmla="*/ 13 w 180"/>
                    <a:gd name="T25" fmla="*/ 2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0" h="748">
                      <a:moveTo>
                        <a:pt x="13" y="27"/>
                      </a:moveTo>
                      <a:cubicBezTo>
                        <a:pt x="20" y="36"/>
                        <a:pt x="26" y="47"/>
                        <a:pt x="28" y="60"/>
                      </a:cubicBezTo>
                      <a:cubicBezTo>
                        <a:pt x="67" y="323"/>
                        <a:pt x="67" y="323"/>
                        <a:pt x="67" y="323"/>
                      </a:cubicBezTo>
                      <a:cubicBezTo>
                        <a:pt x="73" y="362"/>
                        <a:pt x="72" y="425"/>
                        <a:pt x="65" y="464"/>
                      </a:cubicBezTo>
                      <a:cubicBezTo>
                        <a:pt x="27" y="685"/>
                        <a:pt x="27" y="685"/>
                        <a:pt x="27" y="685"/>
                      </a:cubicBezTo>
                      <a:cubicBezTo>
                        <a:pt x="24" y="703"/>
                        <a:pt x="14" y="718"/>
                        <a:pt x="0" y="728"/>
                      </a:cubicBezTo>
                      <a:cubicBezTo>
                        <a:pt x="52" y="740"/>
                        <a:pt x="52" y="740"/>
                        <a:pt x="52" y="740"/>
                      </a:cubicBezTo>
                      <a:cubicBezTo>
                        <a:pt x="91" y="748"/>
                        <a:pt x="127" y="723"/>
                        <a:pt x="134" y="685"/>
                      </a:cubicBezTo>
                      <a:cubicBezTo>
                        <a:pt x="172" y="464"/>
                        <a:pt x="172" y="464"/>
                        <a:pt x="172" y="464"/>
                      </a:cubicBezTo>
                      <a:cubicBezTo>
                        <a:pt x="179" y="425"/>
                        <a:pt x="180" y="362"/>
                        <a:pt x="174" y="323"/>
                      </a:cubicBezTo>
                      <a:cubicBezTo>
                        <a:pt x="135" y="60"/>
                        <a:pt x="135" y="60"/>
                        <a:pt x="135" y="60"/>
                      </a:cubicBezTo>
                      <a:cubicBezTo>
                        <a:pt x="129" y="21"/>
                        <a:pt x="94" y="0"/>
                        <a:pt x="57" y="12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auto">
                <a:xfrm>
                  <a:off x="2496" y="2563"/>
                  <a:ext cx="914" cy="852"/>
                </a:xfrm>
                <a:custGeom>
                  <a:avLst/>
                  <a:gdLst>
                    <a:gd name="T0" fmla="*/ 455 w 723"/>
                    <a:gd name="T1" fmla="*/ 19 h 674"/>
                    <a:gd name="T2" fmla="*/ 339 w 723"/>
                    <a:gd name="T3" fmla="*/ 33 h 674"/>
                    <a:gd name="T4" fmla="*/ 37 w 723"/>
                    <a:gd name="T5" fmla="*/ 310 h 674"/>
                    <a:gd name="T6" fmla="*/ 20 w 723"/>
                    <a:gd name="T7" fmla="*/ 420 h 674"/>
                    <a:gd name="T8" fmla="*/ 142 w 723"/>
                    <a:gd name="T9" fmla="*/ 630 h 674"/>
                    <a:gd name="T10" fmla="*/ 237 w 723"/>
                    <a:gd name="T11" fmla="*/ 653 h 674"/>
                    <a:gd name="T12" fmla="*/ 426 w 723"/>
                    <a:gd name="T13" fmla="*/ 533 h 674"/>
                    <a:gd name="T14" fmla="*/ 531 w 723"/>
                    <a:gd name="T15" fmla="*/ 439 h 674"/>
                    <a:gd name="T16" fmla="*/ 698 w 723"/>
                    <a:gd name="T17" fmla="*/ 233 h 674"/>
                    <a:gd name="T18" fmla="*/ 681 w 723"/>
                    <a:gd name="T19" fmla="*/ 143 h 674"/>
                    <a:gd name="T20" fmla="*/ 455 w 723"/>
                    <a:gd name="T21" fmla="*/ 19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3" h="674">
                      <a:moveTo>
                        <a:pt x="455" y="19"/>
                      </a:moveTo>
                      <a:cubicBezTo>
                        <a:pt x="420" y="0"/>
                        <a:pt x="368" y="6"/>
                        <a:pt x="339" y="33"/>
                      </a:cubicBezTo>
                      <a:cubicBezTo>
                        <a:pt x="37" y="310"/>
                        <a:pt x="37" y="310"/>
                        <a:pt x="37" y="310"/>
                      </a:cubicBezTo>
                      <a:cubicBezTo>
                        <a:pt x="8" y="336"/>
                        <a:pt x="0" y="386"/>
                        <a:pt x="20" y="420"/>
                      </a:cubicBezTo>
                      <a:cubicBezTo>
                        <a:pt x="142" y="630"/>
                        <a:pt x="142" y="630"/>
                        <a:pt x="142" y="630"/>
                      </a:cubicBezTo>
                      <a:cubicBezTo>
                        <a:pt x="161" y="664"/>
                        <a:pt x="204" y="674"/>
                        <a:pt x="237" y="653"/>
                      </a:cubicBezTo>
                      <a:cubicBezTo>
                        <a:pt x="426" y="533"/>
                        <a:pt x="426" y="533"/>
                        <a:pt x="426" y="533"/>
                      </a:cubicBezTo>
                      <a:cubicBezTo>
                        <a:pt x="459" y="511"/>
                        <a:pt x="506" y="469"/>
                        <a:pt x="531" y="439"/>
                      </a:cubicBezTo>
                      <a:cubicBezTo>
                        <a:pt x="698" y="233"/>
                        <a:pt x="698" y="233"/>
                        <a:pt x="698" y="233"/>
                      </a:cubicBezTo>
                      <a:cubicBezTo>
                        <a:pt x="723" y="202"/>
                        <a:pt x="715" y="162"/>
                        <a:pt x="681" y="143"/>
                      </a:cubicBezTo>
                      <a:lnTo>
                        <a:pt x="455" y="1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auto">
                <a:xfrm>
                  <a:off x="2641" y="2716"/>
                  <a:ext cx="769" cy="699"/>
                </a:xfrm>
                <a:custGeom>
                  <a:avLst/>
                  <a:gdLst>
                    <a:gd name="T0" fmla="*/ 525 w 608"/>
                    <a:gd name="T1" fmla="*/ 0 h 553"/>
                    <a:gd name="T2" fmla="*/ 511 w 608"/>
                    <a:gd name="T3" fmla="*/ 33 h 553"/>
                    <a:gd name="T4" fmla="*/ 344 w 608"/>
                    <a:gd name="T5" fmla="*/ 239 h 553"/>
                    <a:gd name="T6" fmla="*/ 239 w 608"/>
                    <a:gd name="T7" fmla="*/ 333 h 553"/>
                    <a:gd name="T8" fmla="*/ 50 w 608"/>
                    <a:gd name="T9" fmla="*/ 453 h 553"/>
                    <a:gd name="T10" fmla="*/ 0 w 608"/>
                    <a:gd name="T11" fmla="*/ 463 h 553"/>
                    <a:gd name="T12" fmla="*/ 27 w 608"/>
                    <a:gd name="T13" fmla="*/ 509 h 553"/>
                    <a:gd name="T14" fmla="*/ 122 w 608"/>
                    <a:gd name="T15" fmla="*/ 532 h 553"/>
                    <a:gd name="T16" fmla="*/ 311 w 608"/>
                    <a:gd name="T17" fmla="*/ 412 h 553"/>
                    <a:gd name="T18" fmla="*/ 416 w 608"/>
                    <a:gd name="T19" fmla="*/ 318 h 553"/>
                    <a:gd name="T20" fmla="*/ 583 w 608"/>
                    <a:gd name="T21" fmla="*/ 112 h 553"/>
                    <a:gd name="T22" fmla="*/ 566 w 608"/>
                    <a:gd name="T23" fmla="*/ 22 h 553"/>
                    <a:gd name="T24" fmla="*/ 525 w 608"/>
                    <a:gd name="T25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553">
                      <a:moveTo>
                        <a:pt x="525" y="0"/>
                      </a:moveTo>
                      <a:cubicBezTo>
                        <a:pt x="524" y="11"/>
                        <a:pt x="519" y="22"/>
                        <a:pt x="511" y="33"/>
                      </a:cubicBezTo>
                      <a:cubicBezTo>
                        <a:pt x="344" y="239"/>
                        <a:pt x="344" y="239"/>
                        <a:pt x="344" y="239"/>
                      </a:cubicBezTo>
                      <a:cubicBezTo>
                        <a:pt x="319" y="269"/>
                        <a:pt x="272" y="311"/>
                        <a:pt x="239" y="333"/>
                      </a:cubicBezTo>
                      <a:cubicBezTo>
                        <a:pt x="50" y="453"/>
                        <a:pt x="50" y="453"/>
                        <a:pt x="50" y="453"/>
                      </a:cubicBezTo>
                      <a:cubicBezTo>
                        <a:pt x="35" y="463"/>
                        <a:pt x="17" y="466"/>
                        <a:pt x="0" y="463"/>
                      </a:cubicBezTo>
                      <a:cubicBezTo>
                        <a:pt x="27" y="509"/>
                        <a:pt x="27" y="509"/>
                        <a:pt x="27" y="509"/>
                      </a:cubicBezTo>
                      <a:cubicBezTo>
                        <a:pt x="46" y="543"/>
                        <a:pt x="89" y="553"/>
                        <a:pt x="122" y="532"/>
                      </a:cubicBezTo>
                      <a:cubicBezTo>
                        <a:pt x="311" y="412"/>
                        <a:pt x="311" y="412"/>
                        <a:pt x="311" y="412"/>
                      </a:cubicBezTo>
                      <a:cubicBezTo>
                        <a:pt x="344" y="390"/>
                        <a:pt x="391" y="348"/>
                        <a:pt x="416" y="318"/>
                      </a:cubicBezTo>
                      <a:cubicBezTo>
                        <a:pt x="583" y="112"/>
                        <a:pt x="583" y="112"/>
                        <a:pt x="583" y="112"/>
                      </a:cubicBezTo>
                      <a:cubicBezTo>
                        <a:pt x="608" y="81"/>
                        <a:pt x="600" y="41"/>
                        <a:pt x="566" y="22"/>
                      </a:cubicBezTo>
                      <a:lnTo>
                        <a:pt x="525" y="0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auto">
                <a:xfrm>
                  <a:off x="71" y="1748"/>
                  <a:ext cx="1207" cy="915"/>
                </a:xfrm>
                <a:custGeom>
                  <a:avLst/>
                  <a:gdLst>
                    <a:gd name="T0" fmla="*/ 126 w 955"/>
                    <a:gd name="T1" fmla="*/ 2 h 724"/>
                    <a:gd name="T2" fmla="*/ 938 w 955"/>
                    <a:gd name="T3" fmla="*/ 158 h 724"/>
                    <a:gd name="T4" fmla="*/ 953 w 955"/>
                    <a:gd name="T5" fmla="*/ 180 h 724"/>
                    <a:gd name="T6" fmla="*/ 852 w 955"/>
                    <a:gd name="T7" fmla="*/ 707 h 724"/>
                    <a:gd name="T8" fmla="*/ 830 w 955"/>
                    <a:gd name="T9" fmla="*/ 722 h 724"/>
                    <a:gd name="T10" fmla="*/ 18 w 955"/>
                    <a:gd name="T11" fmla="*/ 566 h 724"/>
                    <a:gd name="T12" fmla="*/ 2 w 955"/>
                    <a:gd name="T13" fmla="*/ 544 h 724"/>
                    <a:gd name="T14" fmla="*/ 104 w 955"/>
                    <a:gd name="T15" fmla="*/ 17 h 724"/>
                    <a:gd name="T16" fmla="*/ 126 w 955"/>
                    <a:gd name="T17" fmla="*/ 2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5" h="724">
                      <a:moveTo>
                        <a:pt x="126" y="2"/>
                      </a:moveTo>
                      <a:cubicBezTo>
                        <a:pt x="938" y="158"/>
                        <a:pt x="938" y="158"/>
                        <a:pt x="938" y="158"/>
                      </a:cubicBezTo>
                      <a:cubicBezTo>
                        <a:pt x="949" y="160"/>
                        <a:pt x="955" y="170"/>
                        <a:pt x="953" y="180"/>
                      </a:cubicBezTo>
                      <a:cubicBezTo>
                        <a:pt x="852" y="707"/>
                        <a:pt x="852" y="707"/>
                        <a:pt x="852" y="707"/>
                      </a:cubicBezTo>
                      <a:cubicBezTo>
                        <a:pt x="850" y="717"/>
                        <a:pt x="840" y="724"/>
                        <a:pt x="830" y="722"/>
                      </a:cubicBezTo>
                      <a:cubicBezTo>
                        <a:pt x="18" y="566"/>
                        <a:pt x="18" y="566"/>
                        <a:pt x="18" y="566"/>
                      </a:cubicBezTo>
                      <a:cubicBezTo>
                        <a:pt x="7" y="564"/>
                        <a:pt x="0" y="554"/>
                        <a:pt x="2" y="544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7"/>
                        <a:pt x="116" y="0"/>
                        <a:pt x="1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auto">
                <a:xfrm>
                  <a:off x="1144" y="2026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2 w 42"/>
                    <a:gd name="T5" fmla="*/ 12 h 37"/>
                    <a:gd name="T6" fmla="*/ 38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1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2" y="1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auto">
                <a:xfrm>
                  <a:off x="1133" y="2074"/>
                  <a:ext cx="55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4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5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auto">
                <a:xfrm>
                  <a:off x="1121" y="2132"/>
                  <a:ext cx="56" cy="59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2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2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auto">
                <a:xfrm>
                  <a:off x="1111" y="2192"/>
                  <a:ext cx="55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29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auto">
                <a:xfrm>
                  <a:off x="1100" y="225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2 h 46"/>
                    <a:gd name="T14" fmla="*/ 5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auto">
                <a:xfrm>
                  <a:off x="1089" y="2309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auto">
                <a:xfrm>
                  <a:off x="1086" y="2015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7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auto">
                <a:xfrm>
                  <a:off x="1020" y="2052"/>
                  <a:ext cx="110" cy="68"/>
                </a:xfrm>
                <a:custGeom>
                  <a:avLst/>
                  <a:gdLst>
                    <a:gd name="T0" fmla="*/ 14 w 87"/>
                    <a:gd name="T1" fmla="*/ 1 h 54"/>
                    <a:gd name="T2" fmla="*/ 80 w 87"/>
                    <a:gd name="T3" fmla="*/ 14 h 54"/>
                    <a:gd name="T4" fmla="*/ 86 w 87"/>
                    <a:gd name="T5" fmla="*/ 22 h 54"/>
                    <a:gd name="T6" fmla="*/ 81 w 87"/>
                    <a:gd name="T7" fmla="*/ 48 h 54"/>
                    <a:gd name="T8" fmla="*/ 72 w 87"/>
                    <a:gd name="T9" fmla="*/ 53 h 54"/>
                    <a:gd name="T10" fmla="*/ 7 w 87"/>
                    <a:gd name="T11" fmla="*/ 41 h 54"/>
                    <a:gd name="T12" fmla="*/ 1 w 87"/>
                    <a:gd name="T13" fmla="*/ 32 h 54"/>
                    <a:gd name="T14" fmla="*/ 6 w 87"/>
                    <a:gd name="T15" fmla="*/ 7 h 54"/>
                    <a:gd name="T16" fmla="*/ 14 w 87"/>
                    <a:gd name="T17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54">
                      <a:moveTo>
                        <a:pt x="14" y="1"/>
                      </a:move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4" y="15"/>
                        <a:pt x="87" y="18"/>
                        <a:pt x="86" y="22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0" y="52"/>
                        <a:pt x="76" y="54"/>
                        <a:pt x="72" y="53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auto">
                <a:xfrm>
                  <a:off x="1047" y="2119"/>
                  <a:ext cx="72" cy="60"/>
                </a:xfrm>
                <a:custGeom>
                  <a:avLst/>
                  <a:gdLst>
                    <a:gd name="T0" fmla="*/ 15 w 57"/>
                    <a:gd name="T1" fmla="*/ 0 h 48"/>
                    <a:gd name="T2" fmla="*/ 50 w 57"/>
                    <a:gd name="T3" fmla="*/ 7 h 48"/>
                    <a:gd name="T4" fmla="*/ 56 w 57"/>
                    <a:gd name="T5" fmla="*/ 16 h 48"/>
                    <a:gd name="T6" fmla="*/ 51 w 57"/>
                    <a:gd name="T7" fmla="*/ 41 h 48"/>
                    <a:gd name="T8" fmla="*/ 43 w 57"/>
                    <a:gd name="T9" fmla="*/ 47 h 48"/>
                    <a:gd name="T10" fmla="*/ 7 w 57"/>
                    <a:gd name="T11" fmla="*/ 40 h 48"/>
                    <a:gd name="T12" fmla="*/ 1 w 57"/>
                    <a:gd name="T13" fmla="*/ 32 h 48"/>
                    <a:gd name="T14" fmla="*/ 6 w 57"/>
                    <a:gd name="T15" fmla="*/ 6 h 48"/>
                    <a:gd name="T16" fmla="*/ 15 w 57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8">
                      <a:moveTo>
                        <a:pt x="15" y="0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4" y="8"/>
                        <a:pt x="57" y="12"/>
                        <a:pt x="56" y="16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5"/>
                        <a:pt x="46" y="48"/>
                        <a:pt x="43" y="47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5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auto">
                <a:xfrm>
                  <a:off x="991" y="2168"/>
                  <a:ext cx="116" cy="69"/>
                </a:xfrm>
                <a:custGeom>
                  <a:avLst/>
                  <a:gdLst>
                    <a:gd name="T0" fmla="*/ 14 w 92"/>
                    <a:gd name="T1" fmla="*/ 1 h 55"/>
                    <a:gd name="T2" fmla="*/ 85 w 92"/>
                    <a:gd name="T3" fmla="*/ 15 h 55"/>
                    <a:gd name="T4" fmla="*/ 91 w 92"/>
                    <a:gd name="T5" fmla="*/ 23 h 55"/>
                    <a:gd name="T6" fmla="*/ 86 w 92"/>
                    <a:gd name="T7" fmla="*/ 49 h 55"/>
                    <a:gd name="T8" fmla="*/ 78 w 92"/>
                    <a:gd name="T9" fmla="*/ 54 h 55"/>
                    <a:gd name="T10" fmla="*/ 7 w 92"/>
                    <a:gd name="T11" fmla="*/ 41 h 55"/>
                    <a:gd name="T12" fmla="*/ 1 w 92"/>
                    <a:gd name="T13" fmla="*/ 32 h 55"/>
                    <a:gd name="T14" fmla="*/ 6 w 92"/>
                    <a:gd name="T15" fmla="*/ 7 h 55"/>
                    <a:gd name="T16" fmla="*/ 14 w 92"/>
                    <a:gd name="T17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55">
                      <a:moveTo>
                        <a:pt x="14" y="1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9" y="16"/>
                        <a:pt x="92" y="19"/>
                        <a:pt x="91" y="23"/>
                      </a:cubicBezTo>
                      <a:cubicBezTo>
                        <a:pt x="86" y="49"/>
                        <a:pt x="86" y="49"/>
                        <a:pt x="86" y="49"/>
                      </a:cubicBezTo>
                      <a:cubicBezTo>
                        <a:pt x="85" y="53"/>
                        <a:pt x="81" y="55"/>
                        <a:pt x="78" y="54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auto">
                <a:xfrm>
                  <a:off x="1040" y="2239"/>
                  <a:ext cx="56" cy="58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3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auto">
                <a:xfrm>
                  <a:off x="1029" y="2298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auto">
                <a:xfrm>
                  <a:off x="1032" y="2005"/>
                  <a:ext cx="48" cy="45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1 h 36"/>
                    <a:gd name="T6" fmla="*/ 34 w 38"/>
                    <a:gd name="T7" fmla="*/ 31 h 36"/>
                    <a:gd name="T8" fmla="*/ 28 w 38"/>
                    <a:gd name="T9" fmla="*/ 35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auto">
                <a:xfrm>
                  <a:off x="977" y="1995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auto">
                <a:xfrm>
                  <a:off x="922" y="1983"/>
                  <a:ext cx="48" cy="46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2 h 36"/>
                    <a:gd name="T6" fmla="*/ 34 w 38"/>
                    <a:gd name="T7" fmla="*/ 31 h 36"/>
                    <a:gd name="T8" fmla="*/ 28 w 38"/>
                    <a:gd name="T9" fmla="*/ 36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auto">
                <a:xfrm>
                  <a:off x="867" y="1973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auto">
                <a:xfrm>
                  <a:off x="812" y="1963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auto">
                <a:xfrm>
                  <a:off x="757" y="1952"/>
                  <a:ext cx="48" cy="45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6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auto">
                <a:xfrm>
                  <a:off x="702" y="1942"/>
                  <a:ext cx="49" cy="45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auto">
                <a:xfrm>
                  <a:off x="647" y="1931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5 h 35"/>
                    <a:gd name="T4" fmla="*/ 37 w 38"/>
                    <a:gd name="T5" fmla="*/ 11 h 35"/>
                    <a:gd name="T6" fmla="*/ 34 w 38"/>
                    <a:gd name="T7" fmla="*/ 31 h 35"/>
                    <a:gd name="T8" fmla="*/ 27 w 38"/>
                    <a:gd name="T9" fmla="*/ 35 h 35"/>
                    <a:gd name="T10" fmla="*/ 5 w 38"/>
                    <a:gd name="T11" fmla="*/ 31 h 35"/>
                    <a:gd name="T12" fmla="*/ 0 w 38"/>
                    <a:gd name="T13" fmla="*/ 24 h 35"/>
                    <a:gd name="T14" fmla="*/ 4 w 38"/>
                    <a:gd name="T15" fmla="*/ 5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auto">
                <a:xfrm>
                  <a:off x="592" y="1920"/>
                  <a:ext cx="49" cy="46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2 h 36"/>
                    <a:gd name="T6" fmla="*/ 34 w 39"/>
                    <a:gd name="T7" fmla="*/ 31 h 36"/>
                    <a:gd name="T8" fmla="*/ 28 w 39"/>
                    <a:gd name="T9" fmla="*/ 36 h 36"/>
                    <a:gd name="T10" fmla="*/ 5 w 39"/>
                    <a:gd name="T11" fmla="*/ 31 h 36"/>
                    <a:gd name="T12" fmla="*/ 1 w 39"/>
                    <a:gd name="T13" fmla="*/ 25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9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auto">
                <a:xfrm>
                  <a:off x="537" y="1910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auto">
                <a:xfrm>
                  <a:off x="482" y="1900"/>
                  <a:ext cx="49" cy="44"/>
                </a:xfrm>
                <a:custGeom>
                  <a:avLst/>
                  <a:gdLst>
                    <a:gd name="T0" fmla="*/ 11 w 39"/>
                    <a:gd name="T1" fmla="*/ 0 h 35"/>
                    <a:gd name="T2" fmla="*/ 34 w 39"/>
                    <a:gd name="T3" fmla="*/ 5 h 35"/>
                    <a:gd name="T4" fmla="*/ 38 w 39"/>
                    <a:gd name="T5" fmla="*/ 11 h 35"/>
                    <a:gd name="T6" fmla="*/ 34 w 39"/>
                    <a:gd name="T7" fmla="*/ 30 h 35"/>
                    <a:gd name="T8" fmla="*/ 28 w 39"/>
                    <a:gd name="T9" fmla="*/ 35 h 35"/>
                    <a:gd name="T10" fmla="*/ 5 w 39"/>
                    <a:gd name="T11" fmla="*/ 30 h 35"/>
                    <a:gd name="T12" fmla="*/ 1 w 39"/>
                    <a:gd name="T13" fmla="*/ 24 h 35"/>
                    <a:gd name="T14" fmla="*/ 4 w 39"/>
                    <a:gd name="T15" fmla="*/ 5 h 35"/>
                    <a:gd name="T16" fmla="*/ 11 w 3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5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4" y="33"/>
                        <a:pt x="31" y="35"/>
                        <a:pt x="28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auto">
                <a:xfrm>
                  <a:off x="427" y="1888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auto">
                <a:xfrm>
                  <a:off x="372" y="1878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auto">
                <a:xfrm>
                  <a:off x="317" y="1868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4 h 35"/>
                    <a:gd name="T4" fmla="*/ 37 w 38"/>
                    <a:gd name="T5" fmla="*/ 11 h 35"/>
                    <a:gd name="T6" fmla="*/ 34 w 38"/>
                    <a:gd name="T7" fmla="*/ 30 h 35"/>
                    <a:gd name="T8" fmla="*/ 27 w 38"/>
                    <a:gd name="T9" fmla="*/ 35 h 35"/>
                    <a:gd name="T10" fmla="*/ 5 w 38"/>
                    <a:gd name="T11" fmla="*/ 30 h 35"/>
                    <a:gd name="T12" fmla="*/ 0 w 38"/>
                    <a:gd name="T13" fmla="*/ 24 h 35"/>
                    <a:gd name="T14" fmla="*/ 4 w 38"/>
                    <a:gd name="T15" fmla="*/ 4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1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auto">
                <a:xfrm>
                  <a:off x="255" y="1856"/>
                  <a:ext cx="53" cy="46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auto">
                <a:xfrm>
                  <a:off x="962" y="204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auto">
                <a:xfrm>
                  <a:off x="903" y="2029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auto">
                <a:xfrm>
                  <a:off x="843" y="2017"/>
                  <a:ext cx="53" cy="59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6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1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6"/>
                        <a:pt x="42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9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auto">
                <a:xfrm>
                  <a:off x="783" y="2006"/>
                  <a:ext cx="54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auto">
                <a:xfrm>
                  <a:off x="723" y="1995"/>
                  <a:ext cx="55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auto">
                <a:xfrm>
                  <a:off x="664" y="1983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auto">
                <a:xfrm>
                  <a:off x="604" y="1972"/>
                  <a:ext cx="55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auto">
                <a:xfrm>
                  <a:off x="545" y="1961"/>
                  <a:ext cx="53" cy="58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5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0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40" y="6"/>
                        <a:pt x="42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0"/>
                        <a:pt x="5" y="40"/>
                        <a:pt x="5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auto">
                <a:xfrm>
                  <a:off x="484" y="1949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3 w 43"/>
                    <a:gd name="T5" fmla="*/ 13 h 45"/>
                    <a:gd name="T6" fmla="*/ 37 w 43"/>
                    <a:gd name="T7" fmla="*/ 40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3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auto">
                <a:xfrm>
                  <a:off x="425" y="1938"/>
                  <a:ext cx="54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auto">
                <a:xfrm>
                  <a:off x="365" y="1926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2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auto">
                <a:xfrm>
                  <a:off x="306" y="1915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6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auto">
                <a:xfrm>
                  <a:off x="244" y="1902"/>
                  <a:ext cx="54" cy="59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6 h 46"/>
                    <a:gd name="T4" fmla="*/ 43 w 43"/>
                    <a:gd name="T5" fmla="*/ 14 h 46"/>
                    <a:gd name="T6" fmla="*/ 38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1" y="6"/>
                        <a:pt x="43" y="10"/>
                        <a:pt x="43" y="14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4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auto">
                <a:xfrm>
                  <a:off x="233" y="1962"/>
                  <a:ext cx="88" cy="64"/>
                </a:xfrm>
                <a:custGeom>
                  <a:avLst/>
                  <a:gdLst>
                    <a:gd name="T0" fmla="*/ 14 w 70"/>
                    <a:gd name="T1" fmla="*/ 1 h 51"/>
                    <a:gd name="T2" fmla="*/ 63 w 70"/>
                    <a:gd name="T3" fmla="*/ 10 h 51"/>
                    <a:gd name="T4" fmla="*/ 69 w 70"/>
                    <a:gd name="T5" fmla="*/ 19 h 51"/>
                    <a:gd name="T6" fmla="*/ 64 w 70"/>
                    <a:gd name="T7" fmla="*/ 44 h 51"/>
                    <a:gd name="T8" fmla="*/ 56 w 70"/>
                    <a:gd name="T9" fmla="*/ 50 h 51"/>
                    <a:gd name="T10" fmla="*/ 7 w 70"/>
                    <a:gd name="T11" fmla="*/ 40 h 51"/>
                    <a:gd name="T12" fmla="*/ 1 w 70"/>
                    <a:gd name="T13" fmla="*/ 32 h 51"/>
                    <a:gd name="T14" fmla="*/ 6 w 70"/>
                    <a:gd name="T15" fmla="*/ 6 h 51"/>
                    <a:gd name="T16" fmla="*/ 14 w 70"/>
                    <a:gd name="T17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51">
                      <a:moveTo>
                        <a:pt x="14" y="1"/>
                      </a:move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7" y="11"/>
                        <a:pt x="70" y="15"/>
                        <a:pt x="69" y="19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3" y="48"/>
                        <a:pt x="59" y="51"/>
                        <a:pt x="56" y="5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4" name="Freeform 62"/>
                <p:cNvSpPr>
                  <a:spLocks/>
                </p:cNvSpPr>
                <p:nvPr/>
              </p:nvSpPr>
              <p:spPr bwMode="auto">
                <a:xfrm>
                  <a:off x="221" y="2020"/>
                  <a:ext cx="100" cy="67"/>
                </a:xfrm>
                <a:custGeom>
                  <a:avLst/>
                  <a:gdLst>
                    <a:gd name="T0" fmla="*/ 14 w 79"/>
                    <a:gd name="T1" fmla="*/ 1 h 53"/>
                    <a:gd name="T2" fmla="*/ 73 w 79"/>
                    <a:gd name="T3" fmla="*/ 12 h 53"/>
                    <a:gd name="T4" fmla="*/ 78 w 79"/>
                    <a:gd name="T5" fmla="*/ 21 h 53"/>
                    <a:gd name="T6" fmla="*/ 73 w 79"/>
                    <a:gd name="T7" fmla="*/ 46 h 53"/>
                    <a:gd name="T8" fmla="*/ 65 w 79"/>
                    <a:gd name="T9" fmla="*/ 52 h 53"/>
                    <a:gd name="T10" fmla="*/ 7 w 79"/>
                    <a:gd name="T11" fmla="*/ 41 h 53"/>
                    <a:gd name="T12" fmla="*/ 1 w 79"/>
                    <a:gd name="T13" fmla="*/ 32 h 53"/>
                    <a:gd name="T14" fmla="*/ 6 w 79"/>
                    <a:gd name="T15" fmla="*/ 7 h 53"/>
                    <a:gd name="T16" fmla="*/ 14 w 79"/>
                    <a:gd name="T17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3">
                      <a:moveTo>
                        <a:pt x="14" y="1"/>
                      </a:move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6" y="13"/>
                        <a:pt x="79" y="17"/>
                        <a:pt x="78" y="21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50"/>
                        <a:pt x="69" y="53"/>
                        <a:pt x="65" y="52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auto">
                <a:xfrm>
                  <a:off x="210" y="2079"/>
                  <a:ext cx="131" cy="72"/>
                </a:xfrm>
                <a:custGeom>
                  <a:avLst/>
                  <a:gdLst>
                    <a:gd name="T0" fmla="*/ 14 w 104"/>
                    <a:gd name="T1" fmla="*/ 1 h 57"/>
                    <a:gd name="T2" fmla="*/ 98 w 104"/>
                    <a:gd name="T3" fmla="*/ 17 h 57"/>
                    <a:gd name="T4" fmla="*/ 104 w 104"/>
                    <a:gd name="T5" fmla="*/ 25 h 57"/>
                    <a:gd name="T6" fmla="*/ 99 w 104"/>
                    <a:gd name="T7" fmla="*/ 51 h 57"/>
                    <a:gd name="T8" fmla="*/ 90 w 104"/>
                    <a:gd name="T9" fmla="*/ 56 h 57"/>
                    <a:gd name="T10" fmla="*/ 7 w 104"/>
                    <a:gd name="T11" fmla="*/ 40 h 57"/>
                    <a:gd name="T12" fmla="*/ 1 w 104"/>
                    <a:gd name="T13" fmla="*/ 32 h 57"/>
                    <a:gd name="T14" fmla="*/ 6 w 104"/>
                    <a:gd name="T15" fmla="*/ 6 h 57"/>
                    <a:gd name="T16" fmla="*/ 14 w 104"/>
                    <a:gd name="T17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57">
                      <a:moveTo>
                        <a:pt x="14" y="1"/>
                      </a:move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102" y="18"/>
                        <a:pt x="104" y="21"/>
                        <a:pt x="104" y="25"/>
                      </a:cubicBezTo>
                      <a:cubicBezTo>
                        <a:pt x="99" y="51"/>
                        <a:pt x="99" y="51"/>
                        <a:pt x="99" y="51"/>
                      </a:cubicBezTo>
                      <a:cubicBezTo>
                        <a:pt x="98" y="55"/>
                        <a:pt x="94" y="57"/>
                        <a:pt x="90" y="56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auto">
                <a:xfrm>
                  <a:off x="199" y="2137"/>
                  <a:ext cx="70" cy="61"/>
                </a:xfrm>
                <a:custGeom>
                  <a:avLst/>
                  <a:gdLst>
                    <a:gd name="T0" fmla="*/ 14 w 56"/>
                    <a:gd name="T1" fmla="*/ 1 h 48"/>
                    <a:gd name="T2" fmla="*/ 49 w 56"/>
                    <a:gd name="T3" fmla="*/ 8 h 48"/>
                    <a:gd name="T4" fmla="*/ 55 w 56"/>
                    <a:gd name="T5" fmla="*/ 16 h 48"/>
                    <a:gd name="T6" fmla="*/ 50 w 56"/>
                    <a:gd name="T7" fmla="*/ 42 h 48"/>
                    <a:gd name="T8" fmla="*/ 41 w 56"/>
                    <a:gd name="T9" fmla="*/ 48 h 48"/>
                    <a:gd name="T10" fmla="*/ 7 w 56"/>
                    <a:gd name="T11" fmla="*/ 41 h 48"/>
                    <a:gd name="T12" fmla="*/ 1 w 56"/>
                    <a:gd name="T13" fmla="*/ 32 h 48"/>
                    <a:gd name="T14" fmla="*/ 6 w 56"/>
                    <a:gd name="T15" fmla="*/ 7 h 48"/>
                    <a:gd name="T16" fmla="*/ 14 w 56"/>
                    <a:gd name="T17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48">
                      <a:moveTo>
                        <a:pt x="14" y="1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3" y="9"/>
                        <a:pt x="56" y="12"/>
                        <a:pt x="55" y="16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49" y="46"/>
                        <a:pt x="45" y="48"/>
                        <a:pt x="41" y="48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auto">
                <a:xfrm>
                  <a:off x="320" y="1978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auto">
                <a:xfrm>
                  <a:off x="381" y="1990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auto">
                <a:xfrm>
                  <a:off x="441" y="2002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auto">
                <a:xfrm>
                  <a:off x="502" y="201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auto">
                <a:xfrm>
                  <a:off x="563" y="202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auto">
                <a:xfrm>
                  <a:off x="625" y="2036"/>
                  <a:ext cx="56" cy="59"/>
                </a:xfrm>
                <a:custGeom>
                  <a:avLst/>
                  <a:gdLst>
                    <a:gd name="T0" fmla="*/ 13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3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3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8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auto">
                <a:xfrm>
                  <a:off x="685" y="2049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auto">
                <a:xfrm>
                  <a:off x="746" y="2060"/>
                  <a:ext cx="57" cy="59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auto">
                <a:xfrm>
                  <a:off x="807" y="2072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auto">
                <a:xfrm>
                  <a:off x="867" y="2083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auto">
                <a:xfrm>
                  <a:off x="928" y="2096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auto">
                <a:xfrm>
                  <a:off x="989" y="210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auto">
                <a:xfrm>
                  <a:off x="326" y="20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auto">
                <a:xfrm>
                  <a:off x="387" y="20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4 w 45"/>
                    <a:gd name="T5" fmla="*/ 13 h 45"/>
                    <a:gd name="T6" fmla="*/ 39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0 w 45"/>
                    <a:gd name="T13" fmla="*/ 32 h 45"/>
                    <a:gd name="T14" fmla="*/ 5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auto">
                <a:xfrm>
                  <a:off x="448" y="2064"/>
                  <a:ext cx="56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auto">
                <a:xfrm>
                  <a:off x="508" y="2076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auto">
                <a:xfrm>
                  <a:off x="569" y="208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auto">
                <a:xfrm>
                  <a:off x="630" y="209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3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auto">
                <a:xfrm>
                  <a:off x="690" y="2111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auto">
                <a:xfrm>
                  <a:off x="751" y="2122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auto">
                <a:xfrm>
                  <a:off x="812" y="213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8" name="Freeform 86"/>
                <p:cNvSpPr>
                  <a:spLocks/>
                </p:cNvSpPr>
                <p:nvPr/>
              </p:nvSpPr>
              <p:spPr bwMode="auto">
                <a:xfrm>
                  <a:off x="872" y="214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9" name="Freeform 87"/>
                <p:cNvSpPr>
                  <a:spLocks/>
                </p:cNvSpPr>
                <p:nvPr/>
              </p:nvSpPr>
              <p:spPr bwMode="auto">
                <a:xfrm>
                  <a:off x="933" y="2158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3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0" name="Freeform 88"/>
                <p:cNvSpPr>
                  <a:spLocks/>
                </p:cNvSpPr>
                <p:nvPr/>
              </p:nvSpPr>
              <p:spPr bwMode="auto">
                <a:xfrm>
                  <a:off x="346" y="210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1" name="Freeform 89"/>
                <p:cNvSpPr>
                  <a:spLocks/>
                </p:cNvSpPr>
                <p:nvPr/>
              </p:nvSpPr>
              <p:spPr bwMode="auto">
                <a:xfrm>
                  <a:off x="407" y="211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2" name="Freeform 90"/>
                <p:cNvSpPr>
                  <a:spLocks/>
                </p:cNvSpPr>
                <p:nvPr/>
              </p:nvSpPr>
              <p:spPr bwMode="auto">
                <a:xfrm>
                  <a:off x="468" y="2129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3" name="Freeform 91"/>
                <p:cNvSpPr>
                  <a:spLocks/>
                </p:cNvSpPr>
                <p:nvPr/>
              </p:nvSpPr>
              <p:spPr bwMode="auto">
                <a:xfrm>
                  <a:off x="528" y="21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4" name="Freeform 92"/>
                <p:cNvSpPr>
                  <a:spLocks/>
                </p:cNvSpPr>
                <p:nvPr/>
              </p:nvSpPr>
              <p:spPr bwMode="auto">
                <a:xfrm>
                  <a:off x="589" y="21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2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5" name="Freeform 93"/>
                <p:cNvSpPr>
                  <a:spLocks/>
                </p:cNvSpPr>
                <p:nvPr/>
              </p:nvSpPr>
              <p:spPr bwMode="auto">
                <a:xfrm>
                  <a:off x="650" y="216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6" name="Freeform 94"/>
                <p:cNvSpPr>
                  <a:spLocks/>
                </p:cNvSpPr>
                <p:nvPr/>
              </p:nvSpPr>
              <p:spPr bwMode="auto">
                <a:xfrm>
                  <a:off x="711" y="2175"/>
                  <a:ext cx="58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7" name="Freeform 95"/>
                <p:cNvSpPr>
                  <a:spLocks/>
                </p:cNvSpPr>
                <p:nvPr/>
              </p:nvSpPr>
              <p:spPr bwMode="auto">
                <a:xfrm>
                  <a:off x="771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8" name="Freeform 96"/>
                <p:cNvSpPr>
                  <a:spLocks/>
                </p:cNvSpPr>
                <p:nvPr/>
              </p:nvSpPr>
              <p:spPr bwMode="auto">
                <a:xfrm>
                  <a:off x="832" y="2198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9" name="Freeform 97"/>
                <p:cNvSpPr>
                  <a:spLocks/>
                </p:cNvSpPr>
                <p:nvPr/>
              </p:nvSpPr>
              <p:spPr bwMode="auto">
                <a:xfrm>
                  <a:off x="893" y="2211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0" name="Freeform 98"/>
                <p:cNvSpPr>
                  <a:spLocks/>
                </p:cNvSpPr>
                <p:nvPr/>
              </p:nvSpPr>
              <p:spPr bwMode="auto">
                <a:xfrm>
                  <a:off x="955" y="2222"/>
                  <a:ext cx="82" cy="63"/>
                </a:xfrm>
                <a:custGeom>
                  <a:avLst/>
                  <a:gdLst>
                    <a:gd name="T0" fmla="*/ 14 w 65"/>
                    <a:gd name="T1" fmla="*/ 1 h 50"/>
                    <a:gd name="T2" fmla="*/ 59 w 65"/>
                    <a:gd name="T3" fmla="*/ 9 h 50"/>
                    <a:gd name="T4" fmla="*/ 65 w 65"/>
                    <a:gd name="T5" fmla="*/ 18 h 50"/>
                    <a:gd name="T6" fmla="*/ 60 w 65"/>
                    <a:gd name="T7" fmla="*/ 43 h 50"/>
                    <a:gd name="T8" fmla="*/ 51 w 65"/>
                    <a:gd name="T9" fmla="*/ 49 h 50"/>
                    <a:gd name="T10" fmla="*/ 6 w 65"/>
                    <a:gd name="T11" fmla="*/ 40 h 50"/>
                    <a:gd name="T12" fmla="*/ 0 w 65"/>
                    <a:gd name="T13" fmla="*/ 32 h 50"/>
                    <a:gd name="T14" fmla="*/ 5 w 65"/>
                    <a:gd name="T15" fmla="*/ 6 h 50"/>
                    <a:gd name="T16" fmla="*/ 14 w 65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50">
                      <a:moveTo>
                        <a:pt x="14" y="1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63" y="10"/>
                        <a:pt x="65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1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1" name="Freeform 99"/>
                <p:cNvSpPr>
                  <a:spLocks/>
                </p:cNvSpPr>
                <p:nvPr/>
              </p:nvSpPr>
              <p:spPr bwMode="auto">
                <a:xfrm>
                  <a:off x="273" y="2153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2" name="Freeform 100"/>
                <p:cNvSpPr>
                  <a:spLocks/>
                </p:cNvSpPr>
                <p:nvPr/>
              </p:nvSpPr>
              <p:spPr bwMode="auto">
                <a:xfrm>
                  <a:off x="334" y="216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3" name="Freeform 101"/>
                <p:cNvSpPr>
                  <a:spLocks/>
                </p:cNvSpPr>
                <p:nvPr/>
              </p:nvSpPr>
              <p:spPr bwMode="auto">
                <a:xfrm>
                  <a:off x="394" y="2175"/>
                  <a:ext cx="59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4" name="Freeform 102"/>
                <p:cNvSpPr>
                  <a:spLocks/>
                </p:cNvSpPr>
                <p:nvPr/>
              </p:nvSpPr>
              <p:spPr bwMode="auto">
                <a:xfrm>
                  <a:off x="455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5" name="Freeform 103"/>
                <p:cNvSpPr>
                  <a:spLocks/>
                </p:cNvSpPr>
                <p:nvPr/>
              </p:nvSpPr>
              <p:spPr bwMode="auto">
                <a:xfrm>
                  <a:off x="516" y="2199"/>
                  <a:ext cx="58" cy="59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6" name="Freeform 104"/>
                <p:cNvSpPr>
                  <a:spLocks/>
                </p:cNvSpPr>
                <p:nvPr/>
              </p:nvSpPr>
              <p:spPr bwMode="auto">
                <a:xfrm>
                  <a:off x="577" y="2211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7" name="Freeform 105"/>
                <p:cNvSpPr>
                  <a:spLocks/>
                </p:cNvSpPr>
                <p:nvPr/>
              </p:nvSpPr>
              <p:spPr bwMode="auto">
                <a:xfrm>
                  <a:off x="637" y="2222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8" name="Freeform 106"/>
                <p:cNvSpPr>
                  <a:spLocks/>
                </p:cNvSpPr>
                <p:nvPr/>
              </p:nvSpPr>
              <p:spPr bwMode="auto">
                <a:xfrm>
                  <a:off x="699" y="223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9" name="Freeform 107"/>
                <p:cNvSpPr>
                  <a:spLocks/>
                </p:cNvSpPr>
                <p:nvPr/>
              </p:nvSpPr>
              <p:spPr bwMode="auto">
                <a:xfrm>
                  <a:off x="760" y="224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0" name="Freeform 108"/>
                <p:cNvSpPr>
                  <a:spLocks/>
                </p:cNvSpPr>
                <p:nvPr/>
              </p:nvSpPr>
              <p:spPr bwMode="auto">
                <a:xfrm>
                  <a:off x="821" y="225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1" name="Freeform 109"/>
                <p:cNvSpPr>
                  <a:spLocks/>
                </p:cNvSpPr>
                <p:nvPr/>
              </p:nvSpPr>
              <p:spPr bwMode="auto">
                <a:xfrm>
                  <a:off x="881" y="2269"/>
                  <a:ext cx="84" cy="63"/>
                </a:xfrm>
                <a:custGeom>
                  <a:avLst/>
                  <a:gdLst>
                    <a:gd name="T0" fmla="*/ 14 w 66"/>
                    <a:gd name="T1" fmla="*/ 1 h 50"/>
                    <a:gd name="T2" fmla="*/ 59 w 66"/>
                    <a:gd name="T3" fmla="*/ 10 h 50"/>
                    <a:gd name="T4" fmla="*/ 65 w 66"/>
                    <a:gd name="T5" fmla="*/ 18 h 50"/>
                    <a:gd name="T6" fmla="*/ 60 w 66"/>
                    <a:gd name="T7" fmla="*/ 43 h 50"/>
                    <a:gd name="T8" fmla="*/ 52 w 66"/>
                    <a:gd name="T9" fmla="*/ 49 h 50"/>
                    <a:gd name="T10" fmla="*/ 6 w 66"/>
                    <a:gd name="T11" fmla="*/ 40 h 50"/>
                    <a:gd name="T12" fmla="*/ 1 w 66"/>
                    <a:gd name="T13" fmla="*/ 32 h 50"/>
                    <a:gd name="T14" fmla="*/ 5 w 66"/>
                    <a:gd name="T15" fmla="*/ 7 h 50"/>
                    <a:gd name="T16" fmla="*/ 14 w 66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50">
                      <a:moveTo>
                        <a:pt x="14" y="1"/>
                      </a:move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3" y="10"/>
                        <a:pt x="66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2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2" name="Freeform 110"/>
                <p:cNvSpPr>
                  <a:spLocks/>
                </p:cNvSpPr>
                <p:nvPr/>
              </p:nvSpPr>
              <p:spPr bwMode="auto">
                <a:xfrm>
                  <a:off x="971" y="2287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7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3" name="Freeform 111"/>
                <p:cNvSpPr>
                  <a:spLocks/>
                </p:cNvSpPr>
                <p:nvPr/>
              </p:nvSpPr>
              <p:spPr bwMode="auto">
                <a:xfrm>
                  <a:off x="455" y="2288"/>
                  <a:ext cx="364" cy="231"/>
                </a:xfrm>
                <a:custGeom>
                  <a:avLst/>
                  <a:gdLst>
                    <a:gd name="T0" fmla="*/ 32 w 288"/>
                    <a:gd name="T1" fmla="*/ 0 h 183"/>
                    <a:gd name="T2" fmla="*/ 282 w 288"/>
                    <a:gd name="T3" fmla="*/ 48 h 183"/>
                    <a:gd name="T4" fmla="*/ 287 w 288"/>
                    <a:gd name="T5" fmla="*/ 56 h 183"/>
                    <a:gd name="T6" fmla="*/ 264 w 288"/>
                    <a:gd name="T7" fmla="*/ 177 h 183"/>
                    <a:gd name="T8" fmla="*/ 256 w 288"/>
                    <a:gd name="T9" fmla="*/ 182 h 183"/>
                    <a:gd name="T10" fmla="*/ 6 w 288"/>
                    <a:gd name="T11" fmla="*/ 134 h 183"/>
                    <a:gd name="T12" fmla="*/ 1 w 288"/>
                    <a:gd name="T13" fmla="*/ 126 h 183"/>
                    <a:gd name="T14" fmla="*/ 24 w 288"/>
                    <a:gd name="T15" fmla="*/ 6 h 183"/>
                    <a:gd name="T16" fmla="*/ 32 w 288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83">
                      <a:moveTo>
                        <a:pt x="32" y="0"/>
                      </a:moveTo>
                      <a:cubicBezTo>
                        <a:pt x="282" y="48"/>
                        <a:pt x="282" y="48"/>
                        <a:pt x="282" y="48"/>
                      </a:cubicBezTo>
                      <a:cubicBezTo>
                        <a:pt x="286" y="49"/>
                        <a:pt x="288" y="53"/>
                        <a:pt x="287" y="56"/>
                      </a:cubicBezTo>
                      <a:cubicBezTo>
                        <a:pt x="264" y="177"/>
                        <a:pt x="264" y="177"/>
                        <a:pt x="264" y="177"/>
                      </a:cubicBezTo>
                      <a:cubicBezTo>
                        <a:pt x="264" y="180"/>
                        <a:pt x="260" y="183"/>
                        <a:pt x="256" y="182"/>
                      </a:cubicBezTo>
                      <a:cubicBezTo>
                        <a:pt x="6" y="134"/>
                        <a:pt x="6" y="134"/>
                        <a:pt x="6" y="134"/>
                      </a:cubicBezTo>
                      <a:cubicBezTo>
                        <a:pt x="2" y="133"/>
                        <a:pt x="0" y="130"/>
                        <a:pt x="1" y="12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2"/>
                        <a:pt x="28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4" name="Freeform 112"/>
                <p:cNvSpPr>
                  <a:spLocks/>
                </p:cNvSpPr>
                <p:nvPr/>
              </p:nvSpPr>
              <p:spPr bwMode="auto">
                <a:xfrm>
                  <a:off x="445" y="2467"/>
                  <a:ext cx="168" cy="66"/>
                </a:xfrm>
                <a:custGeom>
                  <a:avLst/>
                  <a:gdLst>
                    <a:gd name="T0" fmla="*/ 7 w 133"/>
                    <a:gd name="T1" fmla="*/ 0 h 52"/>
                    <a:gd name="T2" fmla="*/ 131 w 133"/>
                    <a:gd name="T3" fmla="*/ 24 h 52"/>
                    <a:gd name="T4" fmla="*/ 132 w 133"/>
                    <a:gd name="T5" fmla="*/ 26 h 52"/>
                    <a:gd name="T6" fmla="*/ 128 w 133"/>
                    <a:gd name="T7" fmla="*/ 51 h 52"/>
                    <a:gd name="T8" fmla="*/ 126 w 133"/>
                    <a:gd name="T9" fmla="*/ 52 h 52"/>
                    <a:gd name="T10" fmla="*/ 2 w 133"/>
                    <a:gd name="T11" fmla="*/ 28 h 52"/>
                    <a:gd name="T12" fmla="*/ 0 w 133"/>
                    <a:gd name="T13" fmla="*/ 26 h 52"/>
                    <a:gd name="T14" fmla="*/ 5 w 133"/>
                    <a:gd name="T15" fmla="*/ 1 h 52"/>
                    <a:gd name="T16" fmla="*/ 7 w 133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3" y="25"/>
                        <a:pt x="132" y="26"/>
                      </a:cubicBezTo>
                      <a:cubicBezTo>
                        <a:pt x="128" y="51"/>
                        <a:pt x="128" y="51"/>
                        <a:pt x="128" y="51"/>
                      </a:cubicBezTo>
                      <a:cubicBezTo>
                        <a:pt x="127" y="51"/>
                        <a:pt x="127" y="52"/>
                        <a:pt x="126" y="52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8"/>
                        <a:pt x="0" y="27"/>
                        <a:pt x="0" y="26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5" name="Freeform 113"/>
                <p:cNvSpPr>
                  <a:spLocks/>
                </p:cNvSpPr>
                <p:nvPr/>
              </p:nvSpPr>
              <p:spPr bwMode="auto">
                <a:xfrm>
                  <a:off x="618" y="2500"/>
                  <a:ext cx="167" cy="66"/>
                </a:xfrm>
                <a:custGeom>
                  <a:avLst/>
                  <a:gdLst>
                    <a:gd name="T0" fmla="*/ 7 w 132"/>
                    <a:gd name="T1" fmla="*/ 0 h 52"/>
                    <a:gd name="T2" fmla="*/ 131 w 132"/>
                    <a:gd name="T3" fmla="*/ 24 h 52"/>
                    <a:gd name="T4" fmla="*/ 132 w 132"/>
                    <a:gd name="T5" fmla="*/ 26 h 52"/>
                    <a:gd name="T6" fmla="*/ 127 w 132"/>
                    <a:gd name="T7" fmla="*/ 51 h 52"/>
                    <a:gd name="T8" fmla="*/ 125 w 132"/>
                    <a:gd name="T9" fmla="*/ 52 h 52"/>
                    <a:gd name="T10" fmla="*/ 1 w 132"/>
                    <a:gd name="T11" fmla="*/ 28 h 52"/>
                    <a:gd name="T12" fmla="*/ 0 w 132"/>
                    <a:gd name="T13" fmla="*/ 26 h 52"/>
                    <a:gd name="T14" fmla="*/ 5 w 132"/>
                    <a:gd name="T15" fmla="*/ 2 h 52"/>
                    <a:gd name="T16" fmla="*/ 7 w 132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2" y="25"/>
                        <a:pt x="132" y="26"/>
                      </a:cubicBezTo>
                      <a:cubicBezTo>
                        <a:pt x="127" y="51"/>
                        <a:pt x="127" y="51"/>
                        <a:pt x="127" y="51"/>
                      </a:cubicBezTo>
                      <a:cubicBezTo>
                        <a:pt x="127" y="52"/>
                        <a:pt x="126" y="52"/>
                        <a:pt x="125" y="52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6" name="Freeform 114"/>
                <p:cNvSpPr>
                  <a:spLocks/>
                </p:cNvSpPr>
                <p:nvPr/>
              </p:nvSpPr>
              <p:spPr bwMode="auto">
                <a:xfrm>
                  <a:off x="186" y="1710"/>
                  <a:ext cx="1119" cy="245"/>
                </a:xfrm>
                <a:custGeom>
                  <a:avLst/>
                  <a:gdLst>
                    <a:gd name="T0" fmla="*/ 860 w 885"/>
                    <a:gd name="T1" fmla="*/ 162 h 194"/>
                    <a:gd name="T2" fmla="*/ 32 w 885"/>
                    <a:gd name="T3" fmla="*/ 3 h 194"/>
                    <a:gd name="T4" fmla="*/ 0 w 885"/>
                    <a:gd name="T5" fmla="*/ 25 h 194"/>
                    <a:gd name="T6" fmla="*/ 882 w 885"/>
                    <a:gd name="T7" fmla="*/ 194 h 194"/>
                    <a:gd name="T8" fmla="*/ 860 w 885"/>
                    <a:gd name="T9" fmla="*/ 16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5" h="194">
                      <a:moveTo>
                        <a:pt x="860" y="162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17" y="0"/>
                        <a:pt x="3" y="10"/>
                        <a:pt x="0" y="25"/>
                      </a:cubicBezTo>
                      <a:cubicBezTo>
                        <a:pt x="882" y="194"/>
                        <a:pt x="882" y="194"/>
                        <a:pt x="882" y="194"/>
                      </a:cubicBezTo>
                      <a:cubicBezTo>
                        <a:pt x="885" y="179"/>
                        <a:pt x="875" y="165"/>
                        <a:pt x="860" y="16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7" name="Freeform 115"/>
                <p:cNvSpPr>
                  <a:spLocks/>
                </p:cNvSpPr>
                <p:nvPr/>
              </p:nvSpPr>
              <p:spPr bwMode="auto">
                <a:xfrm>
                  <a:off x="1129" y="949"/>
                  <a:ext cx="1291" cy="1248"/>
                </a:xfrm>
                <a:custGeom>
                  <a:avLst/>
                  <a:gdLst>
                    <a:gd name="T0" fmla="*/ 9 w 1021"/>
                    <a:gd name="T1" fmla="*/ 541 h 987"/>
                    <a:gd name="T2" fmla="*/ 640 w 1021"/>
                    <a:gd name="T3" fmla="*/ 6 h 987"/>
                    <a:gd name="T4" fmla="*/ 667 w 1021"/>
                    <a:gd name="T5" fmla="*/ 9 h 987"/>
                    <a:gd name="T6" fmla="*/ 1014 w 1021"/>
                    <a:gd name="T7" fmla="*/ 418 h 987"/>
                    <a:gd name="T8" fmla="*/ 1012 w 1021"/>
                    <a:gd name="T9" fmla="*/ 445 h 987"/>
                    <a:gd name="T10" fmla="*/ 381 w 1021"/>
                    <a:gd name="T11" fmla="*/ 980 h 987"/>
                    <a:gd name="T12" fmla="*/ 354 w 1021"/>
                    <a:gd name="T13" fmla="*/ 978 h 987"/>
                    <a:gd name="T14" fmla="*/ 7 w 1021"/>
                    <a:gd name="T15" fmla="*/ 569 h 987"/>
                    <a:gd name="T16" fmla="*/ 9 w 1021"/>
                    <a:gd name="T17" fmla="*/ 541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1" h="987">
                      <a:moveTo>
                        <a:pt x="9" y="541"/>
                      </a:moveTo>
                      <a:cubicBezTo>
                        <a:pt x="640" y="6"/>
                        <a:pt x="640" y="6"/>
                        <a:pt x="640" y="6"/>
                      </a:cubicBezTo>
                      <a:cubicBezTo>
                        <a:pt x="648" y="0"/>
                        <a:pt x="660" y="1"/>
                        <a:pt x="667" y="9"/>
                      </a:cubicBezTo>
                      <a:cubicBezTo>
                        <a:pt x="1014" y="418"/>
                        <a:pt x="1014" y="418"/>
                        <a:pt x="1014" y="418"/>
                      </a:cubicBezTo>
                      <a:cubicBezTo>
                        <a:pt x="1021" y="426"/>
                        <a:pt x="1020" y="438"/>
                        <a:pt x="1012" y="445"/>
                      </a:cubicBezTo>
                      <a:cubicBezTo>
                        <a:pt x="381" y="980"/>
                        <a:pt x="381" y="980"/>
                        <a:pt x="381" y="980"/>
                      </a:cubicBezTo>
                      <a:cubicBezTo>
                        <a:pt x="373" y="987"/>
                        <a:pt x="361" y="986"/>
                        <a:pt x="354" y="978"/>
                      </a:cubicBezTo>
                      <a:cubicBezTo>
                        <a:pt x="7" y="569"/>
                        <a:pt x="7" y="569"/>
                        <a:pt x="7" y="569"/>
                      </a:cubicBezTo>
                      <a:cubicBezTo>
                        <a:pt x="0" y="560"/>
                        <a:pt x="1" y="548"/>
                        <a:pt x="9" y="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8" name="Freeform 116"/>
                <p:cNvSpPr>
                  <a:spLocks/>
                </p:cNvSpPr>
                <p:nvPr/>
              </p:nvSpPr>
              <p:spPr bwMode="auto">
                <a:xfrm>
                  <a:off x="1934" y="1061"/>
                  <a:ext cx="58" cy="55"/>
                </a:xfrm>
                <a:custGeom>
                  <a:avLst/>
                  <a:gdLst>
                    <a:gd name="T0" fmla="*/ 3 w 46"/>
                    <a:gd name="T1" fmla="*/ 19 h 44"/>
                    <a:gd name="T2" fmla="*/ 23 w 46"/>
                    <a:gd name="T3" fmla="*/ 2 h 44"/>
                    <a:gd name="T4" fmla="*/ 31 w 46"/>
                    <a:gd name="T5" fmla="*/ 2 h 44"/>
                    <a:gd name="T6" fmla="*/ 44 w 46"/>
                    <a:gd name="T7" fmla="*/ 17 h 44"/>
                    <a:gd name="T8" fmla="*/ 43 w 46"/>
                    <a:gd name="T9" fmla="*/ 25 h 44"/>
                    <a:gd name="T10" fmla="*/ 23 w 46"/>
                    <a:gd name="T11" fmla="*/ 42 h 44"/>
                    <a:gd name="T12" fmla="*/ 15 w 46"/>
                    <a:gd name="T13" fmla="*/ 42 h 44"/>
                    <a:gd name="T14" fmla="*/ 2 w 46"/>
                    <a:gd name="T15" fmla="*/ 27 h 44"/>
                    <a:gd name="T16" fmla="*/ 3 w 46"/>
                    <a:gd name="T17" fmla="*/ 1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4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2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6" y="20"/>
                        <a:pt x="46" y="23"/>
                        <a:pt x="43" y="2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4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9" name="Freeform 117"/>
                <p:cNvSpPr>
                  <a:spLocks/>
                </p:cNvSpPr>
                <p:nvPr/>
              </p:nvSpPr>
              <p:spPr bwMode="auto">
                <a:xfrm>
                  <a:off x="1966" y="1097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0" name="Freeform 118"/>
                <p:cNvSpPr>
                  <a:spLocks/>
                </p:cNvSpPr>
                <p:nvPr/>
              </p:nvSpPr>
              <p:spPr bwMode="auto">
                <a:xfrm>
                  <a:off x="2005" y="1143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1" name="Freeform 119"/>
                <p:cNvSpPr>
                  <a:spLocks/>
                </p:cNvSpPr>
                <p:nvPr/>
              </p:nvSpPr>
              <p:spPr bwMode="auto">
                <a:xfrm>
                  <a:off x="2044" y="1188"/>
                  <a:ext cx="65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7 w 51"/>
                    <a:gd name="T9" fmla="*/ 33 h 51"/>
                    <a:gd name="T10" fmla="*/ 29 w 51"/>
                    <a:gd name="T11" fmla="*/ 49 h 51"/>
                    <a:gd name="T12" fmla="*/ 19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19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2" name="Freeform 120"/>
                <p:cNvSpPr>
                  <a:spLocks/>
                </p:cNvSpPr>
                <p:nvPr/>
              </p:nvSpPr>
              <p:spPr bwMode="auto">
                <a:xfrm>
                  <a:off x="2082" y="1234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3" name="Freeform 121"/>
                <p:cNvSpPr>
                  <a:spLocks/>
                </p:cNvSpPr>
                <p:nvPr/>
              </p:nvSpPr>
              <p:spPr bwMode="auto">
                <a:xfrm>
                  <a:off x="2121" y="1279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4" name="Freeform 122"/>
                <p:cNvSpPr>
                  <a:spLocks/>
                </p:cNvSpPr>
                <p:nvPr/>
              </p:nvSpPr>
              <p:spPr bwMode="auto">
                <a:xfrm>
                  <a:off x="1889" y="1098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6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5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5" name="Freeform 123"/>
                <p:cNvSpPr>
                  <a:spLocks/>
                </p:cNvSpPr>
                <p:nvPr/>
              </p:nvSpPr>
              <p:spPr bwMode="auto">
                <a:xfrm>
                  <a:off x="1879" y="1135"/>
                  <a:ext cx="106" cy="101"/>
                </a:xfrm>
                <a:custGeom>
                  <a:avLst/>
                  <a:gdLst>
                    <a:gd name="T0" fmla="*/ 4 w 84"/>
                    <a:gd name="T1" fmla="*/ 46 h 80"/>
                    <a:gd name="T2" fmla="*/ 55 w 84"/>
                    <a:gd name="T3" fmla="*/ 3 h 80"/>
                    <a:gd name="T4" fmla="*/ 65 w 84"/>
                    <a:gd name="T5" fmla="*/ 4 h 80"/>
                    <a:gd name="T6" fmla="*/ 82 w 84"/>
                    <a:gd name="T7" fmla="*/ 24 h 80"/>
                    <a:gd name="T8" fmla="*/ 81 w 84"/>
                    <a:gd name="T9" fmla="*/ 34 h 80"/>
                    <a:gd name="T10" fmla="*/ 30 w 84"/>
                    <a:gd name="T11" fmla="*/ 77 h 80"/>
                    <a:gd name="T12" fmla="*/ 20 w 84"/>
                    <a:gd name="T13" fmla="*/ 76 h 80"/>
                    <a:gd name="T14" fmla="*/ 3 w 84"/>
                    <a:gd name="T15" fmla="*/ 56 h 80"/>
                    <a:gd name="T16" fmla="*/ 4 w 84"/>
                    <a:gd name="T17" fmla="*/ 4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80">
                      <a:moveTo>
                        <a:pt x="4" y="46"/>
                      </a:move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8" y="0"/>
                        <a:pt x="62" y="1"/>
                        <a:pt x="65" y="4"/>
                      </a:cubicBezTo>
                      <a:cubicBezTo>
                        <a:pt x="82" y="24"/>
                        <a:pt x="82" y="24"/>
                        <a:pt x="82" y="24"/>
                      </a:cubicBezTo>
                      <a:cubicBezTo>
                        <a:pt x="84" y="27"/>
                        <a:pt x="84" y="31"/>
                        <a:pt x="81" y="34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7" y="80"/>
                        <a:pt x="22" y="79"/>
                        <a:pt x="20" y="7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0" y="53"/>
                        <a:pt x="1" y="49"/>
                        <a:pt x="4" y="4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6" name="Freeform 124"/>
                <p:cNvSpPr>
                  <a:spLocks/>
                </p:cNvSpPr>
                <p:nvPr/>
              </p:nvSpPr>
              <p:spPr bwMode="auto">
                <a:xfrm>
                  <a:off x="1947" y="1182"/>
                  <a:ext cx="77" cy="74"/>
                </a:xfrm>
                <a:custGeom>
                  <a:avLst/>
                  <a:gdLst>
                    <a:gd name="T0" fmla="*/ 4 w 61"/>
                    <a:gd name="T1" fmla="*/ 26 h 59"/>
                    <a:gd name="T2" fmla="*/ 31 w 61"/>
                    <a:gd name="T3" fmla="*/ 2 h 59"/>
                    <a:gd name="T4" fmla="*/ 41 w 61"/>
                    <a:gd name="T5" fmla="*/ 3 h 59"/>
                    <a:gd name="T6" fmla="*/ 58 w 61"/>
                    <a:gd name="T7" fmla="*/ 23 h 59"/>
                    <a:gd name="T8" fmla="*/ 57 w 61"/>
                    <a:gd name="T9" fmla="*/ 33 h 59"/>
                    <a:gd name="T10" fmla="*/ 30 w 61"/>
                    <a:gd name="T11" fmla="*/ 56 h 59"/>
                    <a:gd name="T12" fmla="*/ 20 w 61"/>
                    <a:gd name="T13" fmla="*/ 55 h 59"/>
                    <a:gd name="T14" fmla="*/ 3 w 61"/>
                    <a:gd name="T15" fmla="*/ 36 h 59"/>
                    <a:gd name="T16" fmla="*/ 4 w 61"/>
                    <a:gd name="T17" fmla="*/ 2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59">
                      <a:moveTo>
                        <a:pt x="4" y="26"/>
                      </a:move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4" y="0"/>
                        <a:pt x="39" y="0"/>
                        <a:pt x="41" y="3"/>
                      </a:cubicBezTo>
                      <a:cubicBezTo>
                        <a:pt x="58" y="23"/>
                        <a:pt x="58" y="23"/>
                        <a:pt x="58" y="23"/>
                      </a:cubicBezTo>
                      <a:cubicBezTo>
                        <a:pt x="61" y="26"/>
                        <a:pt x="60" y="30"/>
                        <a:pt x="57" y="33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7" y="59"/>
                        <a:pt x="22" y="59"/>
                        <a:pt x="20" y="5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0" y="33"/>
                        <a:pt x="1" y="28"/>
                        <a:pt x="4" y="2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7" name="Freeform 125"/>
                <p:cNvSpPr>
                  <a:spLocks/>
                </p:cNvSpPr>
                <p:nvPr/>
              </p:nvSpPr>
              <p:spPr bwMode="auto">
                <a:xfrm>
                  <a:off x="1951" y="1227"/>
                  <a:ext cx="111" cy="104"/>
                </a:xfrm>
                <a:custGeom>
                  <a:avLst/>
                  <a:gdLst>
                    <a:gd name="T0" fmla="*/ 4 w 88"/>
                    <a:gd name="T1" fmla="*/ 49 h 82"/>
                    <a:gd name="T2" fmla="*/ 59 w 88"/>
                    <a:gd name="T3" fmla="*/ 2 h 82"/>
                    <a:gd name="T4" fmla="*/ 69 w 88"/>
                    <a:gd name="T5" fmla="*/ 3 h 82"/>
                    <a:gd name="T6" fmla="*/ 86 w 88"/>
                    <a:gd name="T7" fmla="*/ 23 h 82"/>
                    <a:gd name="T8" fmla="*/ 85 w 88"/>
                    <a:gd name="T9" fmla="*/ 33 h 82"/>
                    <a:gd name="T10" fmla="*/ 30 w 88"/>
                    <a:gd name="T11" fmla="*/ 80 h 82"/>
                    <a:gd name="T12" fmla="*/ 20 w 88"/>
                    <a:gd name="T13" fmla="*/ 79 h 82"/>
                    <a:gd name="T14" fmla="*/ 3 w 88"/>
                    <a:gd name="T15" fmla="*/ 59 h 82"/>
                    <a:gd name="T16" fmla="*/ 4 w 88"/>
                    <a:gd name="T17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2">
                      <a:moveTo>
                        <a:pt x="4" y="49"/>
                      </a:move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62" y="0"/>
                        <a:pt x="67" y="0"/>
                        <a:pt x="69" y="3"/>
                      </a:cubicBezTo>
                      <a:cubicBezTo>
                        <a:pt x="86" y="23"/>
                        <a:pt x="86" y="23"/>
                        <a:pt x="86" y="23"/>
                      </a:cubicBezTo>
                      <a:cubicBezTo>
                        <a:pt x="88" y="26"/>
                        <a:pt x="88" y="30"/>
                        <a:pt x="85" y="33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27" y="82"/>
                        <a:pt x="22" y="82"/>
                        <a:pt x="20" y="79"/>
                      </a:cubicBezTo>
                      <a:cubicBezTo>
                        <a:pt x="3" y="59"/>
                        <a:pt x="3" y="59"/>
                        <a:pt x="3" y="59"/>
                      </a:cubicBezTo>
                      <a:cubicBezTo>
                        <a:pt x="0" y="56"/>
                        <a:pt x="1" y="52"/>
                        <a:pt x="4" y="4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8" name="Freeform 126"/>
                <p:cNvSpPr>
                  <a:spLocks/>
                </p:cNvSpPr>
                <p:nvPr/>
              </p:nvSpPr>
              <p:spPr bwMode="auto">
                <a:xfrm>
                  <a:off x="2037" y="1273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9" name="Freeform 127"/>
                <p:cNvSpPr>
                  <a:spLocks/>
                </p:cNvSpPr>
                <p:nvPr/>
              </p:nvSpPr>
              <p:spPr bwMode="auto">
                <a:xfrm>
                  <a:off x="2076" y="1318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3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0" name="Freeform 128"/>
                <p:cNvSpPr>
                  <a:spLocks/>
                </p:cNvSpPr>
                <p:nvPr/>
              </p:nvSpPr>
              <p:spPr bwMode="auto">
                <a:xfrm>
                  <a:off x="1847" y="1138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1" y="18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1" name="Freeform 129"/>
                <p:cNvSpPr>
                  <a:spLocks/>
                </p:cNvSpPr>
                <p:nvPr/>
              </p:nvSpPr>
              <p:spPr bwMode="auto">
                <a:xfrm>
                  <a:off x="1804" y="117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7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2" name="Freeform 130"/>
                <p:cNvSpPr>
                  <a:spLocks/>
                </p:cNvSpPr>
                <p:nvPr/>
              </p:nvSpPr>
              <p:spPr bwMode="auto">
                <a:xfrm>
                  <a:off x="1762" y="1210"/>
                  <a:ext cx="55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3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3" name="Freeform 131"/>
                <p:cNvSpPr>
                  <a:spLocks/>
                </p:cNvSpPr>
                <p:nvPr/>
              </p:nvSpPr>
              <p:spPr bwMode="auto">
                <a:xfrm>
                  <a:off x="1719" y="1246"/>
                  <a:ext cx="55" cy="53"/>
                </a:xfrm>
                <a:custGeom>
                  <a:avLst/>
                  <a:gdLst>
                    <a:gd name="T0" fmla="*/ 3 w 43"/>
                    <a:gd name="T1" fmla="*/ 16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6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3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4" name="Freeform 132"/>
                <p:cNvSpPr>
                  <a:spLocks/>
                </p:cNvSpPr>
                <p:nvPr/>
              </p:nvSpPr>
              <p:spPr bwMode="auto">
                <a:xfrm>
                  <a:off x="1676" y="1282"/>
                  <a:ext cx="55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5" name="Freeform 133"/>
                <p:cNvSpPr>
                  <a:spLocks/>
                </p:cNvSpPr>
                <p:nvPr/>
              </p:nvSpPr>
              <p:spPr bwMode="auto">
                <a:xfrm>
                  <a:off x="1633" y="1318"/>
                  <a:ext cx="55" cy="54"/>
                </a:xfrm>
                <a:custGeom>
                  <a:avLst/>
                  <a:gdLst>
                    <a:gd name="T0" fmla="*/ 3 w 43"/>
                    <a:gd name="T1" fmla="*/ 17 h 42"/>
                    <a:gd name="T2" fmla="*/ 21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1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1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6" name="Freeform 134"/>
                <p:cNvSpPr>
                  <a:spLocks/>
                </p:cNvSpPr>
                <p:nvPr/>
              </p:nvSpPr>
              <p:spPr bwMode="auto">
                <a:xfrm>
                  <a:off x="1592" y="1355"/>
                  <a:ext cx="53" cy="53"/>
                </a:xfrm>
                <a:custGeom>
                  <a:avLst/>
                  <a:gdLst>
                    <a:gd name="T0" fmla="*/ 2 w 42"/>
                    <a:gd name="T1" fmla="*/ 16 h 42"/>
                    <a:gd name="T2" fmla="*/ 20 w 42"/>
                    <a:gd name="T3" fmla="*/ 1 h 42"/>
                    <a:gd name="T4" fmla="*/ 28 w 42"/>
                    <a:gd name="T5" fmla="*/ 2 h 42"/>
                    <a:gd name="T6" fmla="*/ 40 w 42"/>
                    <a:gd name="T7" fmla="*/ 17 h 42"/>
                    <a:gd name="T8" fmla="*/ 40 w 42"/>
                    <a:gd name="T9" fmla="*/ 25 h 42"/>
                    <a:gd name="T10" fmla="*/ 22 w 42"/>
                    <a:gd name="T11" fmla="*/ 40 h 42"/>
                    <a:gd name="T12" fmla="*/ 14 w 42"/>
                    <a:gd name="T13" fmla="*/ 39 h 42"/>
                    <a:gd name="T14" fmla="*/ 2 w 42"/>
                    <a:gd name="T15" fmla="*/ 24 h 42"/>
                    <a:gd name="T16" fmla="*/ 2 w 42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2">
                      <a:moveTo>
                        <a:pt x="2" y="16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2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4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2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7" name="Freeform 135"/>
                <p:cNvSpPr>
                  <a:spLocks/>
                </p:cNvSpPr>
                <p:nvPr/>
              </p:nvSpPr>
              <p:spPr bwMode="auto">
                <a:xfrm>
                  <a:off x="1549" y="1390"/>
                  <a:ext cx="54" cy="55"/>
                </a:xfrm>
                <a:custGeom>
                  <a:avLst/>
                  <a:gdLst>
                    <a:gd name="T0" fmla="*/ 2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2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2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8" name="Freeform 136"/>
                <p:cNvSpPr>
                  <a:spLocks/>
                </p:cNvSpPr>
                <p:nvPr/>
              </p:nvSpPr>
              <p:spPr bwMode="auto">
                <a:xfrm>
                  <a:off x="1506" y="1427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9" name="Freeform 137"/>
                <p:cNvSpPr>
                  <a:spLocks/>
                </p:cNvSpPr>
                <p:nvPr/>
              </p:nvSpPr>
              <p:spPr bwMode="auto">
                <a:xfrm>
                  <a:off x="1463" y="146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1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0" name="Freeform 138"/>
                <p:cNvSpPr>
                  <a:spLocks/>
                </p:cNvSpPr>
                <p:nvPr/>
              </p:nvSpPr>
              <p:spPr bwMode="auto">
                <a:xfrm>
                  <a:off x="1421" y="1499"/>
                  <a:ext cx="53" cy="55"/>
                </a:xfrm>
                <a:custGeom>
                  <a:avLst/>
                  <a:gdLst>
                    <a:gd name="T0" fmla="*/ 2 w 42"/>
                    <a:gd name="T1" fmla="*/ 17 h 43"/>
                    <a:gd name="T2" fmla="*/ 20 w 42"/>
                    <a:gd name="T3" fmla="*/ 2 h 43"/>
                    <a:gd name="T4" fmla="*/ 28 w 42"/>
                    <a:gd name="T5" fmla="*/ 3 h 43"/>
                    <a:gd name="T6" fmla="*/ 40 w 42"/>
                    <a:gd name="T7" fmla="*/ 18 h 43"/>
                    <a:gd name="T8" fmla="*/ 40 w 42"/>
                    <a:gd name="T9" fmla="*/ 26 h 43"/>
                    <a:gd name="T10" fmla="*/ 22 w 42"/>
                    <a:gd name="T11" fmla="*/ 41 h 43"/>
                    <a:gd name="T12" fmla="*/ 14 w 42"/>
                    <a:gd name="T13" fmla="*/ 40 h 43"/>
                    <a:gd name="T14" fmla="*/ 2 w 42"/>
                    <a:gd name="T15" fmla="*/ 25 h 43"/>
                    <a:gd name="T16" fmla="*/ 2 w 42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2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6" y="42"/>
                        <a:pt x="14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1" name="Freeform 139"/>
                <p:cNvSpPr>
                  <a:spLocks/>
                </p:cNvSpPr>
                <p:nvPr/>
              </p:nvSpPr>
              <p:spPr bwMode="auto">
                <a:xfrm>
                  <a:off x="1378" y="1536"/>
                  <a:ext cx="54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4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2" name="Freeform 140"/>
                <p:cNvSpPr>
                  <a:spLocks/>
                </p:cNvSpPr>
                <p:nvPr/>
              </p:nvSpPr>
              <p:spPr bwMode="auto">
                <a:xfrm>
                  <a:off x="1335" y="1571"/>
                  <a:ext cx="54" cy="55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3" name="Freeform 141"/>
                <p:cNvSpPr>
                  <a:spLocks/>
                </p:cNvSpPr>
                <p:nvPr/>
              </p:nvSpPr>
              <p:spPr bwMode="auto">
                <a:xfrm>
                  <a:off x="1292" y="1608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4" name="Freeform 142"/>
                <p:cNvSpPr>
                  <a:spLocks/>
                </p:cNvSpPr>
                <p:nvPr/>
              </p:nvSpPr>
              <p:spPr bwMode="auto">
                <a:xfrm>
                  <a:off x="1244" y="1646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5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5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5" name="Freeform 143"/>
                <p:cNvSpPr>
                  <a:spLocks/>
                </p:cNvSpPr>
                <p:nvPr/>
              </p:nvSpPr>
              <p:spPr bwMode="auto">
                <a:xfrm>
                  <a:off x="1833" y="1210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6" name="Freeform 144"/>
                <p:cNvSpPr>
                  <a:spLocks/>
                </p:cNvSpPr>
                <p:nvPr/>
              </p:nvSpPr>
              <p:spPr bwMode="auto">
                <a:xfrm>
                  <a:off x="1786" y="1250"/>
                  <a:ext cx="65" cy="63"/>
                </a:xfrm>
                <a:custGeom>
                  <a:avLst/>
                  <a:gdLst>
                    <a:gd name="T0" fmla="*/ 4 w 51"/>
                    <a:gd name="T1" fmla="*/ 17 h 50"/>
                    <a:gd name="T2" fmla="*/ 22 w 51"/>
                    <a:gd name="T3" fmla="*/ 2 h 50"/>
                    <a:gd name="T4" fmla="*/ 31 w 51"/>
                    <a:gd name="T5" fmla="*/ 3 h 50"/>
                    <a:gd name="T6" fmla="*/ 49 w 51"/>
                    <a:gd name="T7" fmla="*/ 23 h 50"/>
                    <a:gd name="T8" fmla="*/ 48 w 51"/>
                    <a:gd name="T9" fmla="*/ 33 h 50"/>
                    <a:gd name="T10" fmla="*/ 30 w 51"/>
                    <a:gd name="T11" fmla="*/ 48 h 50"/>
                    <a:gd name="T12" fmla="*/ 20 w 51"/>
                    <a:gd name="T13" fmla="*/ 47 h 50"/>
                    <a:gd name="T14" fmla="*/ 3 w 51"/>
                    <a:gd name="T15" fmla="*/ 27 h 50"/>
                    <a:gd name="T16" fmla="*/ 4 w 51"/>
                    <a:gd name="T17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0">
                      <a:moveTo>
                        <a:pt x="4" y="17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7" y="50"/>
                        <a:pt x="23" y="50"/>
                        <a:pt x="20" y="4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4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7" name="Freeform 145"/>
                <p:cNvSpPr>
                  <a:spLocks/>
                </p:cNvSpPr>
                <p:nvPr/>
              </p:nvSpPr>
              <p:spPr bwMode="auto">
                <a:xfrm>
                  <a:off x="1741" y="1289"/>
                  <a:ext cx="63" cy="65"/>
                </a:xfrm>
                <a:custGeom>
                  <a:avLst/>
                  <a:gdLst>
                    <a:gd name="T0" fmla="*/ 3 w 50"/>
                    <a:gd name="T1" fmla="*/ 17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3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7 h 51"/>
                    <a:gd name="T14" fmla="*/ 2 w 50"/>
                    <a:gd name="T15" fmla="*/ 27 h 51"/>
                    <a:gd name="T16" fmla="*/ 3 w 50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0" y="26"/>
                        <a:pt x="50" y="30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8" name="Freeform 146"/>
                <p:cNvSpPr>
                  <a:spLocks/>
                </p:cNvSpPr>
                <p:nvPr/>
              </p:nvSpPr>
              <p:spPr bwMode="auto">
                <a:xfrm>
                  <a:off x="1694" y="1329"/>
                  <a:ext cx="65" cy="64"/>
                </a:xfrm>
                <a:custGeom>
                  <a:avLst/>
                  <a:gdLst>
                    <a:gd name="T0" fmla="*/ 3 w 51"/>
                    <a:gd name="T1" fmla="*/ 17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8 h 51"/>
                    <a:gd name="T12" fmla="*/ 20 w 51"/>
                    <a:gd name="T13" fmla="*/ 47 h 51"/>
                    <a:gd name="T14" fmla="*/ 2 w 51"/>
                    <a:gd name="T15" fmla="*/ 27 h 51"/>
                    <a:gd name="T16" fmla="*/ 3 w 51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7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9" name="Freeform 147"/>
                <p:cNvSpPr>
                  <a:spLocks/>
                </p:cNvSpPr>
                <p:nvPr/>
              </p:nvSpPr>
              <p:spPr bwMode="auto">
                <a:xfrm>
                  <a:off x="1649" y="1368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19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19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0" name="Freeform 148"/>
                <p:cNvSpPr>
                  <a:spLocks/>
                </p:cNvSpPr>
                <p:nvPr/>
              </p:nvSpPr>
              <p:spPr bwMode="auto">
                <a:xfrm>
                  <a:off x="1602" y="1407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1" name="Freeform 149"/>
                <p:cNvSpPr>
                  <a:spLocks/>
                </p:cNvSpPr>
                <p:nvPr/>
              </p:nvSpPr>
              <p:spPr bwMode="auto">
                <a:xfrm>
                  <a:off x="1555" y="1446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2" name="Freeform 150"/>
                <p:cNvSpPr>
                  <a:spLocks/>
                </p:cNvSpPr>
                <p:nvPr/>
              </p:nvSpPr>
              <p:spPr bwMode="auto">
                <a:xfrm>
                  <a:off x="1510" y="1485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3" name="Freeform 151"/>
                <p:cNvSpPr>
                  <a:spLocks/>
                </p:cNvSpPr>
                <p:nvPr/>
              </p:nvSpPr>
              <p:spPr bwMode="auto">
                <a:xfrm>
                  <a:off x="1463" y="1524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1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4" name="Freeform 152"/>
                <p:cNvSpPr>
                  <a:spLocks/>
                </p:cNvSpPr>
                <p:nvPr/>
              </p:nvSpPr>
              <p:spPr bwMode="auto">
                <a:xfrm>
                  <a:off x="1416" y="1564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5" name="Freeform 153"/>
                <p:cNvSpPr>
                  <a:spLocks/>
                </p:cNvSpPr>
                <p:nvPr/>
              </p:nvSpPr>
              <p:spPr bwMode="auto">
                <a:xfrm>
                  <a:off x="1370" y="1603"/>
                  <a:ext cx="64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3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6" name="Freeform 154"/>
                <p:cNvSpPr>
                  <a:spLocks/>
                </p:cNvSpPr>
                <p:nvPr/>
              </p:nvSpPr>
              <p:spPr bwMode="auto">
                <a:xfrm>
                  <a:off x="1324" y="1642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7" name="Freeform 155"/>
                <p:cNvSpPr>
                  <a:spLocks/>
                </p:cNvSpPr>
                <p:nvPr/>
              </p:nvSpPr>
              <p:spPr bwMode="auto">
                <a:xfrm>
                  <a:off x="1276" y="1682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1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8" name="Freeform 156"/>
                <p:cNvSpPr>
                  <a:spLocks/>
                </p:cNvSpPr>
                <p:nvPr/>
              </p:nvSpPr>
              <p:spPr bwMode="auto">
                <a:xfrm>
                  <a:off x="1315" y="1706"/>
                  <a:ext cx="90" cy="86"/>
                </a:xfrm>
                <a:custGeom>
                  <a:avLst/>
                  <a:gdLst>
                    <a:gd name="T0" fmla="*/ 3 w 71"/>
                    <a:gd name="T1" fmla="*/ 35 h 68"/>
                    <a:gd name="T2" fmla="*/ 41 w 71"/>
                    <a:gd name="T3" fmla="*/ 3 h 68"/>
                    <a:gd name="T4" fmla="*/ 52 w 71"/>
                    <a:gd name="T5" fmla="*/ 4 h 68"/>
                    <a:gd name="T6" fmla="*/ 68 w 71"/>
                    <a:gd name="T7" fmla="*/ 23 h 68"/>
                    <a:gd name="T8" fmla="*/ 67 w 71"/>
                    <a:gd name="T9" fmla="*/ 34 h 68"/>
                    <a:gd name="T10" fmla="*/ 29 w 71"/>
                    <a:gd name="T11" fmla="*/ 66 h 68"/>
                    <a:gd name="T12" fmla="*/ 19 w 71"/>
                    <a:gd name="T13" fmla="*/ 65 h 68"/>
                    <a:gd name="T14" fmla="*/ 2 w 71"/>
                    <a:gd name="T15" fmla="*/ 45 h 68"/>
                    <a:gd name="T16" fmla="*/ 3 w 71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68">
                      <a:moveTo>
                        <a:pt x="3" y="35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4" y="0"/>
                        <a:pt x="49" y="1"/>
                        <a:pt x="52" y="4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1" y="26"/>
                        <a:pt x="71" y="31"/>
                        <a:pt x="67" y="34"/>
                      </a:cubicBezTo>
                      <a:cubicBezTo>
                        <a:pt x="29" y="66"/>
                        <a:pt x="29" y="66"/>
                        <a:pt x="29" y="66"/>
                      </a:cubicBezTo>
                      <a:cubicBezTo>
                        <a:pt x="26" y="68"/>
                        <a:pt x="22" y="68"/>
                        <a:pt x="19" y="6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0" y="42"/>
                        <a:pt x="0" y="38"/>
                        <a:pt x="3" y="3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9" name="Freeform 157"/>
                <p:cNvSpPr>
                  <a:spLocks/>
                </p:cNvSpPr>
                <p:nvPr/>
              </p:nvSpPr>
              <p:spPr bwMode="auto">
                <a:xfrm>
                  <a:off x="1354" y="1744"/>
                  <a:ext cx="99" cy="95"/>
                </a:xfrm>
                <a:custGeom>
                  <a:avLst/>
                  <a:gdLst>
                    <a:gd name="T0" fmla="*/ 3 w 78"/>
                    <a:gd name="T1" fmla="*/ 41 h 75"/>
                    <a:gd name="T2" fmla="*/ 48 w 78"/>
                    <a:gd name="T3" fmla="*/ 3 h 75"/>
                    <a:gd name="T4" fmla="*/ 58 w 78"/>
                    <a:gd name="T5" fmla="*/ 4 h 75"/>
                    <a:gd name="T6" fmla="*/ 75 w 78"/>
                    <a:gd name="T7" fmla="*/ 23 h 75"/>
                    <a:gd name="T8" fmla="*/ 74 w 78"/>
                    <a:gd name="T9" fmla="*/ 34 h 75"/>
                    <a:gd name="T10" fmla="*/ 29 w 78"/>
                    <a:gd name="T11" fmla="*/ 72 h 75"/>
                    <a:gd name="T12" fmla="*/ 19 w 78"/>
                    <a:gd name="T13" fmla="*/ 71 h 75"/>
                    <a:gd name="T14" fmla="*/ 2 w 78"/>
                    <a:gd name="T15" fmla="*/ 51 h 75"/>
                    <a:gd name="T16" fmla="*/ 3 w 78"/>
                    <a:gd name="T17" fmla="*/ 4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" h="75">
                      <a:moveTo>
                        <a:pt x="3" y="41"/>
                      </a:move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51" y="0"/>
                        <a:pt x="56" y="1"/>
                        <a:pt x="58" y="4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78" y="26"/>
                        <a:pt x="77" y="31"/>
                        <a:pt x="74" y="34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26" y="75"/>
                        <a:pt x="21" y="74"/>
                        <a:pt x="19" y="7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0" y="48"/>
                        <a:pt x="0" y="44"/>
                        <a:pt x="3" y="4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0" name="Freeform 158"/>
                <p:cNvSpPr>
                  <a:spLocks/>
                </p:cNvSpPr>
                <p:nvPr/>
              </p:nvSpPr>
              <p:spPr bwMode="auto">
                <a:xfrm>
                  <a:off x="1392" y="1770"/>
                  <a:ext cx="124" cy="115"/>
                </a:xfrm>
                <a:custGeom>
                  <a:avLst/>
                  <a:gdLst>
                    <a:gd name="T0" fmla="*/ 4 w 98"/>
                    <a:gd name="T1" fmla="*/ 57 h 91"/>
                    <a:gd name="T2" fmla="*/ 68 w 98"/>
                    <a:gd name="T3" fmla="*/ 2 h 91"/>
                    <a:gd name="T4" fmla="*/ 79 w 98"/>
                    <a:gd name="T5" fmla="*/ 3 h 91"/>
                    <a:gd name="T6" fmla="*/ 95 w 98"/>
                    <a:gd name="T7" fmla="*/ 23 h 91"/>
                    <a:gd name="T8" fmla="*/ 95 w 98"/>
                    <a:gd name="T9" fmla="*/ 33 h 91"/>
                    <a:gd name="T10" fmla="*/ 30 w 98"/>
                    <a:gd name="T11" fmla="*/ 88 h 91"/>
                    <a:gd name="T12" fmla="*/ 20 w 98"/>
                    <a:gd name="T13" fmla="*/ 87 h 91"/>
                    <a:gd name="T14" fmla="*/ 3 w 98"/>
                    <a:gd name="T15" fmla="*/ 67 h 91"/>
                    <a:gd name="T16" fmla="*/ 4 w 98"/>
                    <a:gd name="T17" fmla="*/ 5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91">
                      <a:moveTo>
                        <a:pt x="4" y="57"/>
                      </a:move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71" y="0"/>
                        <a:pt x="76" y="0"/>
                        <a:pt x="79" y="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8" y="26"/>
                        <a:pt x="98" y="30"/>
                        <a:pt x="95" y="33"/>
                      </a:cubicBezTo>
                      <a:cubicBezTo>
                        <a:pt x="30" y="88"/>
                        <a:pt x="30" y="88"/>
                        <a:pt x="30" y="88"/>
                      </a:cubicBezTo>
                      <a:cubicBezTo>
                        <a:pt x="27" y="91"/>
                        <a:pt x="22" y="90"/>
                        <a:pt x="20" y="8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0" y="64"/>
                        <a:pt x="1" y="60"/>
                        <a:pt x="4" y="5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1" name="Freeform 159"/>
                <p:cNvSpPr>
                  <a:spLocks/>
                </p:cNvSpPr>
                <p:nvPr/>
              </p:nvSpPr>
              <p:spPr bwMode="auto">
                <a:xfrm>
                  <a:off x="1431" y="1856"/>
                  <a:ext cx="76" cy="74"/>
                </a:xfrm>
                <a:custGeom>
                  <a:avLst/>
                  <a:gdLst>
                    <a:gd name="T0" fmla="*/ 3 w 60"/>
                    <a:gd name="T1" fmla="*/ 25 h 59"/>
                    <a:gd name="T2" fmla="*/ 30 w 60"/>
                    <a:gd name="T3" fmla="*/ 3 h 59"/>
                    <a:gd name="T4" fmla="*/ 40 w 60"/>
                    <a:gd name="T5" fmla="*/ 3 h 59"/>
                    <a:gd name="T6" fmla="*/ 57 w 60"/>
                    <a:gd name="T7" fmla="*/ 23 h 59"/>
                    <a:gd name="T8" fmla="*/ 56 w 60"/>
                    <a:gd name="T9" fmla="*/ 33 h 59"/>
                    <a:gd name="T10" fmla="*/ 29 w 60"/>
                    <a:gd name="T11" fmla="*/ 56 h 59"/>
                    <a:gd name="T12" fmla="*/ 19 w 60"/>
                    <a:gd name="T13" fmla="*/ 55 h 59"/>
                    <a:gd name="T14" fmla="*/ 2 w 60"/>
                    <a:gd name="T15" fmla="*/ 36 h 59"/>
                    <a:gd name="T16" fmla="*/ 3 w 60"/>
                    <a:gd name="T17" fmla="*/ 2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59">
                      <a:moveTo>
                        <a:pt x="3" y="25"/>
                      </a:move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3" y="0"/>
                        <a:pt x="38" y="0"/>
                        <a:pt x="40" y="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60" y="26"/>
                        <a:pt x="59" y="31"/>
                        <a:pt x="56" y="33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6" y="59"/>
                        <a:pt x="22" y="58"/>
                        <a:pt x="19" y="55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0" y="33"/>
                        <a:pt x="0" y="28"/>
                        <a:pt x="3" y="2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2" name="Freeform 160"/>
                <p:cNvSpPr>
                  <a:spLocks/>
                </p:cNvSpPr>
                <p:nvPr/>
              </p:nvSpPr>
              <p:spPr bwMode="auto">
                <a:xfrm>
                  <a:off x="1383" y="1670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49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0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3" name="Freeform 161"/>
                <p:cNvSpPr>
                  <a:spLocks/>
                </p:cNvSpPr>
                <p:nvPr/>
              </p:nvSpPr>
              <p:spPr bwMode="auto">
                <a:xfrm>
                  <a:off x="1430" y="162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4" name="Freeform 162"/>
                <p:cNvSpPr>
                  <a:spLocks/>
                </p:cNvSpPr>
                <p:nvPr/>
              </p:nvSpPr>
              <p:spPr bwMode="auto">
                <a:xfrm>
                  <a:off x="1477" y="1589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5" name="Freeform 163"/>
                <p:cNvSpPr>
                  <a:spLocks/>
                </p:cNvSpPr>
                <p:nvPr/>
              </p:nvSpPr>
              <p:spPr bwMode="auto">
                <a:xfrm>
                  <a:off x="1523" y="155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6" name="Freeform 164"/>
                <p:cNvSpPr>
                  <a:spLocks/>
                </p:cNvSpPr>
                <p:nvPr/>
              </p:nvSpPr>
              <p:spPr bwMode="auto">
                <a:xfrm>
                  <a:off x="1571" y="150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7" name="Freeform 165"/>
                <p:cNvSpPr>
                  <a:spLocks/>
                </p:cNvSpPr>
                <p:nvPr/>
              </p:nvSpPr>
              <p:spPr bwMode="auto">
                <a:xfrm>
                  <a:off x="1618" y="146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8" name="Freeform 166"/>
                <p:cNvSpPr>
                  <a:spLocks/>
                </p:cNvSpPr>
                <p:nvPr/>
              </p:nvSpPr>
              <p:spPr bwMode="auto">
                <a:xfrm>
                  <a:off x="1665" y="143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9" name="Freeform 167"/>
                <p:cNvSpPr>
                  <a:spLocks/>
                </p:cNvSpPr>
                <p:nvPr/>
              </p:nvSpPr>
              <p:spPr bwMode="auto">
                <a:xfrm>
                  <a:off x="1713" y="13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0" name="Freeform 168"/>
                <p:cNvSpPr>
                  <a:spLocks/>
                </p:cNvSpPr>
                <p:nvPr/>
              </p:nvSpPr>
              <p:spPr bwMode="auto">
                <a:xfrm>
                  <a:off x="1760" y="134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1" name="Freeform 169"/>
                <p:cNvSpPr>
                  <a:spLocks/>
                </p:cNvSpPr>
                <p:nvPr/>
              </p:nvSpPr>
              <p:spPr bwMode="auto">
                <a:xfrm>
                  <a:off x="1807" y="131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2" name="Freeform 170"/>
                <p:cNvSpPr>
                  <a:spLocks/>
                </p:cNvSpPr>
                <p:nvPr/>
              </p:nvSpPr>
              <p:spPr bwMode="auto">
                <a:xfrm>
                  <a:off x="1855" y="1269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3" name="Freeform 171"/>
                <p:cNvSpPr>
                  <a:spLocks/>
                </p:cNvSpPr>
                <p:nvPr/>
              </p:nvSpPr>
              <p:spPr bwMode="auto">
                <a:xfrm>
                  <a:off x="1901" y="122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4" name="Freeform 172"/>
                <p:cNvSpPr>
                  <a:spLocks/>
                </p:cNvSpPr>
                <p:nvPr/>
              </p:nvSpPr>
              <p:spPr bwMode="auto">
                <a:xfrm>
                  <a:off x="1435" y="17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5" name="Freeform 173"/>
                <p:cNvSpPr>
                  <a:spLocks/>
                </p:cNvSpPr>
                <p:nvPr/>
              </p:nvSpPr>
              <p:spPr bwMode="auto">
                <a:xfrm>
                  <a:off x="1482" y="1663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6" name="Freeform 174"/>
                <p:cNvSpPr>
                  <a:spLocks/>
                </p:cNvSpPr>
                <p:nvPr/>
              </p:nvSpPr>
              <p:spPr bwMode="auto">
                <a:xfrm>
                  <a:off x="1528" y="1624"/>
                  <a:ext cx="66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7" name="Freeform 175"/>
                <p:cNvSpPr>
                  <a:spLocks/>
                </p:cNvSpPr>
                <p:nvPr/>
              </p:nvSpPr>
              <p:spPr bwMode="auto">
                <a:xfrm>
                  <a:off x="1577" y="1584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8" name="Freeform 176"/>
                <p:cNvSpPr>
                  <a:spLocks/>
                </p:cNvSpPr>
                <p:nvPr/>
              </p:nvSpPr>
              <p:spPr bwMode="auto">
                <a:xfrm>
                  <a:off x="1623" y="154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9" name="Freeform 177"/>
                <p:cNvSpPr>
                  <a:spLocks/>
                </p:cNvSpPr>
                <p:nvPr/>
              </p:nvSpPr>
              <p:spPr bwMode="auto">
                <a:xfrm>
                  <a:off x="1670" y="15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0" name="Freeform 178"/>
                <p:cNvSpPr>
                  <a:spLocks/>
                </p:cNvSpPr>
                <p:nvPr/>
              </p:nvSpPr>
              <p:spPr bwMode="auto">
                <a:xfrm>
                  <a:off x="1717" y="1464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1" name="Freeform 179"/>
                <p:cNvSpPr>
                  <a:spLocks/>
                </p:cNvSpPr>
                <p:nvPr/>
              </p:nvSpPr>
              <p:spPr bwMode="auto">
                <a:xfrm>
                  <a:off x="1765" y="142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2" name="Freeform 180"/>
                <p:cNvSpPr>
                  <a:spLocks/>
                </p:cNvSpPr>
                <p:nvPr/>
              </p:nvSpPr>
              <p:spPr bwMode="auto">
                <a:xfrm>
                  <a:off x="1812" y="1384"/>
                  <a:ext cx="65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3" name="Freeform 181"/>
                <p:cNvSpPr>
                  <a:spLocks/>
                </p:cNvSpPr>
                <p:nvPr/>
              </p:nvSpPr>
              <p:spPr bwMode="auto">
                <a:xfrm>
                  <a:off x="1858" y="1344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4" name="Freeform 182"/>
                <p:cNvSpPr>
                  <a:spLocks/>
                </p:cNvSpPr>
                <p:nvPr/>
              </p:nvSpPr>
              <p:spPr bwMode="auto">
                <a:xfrm>
                  <a:off x="1906" y="130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5" name="Freeform 183"/>
                <p:cNvSpPr>
                  <a:spLocks/>
                </p:cNvSpPr>
                <p:nvPr/>
              </p:nvSpPr>
              <p:spPr bwMode="auto">
                <a:xfrm>
                  <a:off x="1498" y="172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6" name="Freeform 184"/>
                <p:cNvSpPr>
                  <a:spLocks/>
                </p:cNvSpPr>
                <p:nvPr/>
              </p:nvSpPr>
              <p:spPr bwMode="auto">
                <a:xfrm>
                  <a:off x="1545" y="16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7" name="Freeform 185"/>
                <p:cNvSpPr>
                  <a:spLocks/>
                </p:cNvSpPr>
                <p:nvPr/>
              </p:nvSpPr>
              <p:spPr bwMode="auto">
                <a:xfrm>
                  <a:off x="1592" y="164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8" name="Freeform 186"/>
                <p:cNvSpPr>
                  <a:spLocks/>
                </p:cNvSpPr>
                <p:nvPr/>
              </p:nvSpPr>
              <p:spPr bwMode="auto">
                <a:xfrm>
                  <a:off x="1640" y="1608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9" name="Freeform 187"/>
                <p:cNvSpPr>
                  <a:spLocks/>
                </p:cNvSpPr>
                <p:nvPr/>
              </p:nvSpPr>
              <p:spPr bwMode="auto">
                <a:xfrm>
                  <a:off x="1686" y="156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0" name="Freeform 188"/>
                <p:cNvSpPr>
                  <a:spLocks/>
                </p:cNvSpPr>
                <p:nvPr/>
              </p:nvSpPr>
              <p:spPr bwMode="auto">
                <a:xfrm>
                  <a:off x="1733" y="152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1" name="Freeform 189"/>
                <p:cNvSpPr>
                  <a:spLocks/>
                </p:cNvSpPr>
                <p:nvPr/>
              </p:nvSpPr>
              <p:spPr bwMode="auto">
                <a:xfrm>
                  <a:off x="1781" y="148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2" name="Freeform 190"/>
                <p:cNvSpPr>
                  <a:spLocks/>
                </p:cNvSpPr>
                <p:nvPr/>
              </p:nvSpPr>
              <p:spPr bwMode="auto">
                <a:xfrm>
                  <a:off x="1828" y="144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3" name="Freeform 191"/>
                <p:cNvSpPr>
                  <a:spLocks/>
                </p:cNvSpPr>
                <p:nvPr/>
              </p:nvSpPr>
              <p:spPr bwMode="auto">
                <a:xfrm>
                  <a:off x="1875" y="140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4" name="Freeform 192"/>
                <p:cNvSpPr>
                  <a:spLocks/>
                </p:cNvSpPr>
                <p:nvPr/>
              </p:nvSpPr>
              <p:spPr bwMode="auto">
                <a:xfrm>
                  <a:off x="1923" y="136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5" name="Freeform 193"/>
                <p:cNvSpPr>
                  <a:spLocks/>
                </p:cNvSpPr>
                <p:nvPr/>
              </p:nvSpPr>
              <p:spPr bwMode="auto">
                <a:xfrm>
                  <a:off x="1970" y="1311"/>
                  <a:ext cx="86" cy="83"/>
                </a:xfrm>
                <a:custGeom>
                  <a:avLst/>
                  <a:gdLst>
                    <a:gd name="T0" fmla="*/ 3 w 68"/>
                    <a:gd name="T1" fmla="*/ 33 h 66"/>
                    <a:gd name="T2" fmla="*/ 39 w 68"/>
                    <a:gd name="T3" fmla="*/ 3 h 66"/>
                    <a:gd name="T4" fmla="*/ 49 w 68"/>
                    <a:gd name="T5" fmla="*/ 4 h 66"/>
                    <a:gd name="T6" fmla="*/ 66 w 68"/>
                    <a:gd name="T7" fmla="*/ 23 h 66"/>
                    <a:gd name="T8" fmla="*/ 65 w 68"/>
                    <a:gd name="T9" fmla="*/ 34 h 66"/>
                    <a:gd name="T10" fmla="*/ 30 w 68"/>
                    <a:gd name="T11" fmla="*/ 63 h 66"/>
                    <a:gd name="T12" fmla="*/ 19 w 68"/>
                    <a:gd name="T13" fmla="*/ 63 h 66"/>
                    <a:gd name="T14" fmla="*/ 3 w 68"/>
                    <a:gd name="T15" fmla="*/ 43 h 66"/>
                    <a:gd name="T16" fmla="*/ 3 w 68"/>
                    <a:gd name="T17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6">
                      <a:moveTo>
                        <a:pt x="3" y="33"/>
                      </a:move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42" y="0"/>
                        <a:pt x="46" y="1"/>
                        <a:pt x="49" y="4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68" y="27"/>
                        <a:pt x="68" y="31"/>
                        <a:pt x="65" y="34"/>
                      </a:cubicBez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27" y="66"/>
                        <a:pt x="22" y="66"/>
                        <a:pt x="19" y="63"/>
                      </a:cubicBezTo>
                      <a:cubicBezTo>
                        <a:pt x="3" y="43"/>
                        <a:pt x="3" y="43"/>
                        <a:pt x="3" y="43"/>
                      </a:cubicBezTo>
                      <a:cubicBezTo>
                        <a:pt x="0" y="40"/>
                        <a:pt x="0" y="35"/>
                        <a:pt x="3" y="33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6" name="Freeform 194"/>
                <p:cNvSpPr>
                  <a:spLocks/>
                </p:cNvSpPr>
                <p:nvPr/>
              </p:nvSpPr>
              <p:spPr bwMode="auto">
                <a:xfrm>
                  <a:off x="1488" y="181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7" name="Freeform 195"/>
                <p:cNvSpPr>
                  <a:spLocks/>
                </p:cNvSpPr>
                <p:nvPr/>
              </p:nvSpPr>
              <p:spPr bwMode="auto">
                <a:xfrm>
                  <a:off x="1536" y="177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8" name="Freeform 196"/>
                <p:cNvSpPr>
                  <a:spLocks/>
                </p:cNvSpPr>
                <p:nvPr/>
              </p:nvSpPr>
              <p:spPr bwMode="auto">
                <a:xfrm>
                  <a:off x="1583" y="173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9" name="Freeform 197"/>
                <p:cNvSpPr>
                  <a:spLocks/>
                </p:cNvSpPr>
                <p:nvPr/>
              </p:nvSpPr>
              <p:spPr bwMode="auto">
                <a:xfrm>
                  <a:off x="1630" y="169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0" name="Freeform 198"/>
                <p:cNvSpPr>
                  <a:spLocks/>
                </p:cNvSpPr>
                <p:nvPr/>
              </p:nvSpPr>
              <p:spPr bwMode="auto">
                <a:xfrm>
                  <a:off x="1678" y="1655"/>
                  <a:ext cx="65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1" name="Freeform 199"/>
                <p:cNvSpPr>
                  <a:spLocks/>
                </p:cNvSpPr>
                <p:nvPr/>
              </p:nvSpPr>
              <p:spPr bwMode="auto">
                <a:xfrm>
                  <a:off x="1724" y="161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2" name="Freeform 200"/>
                <p:cNvSpPr>
                  <a:spLocks/>
                </p:cNvSpPr>
                <p:nvPr/>
              </p:nvSpPr>
              <p:spPr bwMode="auto">
                <a:xfrm>
                  <a:off x="1771" y="157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3" name="Freeform 201"/>
                <p:cNvSpPr>
                  <a:spLocks/>
                </p:cNvSpPr>
                <p:nvPr/>
              </p:nvSpPr>
              <p:spPr bwMode="auto">
                <a:xfrm>
                  <a:off x="1819" y="153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4" name="Freeform 202"/>
                <p:cNvSpPr>
                  <a:spLocks/>
                </p:cNvSpPr>
                <p:nvPr/>
              </p:nvSpPr>
              <p:spPr bwMode="auto">
                <a:xfrm>
                  <a:off x="1866" y="149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5" name="Freeform 203"/>
                <p:cNvSpPr>
                  <a:spLocks/>
                </p:cNvSpPr>
                <p:nvPr/>
              </p:nvSpPr>
              <p:spPr bwMode="auto">
                <a:xfrm>
                  <a:off x="1913" y="145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6" name="Freeform 204"/>
                <p:cNvSpPr>
                  <a:spLocks/>
                </p:cNvSpPr>
                <p:nvPr/>
              </p:nvSpPr>
              <p:spPr bwMode="auto">
                <a:xfrm>
                  <a:off x="1961" y="1398"/>
                  <a:ext cx="86" cy="82"/>
                </a:xfrm>
                <a:custGeom>
                  <a:avLst/>
                  <a:gdLst>
                    <a:gd name="T0" fmla="*/ 3 w 68"/>
                    <a:gd name="T1" fmla="*/ 32 h 65"/>
                    <a:gd name="T2" fmla="*/ 38 w 68"/>
                    <a:gd name="T3" fmla="*/ 2 h 65"/>
                    <a:gd name="T4" fmla="*/ 48 w 68"/>
                    <a:gd name="T5" fmla="*/ 3 h 65"/>
                    <a:gd name="T6" fmla="*/ 65 w 68"/>
                    <a:gd name="T7" fmla="*/ 23 h 65"/>
                    <a:gd name="T8" fmla="*/ 64 w 68"/>
                    <a:gd name="T9" fmla="*/ 33 h 65"/>
                    <a:gd name="T10" fmla="*/ 29 w 68"/>
                    <a:gd name="T11" fmla="*/ 63 h 65"/>
                    <a:gd name="T12" fmla="*/ 19 w 68"/>
                    <a:gd name="T13" fmla="*/ 62 h 65"/>
                    <a:gd name="T14" fmla="*/ 2 w 68"/>
                    <a:gd name="T15" fmla="*/ 42 h 65"/>
                    <a:gd name="T16" fmla="*/ 3 w 68"/>
                    <a:gd name="T17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5">
                      <a:moveTo>
                        <a:pt x="3" y="32"/>
                      </a:move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41" y="0"/>
                        <a:pt x="46" y="0"/>
                        <a:pt x="48" y="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8" y="26"/>
                        <a:pt x="67" y="30"/>
                        <a:pt x="64" y="33"/>
                      </a:cubicBezTo>
                      <a:cubicBezTo>
                        <a:pt x="29" y="63"/>
                        <a:pt x="29" y="63"/>
                        <a:pt x="29" y="63"/>
                      </a:cubicBezTo>
                      <a:cubicBezTo>
                        <a:pt x="26" y="65"/>
                        <a:pt x="22" y="65"/>
                        <a:pt x="19" y="6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0" y="39"/>
                        <a:pt x="0" y="35"/>
                        <a:pt x="3" y="3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455" name="Group 406"/>
              <p:cNvGrpSpPr>
                <a:grpSpLocks/>
              </p:cNvGrpSpPr>
              <p:nvPr/>
            </p:nvGrpSpPr>
            <p:grpSpPr bwMode="auto">
              <a:xfrm>
                <a:off x="42" y="81"/>
                <a:ext cx="3758" cy="3606"/>
                <a:chOff x="42" y="81"/>
                <a:chExt cx="3758" cy="3606"/>
              </a:xfrm>
            </p:grpSpPr>
            <p:sp>
              <p:nvSpPr>
                <p:cNvPr id="487" name="Freeform 206"/>
                <p:cNvSpPr>
                  <a:spLocks/>
                </p:cNvSpPr>
                <p:nvPr/>
              </p:nvSpPr>
              <p:spPr bwMode="auto">
                <a:xfrm>
                  <a:off x="2030" y="1356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8" name="Freeform 207"/>
                <p:cNvSpPr>
                  <a:spLocks/>
                </p:cNvSpPr>
                <p:nvPr/>
              </p:nvSpPr>
              <p:spPr bwMode="auto">
                <a:xfrm>
                  <a:off x="1722" y="1552"/>
                  <a:ext cx="365" cy="347"/>
                </a:xfrm>
                <a:custGeom>
                  <a:avLst/>
                  <a:gdLst>
                    <a:gd name="T0" fmla="*/ 3 w 289"/>
                    <a:gd name="T1" fmla="*/ 168 h 274"/>
                    <a:gd name="T2" fmla="*/ 197 w 289"/>
                    <a:gd name="T3" fmla="*/ 3 h 274"/>
                    <a:gd name="T4" fmla="*/ 207 w 289"/>
                    <a:gd name="T5" fmla="*/ 4 h 274"/>
                    <a:gd name="T6" fmla="*/ 286 w 289"/>
                    <a:gd name="T7" fmla="*/ 97 h 274"/>
                    <a:gd name="T8" fmla="*/ 286 w 289"/>
                    <a:gd name="T9" fmla="*/ 107 h 274"/>
                    <a:gd name="T10" fmla="*/ 92 w 289"/>
                    <a:gd name="T11" fmla="*/ 272 h 274"/>
                    <a:gd name="T12" fmla="*/ 82 w 289"/>
                    <a:gd name="T13" fmla="*/ 271 h 274"/>
                    <a:gd name="T14" fmla="*/ 3 w 289"/>
                    <a:gd name="T15" fmla="*/ 177 h 274"/>
                    <a:gd name="T16" fmla="*/ 3 w 289"/>
                    <a:gd name="T17" fmla="*/ 16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274">
                      <a:moveTo>
                        <a:pt x="3" y="168"/>
                      </a:moveTo>
                      <a:cubicBezTo>
                        <a:pt x="197" y="3"/>
                        <a:pt x="197" y="3"/>
                        <a:pt x="197" y="3"/>
                      </a:cubicBezTo>
                      <a:cubicBezTo>
                        <a:pt x="200" y="0"/>
                        <a:pt x="205" y="1"/>
                        <a:pt x="207" y="4"/>
                      </a:cubicBezTo>
                      <a:cubicBezTo>
                        <a:pt x="286" y="97"/>
                        <a:pt x="286" y="97"/>
                        <a:pt x="286" y="97"/>
                      </a:cubicBezTo>
                      <a:cubicBezTo>
                        <a:pt x="289" y="100"/>
                        <a:pt x="289" y="104"/>
                        <a:pt x="286" y="107"/>
                      </a:cubicBezTo>
                      <a:cubicBezTo>
                        <a:pt x="92" y="272"/>
                        <a:pt x="92" y="272"/>
                        <a:pt x="92" y="272"/>
                      </a:cubicBezTo>
                      <a:cubicBezTo>
                        <a:pt x="89" y="274"/>
                        <a:pt x="84" y="274"/>
                        <a:pt x="82" y="271"/>
                      </a:cubicBezTo>
                      <a:cubicBezTo>
                        <a:pt x="3" y="177"/>
                        <a:pt x="3" y="177"/>
                        <a:pt x="3" y="177"/>
                      </a:cubicBezTo>
                      <a:cubicBezTo>
                        <a:pt x="0" y="175"/>
                        <a:pt x="0" y="170"/>
                        <a:pt x="3" y="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9" name="Freeform 208"/>
                <p:cNvSpPr>
                  <a:spLocks/>
                </p:cNvSpPr>
                <p:nvPr/>
              </p:nvSpPr>
              <p:spPr bwMode="auto">
                <a:xfrm>
                  <a:off x="1839" y="1805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0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0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0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0" name="Freeform 209"/>
                <p:cNvSpPr>
                  <a:spLocks/>
                </p:cNvSpPr>
                <p:nvPr/>
              </p:nvSpPr>
              <p:spPr bwMode="auto">
                <a:xfrm>
                  <a:off x="1973" y="1691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1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1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1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1" name="Freeform 210"/>
                <p:cNvSpPr>
                  <a:spLocks/>
                </p:cNvSpPr>
                <p:nvPr/>
              </p:nvSpPr>
              <p:spPr bwMode="auto">
                <a:xfrm>
                  <a:off x="1094" y="911"/>
                  <a:ext cx="878" cy="751"/>
                </a:xfrm>
                <a:custGeom>
                  <a:avLst/>
                  <a:gdLst>
                    <a:gd name="T0" fmla="*/ 656 w 695"/>
                    <a:gd name="T1" fmla="*/ 10 h 594"/>
                    <a:gd name="T2" fmla="*/ 13 w 695"/>
                    <a:gd name="T3" fmla="*/ 556 h 594"/>
                    <a:gd name="T4" fmla="*/ 10 w 695"/>
                    <a:gd name="T5" fmla="*/ 594 h 594"/>
                    <a:gd name="T6" fmla="*/ 695 w 695"/>
                    <a:gd name="T7" fmla="*/ 13 h 594"/>
                    <a:gd name="T8" fmla="*/ 656 w 695"/>
                    <a:gd name="T9" fmla="*/ 1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5" h="594">
                      <a:moveTo>
                        <a:pt x="656" y="10"/>
                      </a:moveTo>
                      <a:cubicBezTo>
                        <a:pt x="13" y="556"/>
                        <a:pt x="13" y="556"/>
                        <a:pt x="13" y="556"/>
                      </a:cubicBezTo>
                      <a:cubicBezTo>
                        <a:pt x="2" y="565"/>
                        <a:pt x="0" y="583"/>
                        <a:pt x="10" y="594"/>
                      </a:cubicBezTo>
                      <a:cubicBezTo>
                        <a:pt x="695" y="13"/>
                        <a:pt x="695" y="13"/>
                        <a:pt x="695" y="13"/>
                      </a:cubicBezTo>
                      <a:cubicBezTo>
                        <a:pt x="685" y="2"/>
                        <a:pt x="668" y="0"/>
                        <a:pt x="656" y="10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2" name="Freeform 211"/>
                <p:cNvSpPr>
                  <a:spLocks/>
                </p:cNvSpPr>
                <p:nvPr/>
              </p:nvSpPr>
              <p:spPr bwMode="auto">
                <a:xfrm>
                  <a:off x="2061" y="1732"/>
                  <a:ext cx="689" cy="697"/>
                </a:xfrm>
                <a:custGeom>
                  <a:avLst/>
                  <a:gdLst>
                    <a:gd name="T0" fmla="*/ 8 w 545"/>
                    <a:gd name="T1" fmla="*/ 355 h 552"/>
                    <a:gd name="T2" fmla="*/ 7 w 545"/>
                    <a:gd name="T3" fmla="*/ 330 h 552"/>
                    <a:gd name="T4" fmla="*/ 310 w 545"/>
                    <a:gd name="T5" fmla="*/ 7 h 552"/>
                    <a:gd name="T6" fmla="*/ 335 w 545"/>
                    <a:gd name="T7" fmla="*/ 7 h 552"/>
                    <a:gd name="T8" fmla="*/ 538 w 545"/>
                    <a:gd name="T9" fmla="*/ 197 h 552"/>
                    <a:gd name="T10" fmla="*/ 538 w 545"/>
                    <a:gd name="T11" fmla="*/ 222 h 552"/>
                    <a:gd name="T12" fmla="*/ 235 w 545"/>
                    <a:gd name="T13" fmla="*/ 545 h 552"/>
                    <a:gd name="T14" fmla="*/ 210 w 545"/>
                    <a:gd name="T15" fmla="*/ 545 h 552"/>
                    <a:gd name="T16" fmla="*/ 8 w 545"/>
                    <a:gd name="T17" fmla="*/ 355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5" h="552">
                      <a:moveTo>
                        <a:pt x="8" y="355"/>
                      </a:moveTo>
                      <a:cubicBezTo>
                        <a:pt x="1" y="348"/>
                        <a:pt x="0" y="337"/>
                        <a:pt x="7" y="330"/>
                      </a:cubicBezTo>
                      <a:cubicBezTo>
                        <a:pt x="310" y="7"/>
                        <a:pt x="310" y="7"/>
                        <a:pt x="310" y="7"/>
                      </a:cubicBezTo>
                      <a:cubicBezTo>
                        <a:pt x="317" y="0"/>
                        <a:pt x="328" y="0"/>
                        <a:pt x="335" y="7"/>
                      </a:cubicBezTo>
                      <a:cubicBezTo>
                        <a:pt x="538" y="197"/>
                        <a:pt x="538" y="197"/>
                        <a:pt x="538" y="197"/>
                      </a:cubicBezTo>
                      <a:cubicBezTo>
                        <a:pt x="545" y="204"/>
                        <a:pt x="545" y="215"/>
                        <a:pt x="538" y="222"/>
                      </a:cubicBezTo>
                      <a:cubicBezTo>
                        <a:pt x="235" y="545"/>
                        <a:pt x="235" y="545"/>
                        <a:pt x="235" y="545"/>
                      </a:cubicBezTo>
                      <a:cubicBezTo>
                        <a:pt x="229" y="552"/>
                        <a:pt x="217" y="552"/>
                        <a:pt x="210" y="545"/>
                      </a:cubicBezTo>
                      <a:lnTo>
                        <a:pt x="8" y="355"/>
                      </a:lnTo>
                      <a:close/>
                    </a:path>
                  </a:pathLst>
                </a:custGeom>
                <a:solidFill>
                  <a:srgbClr val="3745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3" name="Freeform 212"/>
                <p:cNvSpPr>
                  <a:spLocks/>
                </p:cNvSpPr>
                <p:nvPr/>
              </p:nvSpPr>
              <p:spPr bwMode="auto">
                <a:xfrm>
                  <a:off x="2159" y="1794"/>
                  <a:ext cx="530" cy="534"/>
                </a:xfrm>
                <a:custGeom>
                  <a:avLst/>
                  <a:gdLst>
                    <a:gd name="T0" fmla="*/ 302 w 530"/>
                    <a:gd name="T1" fmla="*/ 0 h 534"/>
                    <a:gd name="T2" fmla="*/ 0 w 530"/>
                    <a:gd name="T3" fmla="*/ 322 h 534"/>
                    <a:gd name="T4" fmla="*/ 227 w 530"/>
                    <a:gd name="T5" fmla="*/ 534 h 534"/>
                    <a:gd name="T6" fmla="*/ 530 w 530"/>
                    <a:gd name="T7" fmla="*/ 212 h 534"/>
                    <a:gd name="T8" fmla="*/ 302 w 530"/>
                    <a:gd name="T9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0" h="534">
                      <a:moveTo>
                        <a:pt x="302" y="0"/>
                      </a:moveTo>
                      <a:lnTo>
                        <a:pt x="0" y="322"/>
                      </a:lnTo>
                      <a:lnTo>
                        <a:pt x="227" y="534"/>
                      </a:lnTo>
                      <a:lnTo>
                        <a:pt x="530" y="212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2D34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4" name="Freeform 213"/>
                <p:cNvSpPr>
                  <a:spLocks/>
                </p:cNvSpPr>
                <p:nvPr/>
              </p:nvSpPr>
              <p:spPr bwMode="auto">
                <a:xfrm>
                  <a:off x="2197" y="2231"/>
                  <a:ext cx="70" cy="70"/>
                </a:xfrm>
                <a:custGeom>
                  <a:avLst/>
                  <a:gdLst>
                    <a:gd name="T0" fmla="*/ 44 w 55"/>
                    <a:gd name="T1" fmla="*/ 9 h 55"/>
                    <a:gd name="T2" fmla="*/ 9 w 55"/>
                    <a:gd name="T3" fmla="*/ 10 h 55"/>
                    <a:gd name="T4" fmla="*/ 10 w 55"/>
                    <a:gd name="T5" fmla="*/ 45 h 55"/>
                    <a:gd name="T6" fmla="*/ 46 w 55"/>
                    <a:gd name="T7" fmla="*/ 44 h 55"/>
                    <a:gd name="T8" fmla="*/ 44 w 55"/>
                    <a:gd name="T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4" y="9"/>
                      </a:moveTo>
                      <a:cubicBezTo>
                        <a:pt x="34" y="0"/>
                        <a:pt x="19" y="0"/>
                        <a:pt x="9" y="10"/>
                      </a:cubicBezTo>
                      <a:cubicBezTo>
                        <a:pt x="0" y="20"/>
                        <a:pt x="0" y="36"/>
                        <a:pt x="10" y="45"/>
                      </a:cubicBezTo>
                      <a:cubicBezTo>
                        <a:pt x="20" y="55"/>
                        <a:pt x="36" y="54"/>
                        <a:pt x="46" y="44"/>
                      </a:cubicBezTo>
                      <a:cubicBezTo>
                        <a:pt x="55" y="34"/>
                        <a:pt x="55" y="18"/>
                        <a:pt x="44" y="9"/>
                      </a:cubicBezTo>
                      <a:close/>
                    </a:path>
                  </a:pathLst>
                </a:custGeom>
                <a:solidFill>
                  <a:srgbClr val="1C2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5" name="Freeform 214"/>
                <p:cNvSpPr>
                  <a:spLocks/>
                </p:cNvSpPr>
                <p:nvPr/>
              </p:nvSpPr>
              <p:spPr bwMode="auto">
                <a:xfrm>
                  <a:off x="2216" y="2250"/>
                  <a:ext cx="32" cy="30"/>
                </a:xfrm>
                <a:custGeom>
                  <a:avLst/>
                  <a:gdLst>
                    <a:gd name="T0" fmla="*/ 20 w 25"/>
                    <a:gd name="T1" fmla="*/ 4 h 24"/>
                    <a:gd name="T2" fmla="*/ 4 w 25"/>
                    <a:gd name="T3" fmla="*/ 5 h 24"/>
                    <a:gd name="T4" fmla="*/ 5 w 25"/>
                    <a:gd name="T5" fmla="*/ 20 h 24"/>
                    <a:gd name="T6" fmla="*/ 20 w 25"/>
                    <a:gd name="T7" fmla="*/ 20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16" y="0"/>
                        <a:pt x="9" y="0"/>
                        <a:pt x="4" y="5"/>
                      </a:cubicBezTo>
                      <a:cubicBezTo>
                        <a:pt x="0" y="9"/>
                        <a:pt x="0" y="16"/>
                        <a:pt x="5" y="20"/>
                      </a:cubicBezTo>
                      <a:cubicBezTo>
                        <a:pt x="9" y="24"/>
                        <a:pt x="16" y="24"/>
                        <a:pt x="20" y="20"/>
                      </a:cubicBezTo>
                      <a:cubicBezTo>
                        <a:pt x="25" y="15"/>
                        <a:pt x="24" y="8"/>
                        <a:pt x="20" y="4"/>
                      </a:cubicBez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6" name="Freeform 215"/>
                <p:cNvSpPr>
                  <a:spLocks/>
                </p:cNvSpPr>
                <p:nvPr/>
              </p:nvSpPr>
              <p:spPr bwMode="auto">
                <a:xfrm>
                  <a:off x="2176" y="2211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2 w 29"/>
                    <a:gd name="T5" fmla="*/ 28 h 30"/>
                    <a:gd name="T6" fmla="*/ 8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30"/>
                        <a:pt x="10" y="30"/>
                        <a:pt x="8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7" name="Freeform 216"/>
                <p:cNvSpPr>
                  <a:spLocks/>
                </p:cNvSpPr>
                <p:nvPr/>
              </p:nvSpPr>
              <p:spPr bwMode="auto">
                <a:xfrm>
                  <a:off x="2157" y="2193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8" name="Freeform 217"/>
                <p:cNvSpPr>
                  <a:spLocks/>
                </p:cNvSpPr>
                <p:nvPr/>
              </p:nvSpPr>
              <p:spPr bwMode="auto">
                <a:xfrm>
                  <a:off x="2138" y="2175"/>
                  <a:ext cx="38" cy="38"/>
                </a:xfrm>
                <a:custGeom>
                  <a:avLst/>
                  <a:gdLst>
                    <a:gd name="T0" fmla="*/ 28 w 30"/>
                    <a:gd name="T1" fmla="*/ 9 h 30"/>
                    <a:gd name="T2" fmla="*/ 29 w 30"/>
                    <a:gd name="T3" fmla="*/ 12 h 30"/>
                    <a:gd name="T4" fmla="*/ 13 w 30"/>
                    <a:gd name="T5" fmla="*/ 29 h 30"/>
                    <a:gd name="T6" fmla="*/ 9 w 30"/>
                    <a:gd name="T7" fmla="*/ 29 h 30"/>
                    <a:gd name="T8" fmla="*/ 1 w 30"/>
                    <a:gd name="T9" fmla="*/ 22 h 30"/>
                    <a:gd name="T10" fmla="*/ 1 w 30"/>
                    <a:gd name="T11" fmla="*/ 18 h 30"/>
                    <a:gd name="T12" fmla="*/ 17 w 30"/>
                    <a:gd name="T13" fmla="*/ 2 h 30"/>
                    <a:gd name="T14" fmla="*/ 21 w 30"/>
                    <a:gd name="T15" fmla="*/ 1 h 30"/>
                    <a:gd name="T16" fmla="*/ 28 w 30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30">
                      <a:moveTo>
                        <a:pt x="28" y="9"/>
                      </a:moveTo>
                      <a:cubicBezTo>
                        <a:pt x="29" y="10"/>
                        <a:pt x="30" y="11"/>
                        <a:pt x="29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8" y="0"/>
                        <a:pt x="20" y="0"/>
                        <a:pt x="21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9" name="Freeform 218"/>
                <p:cNvSpPr>
                  <a:spLocks/>
                </p:cNvSpPr>
                <p:nvPr/>
              </p:nvSpPr>
              <p:spPr bwMode="auto">
                <a:xfrm>
                  <a:off x="2120" y="2159"/>
                  <a:ext cx="37" cy="37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2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0" name="Freeform 219"/>
                <p:cNvSpPr>
                  <a:spLocks/>
                </p:cNvSpPr>
                <p:nvPr/>
              </p:nvSpPr>
              <p:spPr bwMode="auto">
                <a:xfrm>
                  <a:off x="2308" y="2336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7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1" name="Freeform 220"/>
                <p:cNvSpPr>
                  <a:spLocks/>
                </p:cNvSpPr>
                <p:nvPr/>
              </p:nvSpPr>
              <p:spPr bwMode="auto">
                <a:xfrm>
                  <a:off x="2291" y="2318"/>
                  <a:ext cx="36" cy="38"/>
                </a:xfrm>
                <a:custGeom>
                  <a:avLst/>
                  <a:gdLst>
                    <a:gd name="T0" fmla="*/ 28 w 29"/>
                    <a:gd name="T1" fmla="*/ 9 h 30"/>
                    <a:gd name="T2" fmla="*/ 28 w 29"/>
                    <a:gd name="T3" fmla="*/ 12 h 30"/>
                    <a:gd name="T4" fmla="*/ 12 w 29"/>
                    <a:gd name="T5" fmla="*/ 29 h 30"/>
                    <a:gd name="T6" fmla="*/ 8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9"/>
                      </a:moveTo>
                      <a:cubicBezTo>
                        <a:pt x="29" y="10"/>
                        <a:pt x="29" y="11"/>
                        <a:pt x="28" y="12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1" y="30"/>
                        <a:pt x="9" y="30"/>
                        <a:pt x="8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2" name="Freeform 221"/>
                <p:cNvSpPr>
                  <a:spLocks/>
                </p:cNvSpPr>
                <p:nvPr/>
              </p:nvSpPr>
              <p:spPr bwMode="auto">
                <a:xfrm>
                  <a:off x="2272" y="2302"/>
                  <a:ext cx="36" cy="36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3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3" name="Freeform 222"/>
                <p:cNvSpPr>
                  <a:spLocks/>
                </p:cNvSpPr>
                <p:nvPr/>
              </p:nvSpPr>
              <p:spPr bwMode="auto">
                <a:xfrm>
                  <a:off x="2253" y="2284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8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7 h 30"/>
                    <a:gd name="T12" fmla="*/ 17 w 29"/>
                    <a:gd name="T13" fmla="*/ 1 h 30"/>
                    <a:gd name="T14" fmla="*/ 21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7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1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4" name="Freeform 223"/>
                <p:cNvSpPr>
                  <a:spLocks/>
                </p:cNvSpPr>
                <p:nvPr/>
              </p:nvSpPr>
              <p:spPr bwMode="auto">
                <a:xfrm>
                  <a:off x="1316" y="2388"/>
                  <a:ext cx="135" cy="278"/>
                </a:xfrm>
                <a:custGeom>
                  <a:avLst/>
                  <a:gdLst>
                    <a:gd name="T0" fmla="*/ 12 w 107"/>
                    <a:gd name="T1" fmla="*/ 7 h 220"/>
                    <a:gd name="T2" fmla="*/ 72 w 107"/>
                    <a:gd name="T3" fmla="*/ 43 h 220"/>
                    <a:gd name="T4" fmla="*/ 100 w 107"/>
                    <a:gd name="T5" fmla="*/ 157 h 220"/>
                    <a:gd name="T6" fmla="*/ 65 w 107"/>
                    <a:gd name="T7" fmla="*/ 217 h 220"/>
                    <a:gd name="T8" fmla="*/ 52 w 107"/>
                    <a:gd name="T9" fmla="*/ 220 h 220"/>
                    <a:gd name="T10" fmla="*/ 0 w 107"/>
                    <a:gd name="T11" fmla="*/ 10 h 220"/>
                    <a:gd name="T12" fmla="*/ 12 w 107"/>
                    <a:gd name="T13" fmla="*/ 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20">
                      <a:moveTo>
                        <a:pt x="12" y="7"/>
                      </a:moveTo>
                      <a:cubicBezTo>
                        <a:pt x="39" y="0"/>
                        <a:pt x="65" y="16"/>
                        <a:pt x="72" y="43"/>
                      </a:cubicBezTo>
                      <a:cubicBezTo>
                        <a:pt x="100" y="157"/>
                        <a:pt x="100" y="157"/>
                        <a:pt x="100" y="157"/>
                      </a:cubicBezTo>
                      <a:cubicBezTo>
                        <a:pt x="107" y="183"/>
                        <a:pt x="91" y="210"/>
                        <a:pt x="65" y="217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5" name="Freeform 224"/>
                <p:cNvSpPr>
                  <a:spLocks/>
                </p:cNvSpPr>
                <p:nvPr/>
              </p:nvSpPr>
              <p:spPr bwMode="auto">
                <a:xfrm>
                  <a:off x="1247" y="2400"/>
                  <a:ext cx="135" cy="277"/>
                </a:xfrm>
                <a:custGeom>
                  <a:avLst/>
                  <a:gdLst>
                    <a:gd name="T0" fmla="*/ 42 w 107"/>
                    <a:gd name="T1" fmla="*/ 3 h 219"/>
                    <a:gd name="T2" fmla="*/ 55 w 107"/>
                    <a:gd name="T3" fmla="*/ 0 h 219"/>
                    <a:gd name="T4" fmla="*/ 107 w 107"/>
                    <a:gd name="T5" fmla="*/ 210 h 219"/>
                    <a:gd name="T6" fmla="*/ 94 w 107"/>
                    <a:gd name="T7" fmla="*/ 213 h 219"/>
                    <a:gd name="T8" fmla="*/ 35 w 107"/>
                    <a:gd name="T9" fmla="*/ 177 h 219"/>
                    <a:gd name="T10" fmla="*/ 6 w 107"/>
                    <a:gd name="T11" fmla="*/ 63 h 219"/>
                    <a:gd name="T12" fmla="*/ 42 w 107"/>
                    <a:gd name="T13" fmla="*/ 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19">
                      <a:moveTo>
                        <a:pt x="42" y="3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107" y="210"/>
                        <a:pt x="107" y="210"/>
                        <a:pt x="107" y="210"/>
                      </a:cubicBezTo>
                      <a:cubicBezTo>
                        <a:pt x="94" y="213"/>
                        <a:pt x="94" y="213"/>
                        <a:pt x="94" y="213"/>
                      </a:cubicBezTo>
                      <a:cubicBezTo>
                        <a:pt x="68" y="219"/>
                        <a:pt x="41" y="203"/>
                        <a:pt x="35" y="177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36"/>
                        <a:pt x="16" y="10"/>
                        <a:pt x="42" y="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6" name="Freeform 225"/>
                <p:cNvSpPr>
                  <a:spLocks/>
                </p:cNvSpPr>
                <p:nvPr/>
              </p:nvSpPr>
              <p:spPr bwMode="auto">
                <a:xfrm>
                  <a:off x="1326" y="2442"/>
                  <a:ext cx="32" cy="56"/>
                </a:xfrm>
                <a:custGeom>
                  <a:avLst/>
                  <a:gdLst>
                    <a:gd name="T0" fmla="*/ 20 w 25"/>
                    <a:gd name="T1" fmla="*/ 14 h 44"/>
                    <a:gd name="T2" fmla="*/ 23 w 25"/>
                    <a:gd name="T3" fmla="*/ 24 h 44"/>
                    <a:gd name="T4" fmla="*/ 11 w 25"/>
                    <a:gd name="T5" fmla="*/ 44 h 44"/>
                    <a:gd name="T6" fmla="*/ 0 w 25"/>
                    <a:gd name="T7" fmla="*/ 2 h 44"/>
                    <a:gd name="T8" fmla="*/ 20 w 25"/>
                    <a:gd name="T9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4">
                      <a:moveTo>
                        <a:pt x="20" y="14"/>
                      </a:move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5" y="33"/>
                        <a:pt x="20" y="42"/>
                        <a:pt x="11" y="4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9" y="0"/>
                        <a:pt x="18" y="5"/>
                        <a:pt x="20" y="14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7" name="Freeform 226"/>
                <p:cNvSpPr>
                  <a:spLocks/>
                </p:cNvSpPr>
                <p:nvPr/>
              </p:nvSpPr>
              <p:spPr bwMode="auto">
                <a:xfrm>
                  <a:off x="1308" y="2445"/>
                  <a:ext cx="32" cy="55"/>
                </a:xfrm>
                <a:custGeom>
                  <a:avLst/>
                  <a:gdLst>
                    <a:gd name="T0" fmla="*/ 14 w 25"/>
                    <a:gd name="T1" fmla="*/ 0 h 44"/>
                    <a:gd name="T2" fmla="*/ 14 w 25"/>
                    <a:gd name="T3" fmla="*/ 0 h 44"/>
                    <a:gd name="T4" fmla="*/ 25 w 25"/>
                    <a:gd name="T5" fmla="*/ 42 h 44"/>
                    <a:gd name="T6" fmla="*/ 5 w 25"/>
                    <a:gd name="T7" fmla="*/ 30 h 44"/>
                    <a:gd name="T8" fmla="*/ 2 w 25"/>
                    <a:gd name="T9" fmla="*/ 20 h 44"/>
                    <a:gd name="T10" fmla="*/ 14 w 25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44"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16" y="44"/>
                        <a:pt x="7" y="39"/>
                        <a:pt x="5" y="3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0" y="11"/>
                        <a:pt x="6" y="2"/>
                        <a:pt x="14" y="0"/>
                      </a:cubicBezTo>
                      <a:close/>
                    </a:path>
                  </a:pathLst>
                </a:custGeom>
                <a:solidFill>
                  <a:srgbClr val="0E30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8" name="Freeform 227"/>
                <p:cNvSpPr>
                  <a:spLocks/>
                </p:cNvSpPr>
                <p:nvPr/>
              </p:nvSpPr>
              <p:spPr bwMode="auto">
                <a:xfrm>
                  <a:off x="277" y="2465"/>
                  <a:ext cx="138" cy="110"/>
                </a:xfrm>
                <a:custGeom>
                  <a:avLst/>
                  <a:gdLst>
                    <a:gd name="T0" fmla="*/ 111 w 138"/>
                    <a:gd name="T1" fmla="*/ 110 h 110"/>
                    <a:gd name="T2" fmla="*/ 0 w 138"/>
                    <a:gd name="T3" fmla="*/ 43 h 110"/>
                    <a:gd name="T4" fmla="*/ 25 w 138"/>
                    <a:gd name="T5" fmla="*/ 0 h 110"/>
                    <a:gd name="T6" fmla="*/ 138 w 138"/>
                    <a:gd name="T7" fmla="*/ 67 h 110"/>
                    <a:gd name="T8" fmla="*/ 111 w 138"/>
                    <a:gd name="T9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10">
                      <a:moveTo>
                        <a:pt x="111" y="110"/>
                      </a:moveTo>
                      <a:lnTo>
                        <a:pt x="0" y="43"/>
                      </a:lnTo>
                      <a:lnTo>
                        <a:pt x="25" y="0"/>
                      </a:lnTo>
                      <a:lnTo>
                        <a:pt x="138" y="67"/>
                      </a:lnTo>
                      <a:lnTo>
                        <a:pt x="111" y="110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9" name="Freeform 228"/>
                <p:cNvSpPr>
                  <a:spLocks/>
                </p:cNvSpPr>
                <p:nvPr/>
              </p:nvSpPr>
              <p:spPr bwMode="auto">
                <a:xfrm>
                  <a:off x="59" y="2502"/>
                  <a:ext cx="572" cy="1065"/>
                </a:xfrm>
                <a:custGeom>
                  <a:avLst/>
                  <a:gdLst>
                    <a:gd name="T0" fmla="*/ 449 w 452"/>
                    <a:gd name="T1" fmla="*/ 518 h 843"/>
                    <a:gd name="T2" fmla="*/ 221 w 452"/>
                    <a:gd name="T3" fmla="*/ 512 h 843"/>
                    <a:gd name="T4" fmla="*/ 267 w 452"/>
                    <a:gd name="T5" fmla="*/ 57 h 843"/>
                    <a:gd name="T6" fmla="*/ 166 w 452"/>
                    <a:gd name="T7" fmla="*/ 0 h 843"/>
                    <a:gd name="T8" fmla="*/ 10 w 452"/>
                    <a:gd name="T9" fmla="*/ 398 h 843"/>
                    <a:gd name="T10" fmla="*/ 90 w 452"/>
                    <a:gd name="T11" fmla="*/ 699 h 843"/>
                    <a:gd name="T12" fmla="*/ 368 w 452"/>
                    <a:gd name="T13" fmla="*/ 822 h 843"/>
                    <a:gd name="T14" fmla="*/ 449 w 452"/>
                    <a:gd name="T15" fmla="*/ 518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2" h="843">
                      <a:moveTo>
                        <a:pt x="449" y="518"/>
                      </a:moveTo>
                      <a:cubicBezTo>
                        <a:pt x="449" y="518"/>
                        <a:pt x="306" y="550"/>
                        <a:pt x="221" y="512"/>
                      </a:cubicBezTo>
                      <a:cubicBezTo>
                        <a:pt x="137" y="474"/>
                        <a:pt x="162" y="222"/>
                        <a:pt x="267" y="57"/>
                      </a:cubicBezTo>
                      <a:cubicBezTo>
                        <a:pt x="209" y="22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452" y="843"/>
                        <a:pt x="449" y="518"/>
                        <a:pt x="449" y="51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0" name="Freeform 229"/>
                <p:cNvSpPr>
                  <a:spLocks/>
                </p:cNvSpPr>
                <p:nvPr/>
              </p:nvSpPr>
              <p:spPr bwMode="auto">
                <a:xfrm>
                  <a:off x="59" y="2502"/>
                  <a:ext cx="533" cy="1046"/>
                </a:xfrm>
                <a:custGeom>
                  <a:avLst/>
                  <a:gdLst>
                    <a:gd name="T0" fmla="*/ 154 w 421"/>
                    <a:gd name="T1" fmla="*/ 652 h 828"/>
                    <a:gd name="T2" fmla="*/ 74 w 421"/>
                    <a:gd name="T3" fmla="*/ 351 h 828"/>
                    <a:gd name="T4" fmla="*/ 194 w 421"/>
                    <a:gd name="T5" fmla="*/ 15 h 828"/>
                    <a:gd name="T6" fmla="*/ 166 w 421"/>
                    <a:gd name="T7" fmla="*/ 0 h 828"/>
                    <a:gd name="T8" fmla="*/ 10 w 421"/>
                    <a:gd name="T9" fmla="*/ 398 h 828"/>
                    <a:gd name="T10" fmla="*/ 90 w 421"/>
                    <a:gd name="T11" fmla="*/ 699 h 828"/>
                    <a:gd name="T12" fmla="*/ 368 w 421"/>
                    <a:gd name="T13" fmla="*/ 822 h 828"/>
                    <a:gd name="T14" fmla="*/ 421 w 421"/>
                    <a:gd name="T15" fmla="*/ 771 h 828"/>
                    <a:gd name="T16" fmla="*/ 154 w 421"/>
                    <a:gd name="T17" fmla="*/ 652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1" h="828">
                      <a:moveTo>
                        <a:pt x="154" y="652"/>
                      </a:moveTo>
                      <a:cubicBezTo>
                        <a:pt x="154" y="652"/>
                        <a:pt x="85" y="484"/>
                        <a:pt x="74" y="351"/>
                      </a:cubicBezTo>
                      <a:cubicBezTo>
                        <a:pt x="67" y="259"/>
                        <a:pt x="146" y="101"/>
                        <a:pt x="194" y="15"/>
                      </a:cubicBezTo>
                      <a:cubicBezTo>
                        <a:pt x="176" y="6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392" y="828"/>
                        <a:pt x="409" y="806"/>
                        <a:pt x="421" y="771"/>
                      </a:cubicBezTo>
                      <a:cubicBezTo>
                        <a:pt x="332" y="745"/>
                        <a:pt x="154" y="652"/>
                        <a:pt x="154" y="652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1" name="Freeform 230"/>
                <p:cNvSpPr>
                  <a:spLocks/>
                </p:cNvSpPr>
                <p:nvPr/>
              </p:nvSpPr>
              <p:spPr bwMode="auto">
                <a:xfrm>
                  <a:off x="1344" y="2802"/>
                  <a:ext cx="131" cy="55"/>
                </a:xfrm>
                <a:custGeom>
                  <a:avLst/>
                  <a:gdLst>
                    <a:gd name="T0" fmla="*/ 0 w 131"/>
                    <a:gd name="T1" fmla="*/ 51 h 55"/>
                    <a:gd name="T2" fmla="*/ 130 w 131"/>
                    <a:gd name="T3" fmla="*/ 55 h 55"/>
                    <a:gd name="T4" fmla="*/ 131 w 131"/>
                    <a:gd name="T5" fmla="*/ 4 h 55"/>
                    <a:gd name="T6" fmla="*/ 1 w 131"/>
                    <a:gd name="T7" fmla="*/ 0 h 55"/>
                    <a:gd name="T8" fmla="*/ 0 w 131"/>
                    <a:gd name="T9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55">
                      <a:moveTo>
                        <a:pt x="0" y="51"/>
                      </a:moveTo>
                      <a:lnTo>
                        <a:pt x="130" y="55"/>
                      </a:lnTo>
                      <a:lnTo>
                        <a:pt x="131" y="4"/>
                      </a:lnTo>
                      <a:lnTo>
                        <a:pt x="1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2" name="Freeform 231"/>
                <p:cNvSpPr>
                  <a:spLocks/>
                </p:cNvSpPr>
                <p:nvPr/>
              </p:nvSpPr>
              <p:spPr bwMode="auto">
                <a:xfrm>
                  <a:off x="603" y="2843"/>
                  <a:ext cx="882" cy="802"/>
                </a:xfrm>
                <a:custGeom>
                  <a:avLst/>
                  <a:gdLst>
                    <a:gd name="T0" fmla="*/ 179 w 698"/>
                    <a:gd name="T1" fmla="*/ 288 h 635"/>
                    <a:gd name="T2" fmla="*/ 373 w 698"/>
                    <a:gd name="T3" fmla="*/ 407 h 635"/>
                    <a:gd name="T4" fmla="*/ 582 w 698"/>
                    <a:gd name="T5" fmla="*/ 0 h 635"/>
                    <a:gd name="T6" fmla="*/ 698 w 698"/>
                    <a:gd name="T7" fmla="*/ 7 h 635"/>
                    <a:gd name="T8" fmla="*/ 612 w 698"/>
                    <a:gd name="T9" fmla="*/ 426 h 635"/>
                    <a:gd name="T10" fmla="*/ 382 w 698"/>
                    <a:gd name="T11" fmla="*/ 635 h 635"/>
                    <a:gd name="T12" fmla="*/ 82 w 698"/>
                    <a:gd name="T13" fmla="*/ 587 h 635"/>
                    <a:gd name="T14" fmla="*/ 179 w 698"/>
                    <a:gd name="T15" fmla="*/ 28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8" h="635">
                      <a:moveTo>
                        <a:pt x="179" y="288"/>
                      </a:moveTo>
                      <a:cubicBezTo>
                        <a:pt x="179" y="288"/>
                        <a:pt x="282" y="393"/>
                        <a:pt x="373" y="407"/>
                      </a:cubicBezTo>
                      <a:cubicBezTo>
                        <a:pt x="465" y="421"/>
                        <a:pt x="581" y="195"/>
                        <a:pt x="582" y="0"/>
                      </a:cubicBezTo>
                      <a:cubicBezTo>
                        <a:pt x="650" y="2"/>
                        <a:pt x="698" y="7"/>
                        <a:pt x="698" y="7"/>
                      </a:cubicBezTo>
                      <a:cubicBezTo>
                        <a:pt x="698" y="7"/>
                        <a:pt x="694" y="320"/>
                        <a:pt x="612" y="426"/>
                      </a:cubicBezTo>
                      <a:cubicBezTo>
                        <a:pt x="531" y="531"/>
                        <a:pt x="382" y="635"/>
                        <a:pt x="382" y="635"/>
                      </a:cubicBezTo>
                      <a:cubicBezTo>
                        <a:pt x="382" y="635"/>
                        <a:pt x="164" y="614"/>
                        <a:pt x="82" y="587"/>
                      </a:cubicBezTo>
                      <a:cubicBezTo>
                        <a:pt x="0" y="559"/>
                        <a:pt x="179" y="288"/>
                        <a:pt x="179" y="28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3" name="Freeform 232"/>
                <p:cNvSpPr>
                  <a:spLocks/>
                </p:cNvSpPr>
                <p:nvPr/>
              </p:nvSpPr>
              <p:spPr bwMode="auto">
                <a:xfrm>
                  <a:off x="675" y="2848"/>
                  <a:ext cx="810" cy="797"/>
                </a:xfrm>
                <a:custGeom>
                  <a:avLst/>
                  <a:gdLst>
                    <a:gd name="T0" fmla="*/ 297 w 641"/>
                    <a:gd name="T1" fmla="*/ 557 h 631"/>
                    <a:gd name="T2" fmla="*/ 527 w 641"/>
                    <a:gd name="T3" fmla="*/ 348 h 631"/>
                    <a:gd name="T4" fmla="*/ 610 w 641"/>
                    <a:gd name="T5" fmla="*/ 0 h 631"/>
                    <a:gd name="T6" fmla="*/ 641 w 641"/>
                    <a:gd name="T7" fmla="*/ 3 h 631"/>
                    <a:gd name="T8" fmla="*/ 555 w 641"/>
                    <a:gd name="T9" fmla="*/ 422 h 631"/>
                    <a:gd name="T10" fmla="*/ 325 w 641"/>
                    <a:gd name="T11" fmla="*/ 631 h 631"/>
                    <a:gd name="T12" fmla="*/ 25 w 641"/>
                    <a:gd name="T13" fmla="*/ 583 h 631"/>
                    <a:gd name="T14" fmla="*/ 8 w 641"/>
                    <a:gd name="T15" fmla="*/ 512 h 631"/>
                    <a:gd name="T16" fmla="*/ 297 w 641"/>
                    <a:gd name="T17" fmla="*/ 557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1" h="631">
                      <a:moveTo>
                        <a:pt x="297" y="557"/>
                      </a:moveTo>
                      <a:cubicBezTo>
                        <a:pt x="297" y="557"/>
                        <a:pt x="446" y="453"/>
                        <a:pt x="527" y="348"/>
                      </a:cubicBezTo>
                      <a:cubicBezTo>
                        <a:pt x="584" y="274"/>
                        <a:pt x="603" y="99"/>
                        <a:pt x="610" y="0"/>
                      </a:cubicBezTo>
                      <a:cubicBezTo>
                        <a:pt x="630" y="2"/>
                        <a:pt x="641" y="3"/>
                        <a:pt x="641" y="3"/>
                      </a:cubicBezTo>
                      <a:cubicBezTo>
                        <a:pt x="641" y="3"/>
                        <a:pt x="637" y="316"/>
                        <a:pt x="555" y="422"/>
                      </a:cubicBezTo>
                      <a:cubicBezTo>
                        <a:pt x="474" y="527"/>
                        <a:pt x="325" y="631"/>
                        <a:pt x="325" y="631"/>
                      </a:cubicBezTo>
                      <a:cubicBezTo>
                        <a:pt x="325" y="631"/>
                        <a:pt x="107" y="610"/>
                        <a:pt x="25" y="583"/>
                      </a:cubicBezTo>
                      <a:cubicBezTo>
                        <a:pt x="2" y="575"/>
                        <a:pt x="0" y="547"/>
                        <a:pt x="8" y="512"/>
                      </a:cubicBezTo>
                      <a:cubicBezTo>
                        <a:pt x="97" y="538"/>
                        <a:pt x="297" y="557"/>
                        <a:pt x="297" y="557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4" name="Freeform 233"/>
                <p:cNvSpPr>
                  <a:spLocks/>
                </p:cNvSpPr>
                <p:nvPr/>
              </p:nvSpPr>
              <p:spPr bwMode="auto">
                <a:xfrm>
                  <a:off x="1278" y="2440"/>
                  <a:ext cx="235" cy="365"/>
                </a:xfrm>
                <a:custGeom>
                  <a:avLst/>
                  <a:gdLst>
                    <a:gd name="T0" fmla="*/ 129 w 186"/>
                    <a:gd name="T1" fmla="*/ 289 h 289"/>
                    <a:gd name="T2" fmla="*/ 175 w 186"/>
                    <a:gd name="T3" fmla="*/ 156 h 289"/>
                    <a:gd name="T4" fmla="*/ 156 w 186"/>
                    <a:gd name="T5" fmla="*/ 85 h 289"/>
                    <a:gd name="T6" fmla="*/ 118 w 186"/>
                    <a:gd name="T7" fmla="*/ 17 h 289"/>
                    <a:gd name="T8" fmla="*/ 115 w 186"/>
                    <a:gd name="T9" fmla="*/ 22 h 289"/>
                    <a:gd name="T10" fmla="*/ 100 w 186"/>
                    <a:gd name="T11" fmla="*/ 3 h 289"/>
                    <a:gd name="T12" fmla="*/ 92 w 186"/>
                    <a:gd name="T13" fmla="*/ 24 h 289"/>
                    <a:gd name="T14" fmla="*/ 70 w 186"/>
                    <a:gd name="T15" fmla="*/ 2 h 289"/>
                    <a:gd name="T16" fmla="*/ 62 w 186"/>
                    <a:gd name="T17" fmla="*/ 34 h 289"/>
                    <a:gd name="T18" fmla="*/ 39 w 186"/>
                    <a:gd name="T19" fmla="*/ 14 h 289"/>
                    <a:gd name="T20" fmla="*/ 31 w 186"/>
                    <a:gd name="T21" fmla="*/ 49 h 289"/>
                    <a:gd name="T22" fmla="*/ 53 w 186"/>
                    <a:gd name="T23" fmla="*/ 143 h 289"/>
                    <a:gd name="T24" fmla="*/ 25 w 186"/>
                    <a:gd name="T25" fmla="*/ 71 h 289"/>
                    <a:gd name="T26" fmla="*/ 10 w 186"/>
                    <a:gd name="T27" fmla="*/ 99 h 289"/>
                    <a:gd name="T28" fmla="*/ 24 w 186"/>
                    <a:gd name="T29" fmla="*/ 201 h 289"/>
                    <a:gd name="T30" fmla="*/ 63 w 186"/>
                    <a:gd name="T31" fmla="*/ 287 h 289"/>
                    <a:gd name="T32" fmla="*/ 129 w 186"/>
                    <a:gd name="T33" fmla="*/ 2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289">
                      <a:moveTo>
                        <a:pt x="129" y="289"/>
                      </a:moveTo>
                      <a:cubicBezTo>
                        <a:pt x="129" y="289"/>
                        <a:pt x="165" y="194"/>
                        <a:pt x="175" y="156"/>
                      </a:cubicBezTo>
                      <a:cubicBezTo>
                        <a:pt x="186" y="118"/>
                        <a:pt x="171" y="117"/>
                        <a:pt x="156" y="85"/>
                      </a:cubicBezTo>
                      <a:cubicBezTo>
                        <a:pt x="142" y="53"/>
                        <a:pt x="133" y="21"/>
                        <a:pt x="118" y="17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5" y="22"/>
                        <a:pt x="112" y="5"/>
                        <a:pt x="100" y="3"/>
                      </a:cubicBezTo>
                      <a:cubicBezTo>
                        <a:pt x="88" y="0"/>
                        <a:pt x="91" y="15"/>
                        <a:pt x="92" y="24"/>
                      </a:cubicBezTo>
                      <a:cubicBezTo>
                        <a:pt x="88" y="5"/>
                        <a:pt x="80" y="0"/>
                        <a:pt x="70" y="2"/>
                      </a:cubicBezTo>
                      <a:cubicBezTo>
                        <a:pt x="61" y="4"/>
                        <a:pt x="60" y="19"/>
                        <a:pt x="62" y="34"/>
                      </a:cubicBezTo>
                      <a:cubicBezTo>
                        <a:pt x="58" y="18"/>
                        <a:pt x="47" y="13"/>
                        <a:pt x="39" y="14"/>
                      </a:cubicBezTo>
                      <a:cubicBezTo>
                        <a:pt x="31" y="14"/>
                        <a:pt x="21" y="26"/>
                        <a:pt x="31" y="49"/>
                      </a:cubicBezTo>
                      <a:cubicBezTo>
                        <a:pt x="41" y="73"/>
                        <a:pt x="53" y="143"/>
                        <a:pt x="53" y="143"/>
                      </a:cubicBezTo>
                      <a:cubicBezTo>
                        <a:pt x="53" y="143"/>
                        <a:pt x="26" y="76"/>
                        <a:pt x="25" y="71"/>
                      </a:cubicBezTo>
                      <a:cubicBezTo>
                        <a:pt x="24" y="66"/>
                        <a:pt x="0" y="67"/>
                        <a:pt x="10" y="99"/>
                      </a:cubicBezTo>
                      <a:cubicBezTo>
                        <a:pt x="20" y="130"/>
                        <a:pt x="19" y="169"/>
                        <a:pt x="24" y="201"/>
                      </a:cubicBezTo>
                      <a:cubicBezTo>
                        <a:pt x="30" y="232"/>
                        <a:pt x="45" y="278"/>
                        <a:pt x="63" y="287"/>
                      </a:cubicBezTo>
                      <a:cubicBezTo>
                        <a:pt x="116" y="289"/>
                        <a:pt x="129" y="289"/>
                        <a:pt x="129" y="28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5" name="Freeform 234"/>
                <p:cNvSpPr>
                  <a:spLocks/>
                </p:cNvSpPr>
                <p:nvPr/>
              </p:nvSpPr>
              <p:spPr bwMode="auto">
                <a:xfrm>
                  <a:off x="320" y="2188"/>
                  <a:ext cx="294" cy="335"/>
                </a:xfrm>
                <a:custGeom>
                  <a:avLst/>
                  <a:gdLst>
                    <a:gd name="T0" fmla="*/ 0 w 233"/>
                    <a:gd name="T1" fmla="*/ 229 h 265"/>
                    <a:gd name="T2" fmla="*/ 33 w 233"/>
                    <a:gd name="T3" fmla="*/ 92 h 265"/>
                    <a:gd name="T4" fmla="*/ 88 w 233"/>
                    <a:gd name="T5" fmla="*/ 43 h 265"/>
                    <a:gd name="T6" fmla="*/ 157 w 233"/>
                    <a:gd name="T7" fmla="*/ 7 h 265"/>
                    <a:gd name="T8" fmla="*/ 156 w 233"/>
                    <a:gd name="T9" fmla="*/ 12 h 265"/>
                    <a:gd name="T10" fmla="*/ 180 w 233"/>
                    <a:gd name="T11" fmla="*/ 4 h 265"/>
                    <a:gd name="T12" fmla="*/ 175 w 233"/>
                    <a:gd name="T13" fmla="*/ 26 h 265"/>
                    <a:gd name="T14" fmla="*/ 205 w 233"/>
                    <a:gd name="T15" fmla="*/ 19 h 265"/>
                    <a:gd name="T16" fmla="*/ 195 w 233"/>
                    <a:gd name="T17" fmla="*/ 51 h 265"/>
                    <a:gd name="T18" fmla="*/ 225 w 233"/>
                    <a:gd name="T19" fmla="*/ 47 h 265"/>
                    <a:gd name="T20" fmla="*/ 212 w 233"/>
                    <a:gd name="T21" fmla="*/ 81 h 265"/>
                    <a:gd name="T22" fmla="*/ 143 w 233"/>
                    <a:gd name="T23" fmla="*/ 147 h 265"/>
                    <a:gd name="T24" fmla="*/ 206 w 233"/>
                    <a:gd name="T25" fmla="*/ 102 h 265"/>
                    <a:gd name="T26" fmla="*/ 203 w 233"/>
                    <a:gd name="T27" fmla="*/ 134 h 265"/>
                    <a:gd name="T28" fmla="*/ 136 w 233"/>
                    <a:gd name="T29" fmla="*/ 212 h 265"/>
                    <a:gd name="T30" fmla="*/ 57 w 233"/>
                    <a:gd name="T31" fmla="*/ 263 h 265"/>
                    <a:gd name="T32" fmla="*/ 0 w 233"/>
                    <a:gd name="T33" fmla="*/ 229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3" h="265">
                      <a:moveTo>
                        <a:pt x="0" y="229"/>
                      </a:moveTo>
                      <a:cubicBezTo>
                        <a:pt x="0" y="229"/>
                        <a:pt x="21" y="130"/>
                        <a:pt x="33" y="92"/>
                      </a:cubicBezTo>
                      <a:cubicBezTo>
                        <a:pt x="45" y="54"/>
                        <a:pt x="58" y="62"/>
                        <a:pt x="88" y="43"/>
                      </a:cubicBezTo>
                      <a:cubicBezTo>
                        <a:pt x="118" y="23"/>
                        <a:pt x="143" y="2"/>
                        <a:pt x="157" y="7"/>
                      </a:cubicBezTo>
                      <a:cubicBezTo>
                        <a:pt x="156" y="12"/>
                        <a:pt x="156" y="12"/>
                        <a:pt x="156" y="12"/>
                      </a:cubicBezTo>
                      <a:cubicBezTo>
                        <a:pt x="156" y="12"/>
                        <a:pt x="169" y="0"/>
                        <a:pt x="180" y="4"/>
                      </a:cubicBezTo>
                      <a:cubicBezTo>
                        <a:pt x="191" y="9"/>
                        <a:pt x="181" y="20"/>
                        <a:pt x="175" y="26"/>
                      </a:cubicBezTo>
                      <a:cubicBezTo>
                        <a:pt x="189" y="13"/>
                        <a:pt x="198" y="12"/>
                        <a:pt x="205" y="19"/>
                      </a:cubicBezTo>
                      <a:cubicBezTo>
                        <a:pt x="212" y="26"/>
                        <a:pt x="205" y="40"/>
                        <a:pt x="195" y="51"/>
                      </a:cubicBezTo>
                      <a:cubicBezTo>
                        <a:pt x="207" y="40"/>
                        <a:pt x="219" y="42"/>
                        <a:pt x="225" y="47"/>
                      </a:cubicBezTo>
                      <a:cubicBezTo>
                        <a:pt x="232" y="52"/>
                        <a:pt x="233" y="66"/>
                        <a:pt x="212" y="81"/>
                      </a:cubicBezTo>
                      <a:cubicBezTo>
                        <a:pt x="191" y="95"/>
                        <a:pt x="143" y="147"/>
                        <a:pt x="143" y="147"/>
                      </a:cubicBezTo>
                      <a:cubicBezTo>
                        <a:pt x="143" y="147"/>
                        <a:pt x="202" y="106"/>
                        <a:pt x="206" y="102"/>
                      </a:cubicBezTo>
                      <a:cubicBezTo>
                        <a:pt x="209" y="99"/>
                        <a:pt x="229" y="113"/>
                        <a:pt x="203" y="134"/>
                      </a:cubicBezTo>
                      <a:cubicBezTo>
                        <a:pt x="178" y="155"/>
                        <a:pt x="157" y="188"/>
                        <a:pt x="136" y="212"/>
                      </a:cubicBezTo>
                      <a:cubicBezTo>
                        <a:pt x="114" y="235"/>
                        <a:pt x="76" y="265"/>
                        <a:pt x="57" y="263"/>
                      </a:cubicBezTo>
                      <a:cubicBezTo>
                        <a:pt x="11" y="236"/>
                        <a:pt x="0" y="229"/>
                        <a:pt x="0" y="22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6" name="Freeform 235"/>
                <p:cNvSpPr>
                  <a:spLocks/>
                </p:cNvSpPr>
                <p:nvPr/>
              </p:nvSpPr>
              <p:spPr bwMode="auto">
                <a:xfrm>
                  <a:off x="386" y="2991"/>
                  <a:ext cx="625" cy="340"/>
                </a:xfrm>
                <a:custGeom>
                  <a:avLst/>
                  <a:gdLst>
                    <a:gd name="T0" fmla="*/ 455 w 495"/>
                    <a:gd name="T1" fmla="*/ 91 h 269"/>
                    <a:gd name="T2" fmla="*/ 398 w 495"/>
                    <a:gd name="T3" fmla="*/ 45 h 269"/>
                    <a:gd name="T4" fmla="*/ 125 w 495"/>
                    <a:gd name="T5" fmla="*/ 4 h 269"/>
                    <a:gd name="T6" fmla="*/ 62 w 495"/>
                    <a:gd name="T7" fmla="*/ 33 h 269"/>
                    <a:gd name="T8" fmla="*/ 8 w 495"/>
                    <a:gd name="T9" fmla="*/ 155 h 269"/>
                    <a:gd name="T10" fmla="*/ 38 w 495"/>
                    <a:gd name="T11" fmla="*/ 205 h 269"/>
                    <a:gd name="T12" fmla="*/ 181 w 495"/>
                    <a:gd name="T13" fmla="*/ 248 h 269"/>
                    <a:gd name="T14" fmla="*/ 275 w 495"/>
                    <a:gd name="T15" fmla="*/ 263 h 269"/>
                    <a:gd name="T16" fmla="*/ 452 w 495"/>
                    <a:gd name="T17" fmla="*/ 268 h 269"/>
                    <a:gd name="T18" fmla="*/ 490 w 495"/>
                    <a:gd name="T19" fmla="*/ 231 h 269"/>
                    <a:gd name="T20" fmla="*/ 455 w 495"/>
                    <a:gd name="T21" fmla="*/ 9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5" h="269">
                      <a:moveTo>
                        <a:pt x="455" y="91"/>
                      </a:moveTo>
                      <a:cubicBezTo>
                        <a:pt x="449" y="70"/>
                        <a:pt x="424" y="49"/>
                        <a:pt x="398" y="45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99" y="0"/>
                        <a:pt x="71" y="13"/>
                        <a:pt x="62" y="33"/>
                      </a:cubicBezTo>
                      <a:cubicBezTo>
                        <a:pt x="8" y="155"/>
                        <a:pt x="8" y="155"/>
                        <a:pt x="8" y="155"/>
                      </a:cubicBezTo>
                      <a:cubicBezTo>
                        <a:pt x="0" y="175"/>
                        <a:pt x="13" y="197"/>
                        <a:pt x="38" y="205"/>
                      </a:cubicBezTo>
                      <a:cubicBezTo>
                        <a:pt x="181" y="248"/>
                        <a:pt x="181" y="248"/>
                        <a:pt x="181" y="248"/>
                      </a:cubicBezTo>
                      <a:cubicBezTo>
                        <a:pt x="206" y="255"/>
                        <a:pt x="248" y="262"/>
                        <a:pt x="275" y="263"/>
                      </a:cubicBezTo>
                      <a:cubicBezTo>
                        <a:pt x="452" y="268"/>
                        <a:pt x="452" y="268"/>
                        <a:pt x="452" y="268"/>
                      </a:cubicBezTo>
                      <a:cubicBezTo>
                        <a:pt x="478" y="269"/>
                        <a:pt x="495" y="252"/>
                        <a:pt x="490" y="231"/>
                      </a:cubicBezTo>
                      <a:lnTo>
                        <a:pt x="455" y="91"/>
                      </a:ln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7" name="Freeform 236"/>
                <p:cNvSpPr>
                  <a:spLocks/>
                </p:cNvSpPr>
                <p:nvPr/>
              </p:nvSpPr>
              <p:spPr bwMode="auto">
                <a:xfrm>
                  <a:off x="376" y="3078"/>
                  <a:ext cx="567" cy="609"/>
                </a:xfrm>
                <a:custGeom>
                  <a:avLst/>
                  <a:gdLst>
                    <a:gd name="T0" fmla="*/ 430 w 449"/>
                    <a:gd name="T1" fmla="*/ 272 h 482"/>
                    <a:gd name="T2" fmla="*/ 259 w 449"/>
                    <a:gd name="T3" fmla="*/ 17 h 482"/>
                    <a:gd name="T4" fmla="*/ 19 w 449"/>
                    <a:gd name="T5" fmla="*/ 209 h 482"/>
                    <a:gd name="T6" fmla="*/ 190 w 449"/>
                    <a:gd name="T7" fmla="*/ 464 h 482"/>
                    <a:gd name="T8" fmla="*/ 430 w 449"/>
                    <a:gd name="T9" fmla="*/ 27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482">
                      <a:moveTo>
                        <a:pt x="430" y="272"/>
                      </a:moveTo>
                      <a:cubicBezTo>
                        <a:pt x="449" y="148"/>
                        <a:pt x="372" y="34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304" y="482"/>
                        <a:pt x="411" y="396"/>
                        <a:pt x="430" y="272"/>
                      </a:cubicBezTo>
                      <a:close/>
                    </a:path>
                  </a:pathLst>
                </a:custGeom>
                <a:solidFill>
                  <a:srgbClr val="4A4C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8" name="Freeform 237"/>
                <p:cNvSpPr>
                  <a:spLocks/>
                </p:cNvSpPr>
                <p:nvPr/>
              </p:nvSpPr>
              <p:spPr bwMode="auto">
                <a:xfrm>
                  <a:off x="376" y="3078"/>
                  <a:ext cx="437" cy="589"/>
                </a:xfrm>
                <a:custGeom>
                  <a:avLst/>
                  <a:gdLst>
                    <a:gd name="T0" fmla="*/ 122 w 346"/>
                    <a:gd name="T1" fmla="*/ 248 h 466"/>
                    <a:gd name="T2" fmla="*/ 346 w 346"/>
                    <a:gd name="T3" fmla="*/ 54 h 466"/>
                    <a:gd name="T4" fmla="*/ 259 w 346"/>
                    <a:gd name="T5" fmla="*/ 17 h 466"/>
                    <a:gd name="T6" fmla="*/ 19 w 346"/>
                    <a:gd name="T7" fmla="*/ 209 h 466"/>
                    <a:gd name="T8" fmla="*/ 190 w 346"/>
                    <a:gd name="T9" fmla="*/ 464 h 466"/>
                    <a:gd name="T10" fmla="*/ 206 w 346"/>
                    <a:gd name="T11" fmla="*/ 466 h 466"/>
                    <a:gd name="T12" fmla="*/ 122 w 346"/>
                    <a:gd name="T13" fmla="*/ 248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6" h="466">
                      <a:moveTo>
                        <a:pt x="122" y="248"/>
                      </a:moveTo>
                      <a:cubicBezTo>
                        <a:pt x="140" y="130"/>
                        <a:pt x="238" y="46"/>
                        <a:pt x="346" y="54"/>
                      </a:cubicBezTo>
                      <a:cubicBezTo>
                        <a:pt x="321" y="35"/>
                        <a:pt x="291" y="22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196" y="465"/>
                        <a:pt x="201" y="466"/>
                        <a:pt x="206" y="466"/>
                      </a:cubicBezTo>
                      <a:cubicBezTo>
                        <a:pt x="144" y="419"/>
                        <a:pt x="109" y="336"/>
                        <a:pt x="122" y="248"/>
                      </a:cubicBezTo>
                      <a:close/>
                    </a:path>
                  </a:pathLst>
                </a:custGeom>
                <a:solidFill>
                  <a:srgbClr val="333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9" name="Freeform 238"/>
                <p:cNvSpPr>
                  <a:spLocks/>
                </p:cNvSpPr>
                <p:nvPr/>
              </p:nvSpPr>
              <p:spPr bwMode="auto">
                <a:xfrm>
                  <a:off x="1578" y="81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1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1" y="35"/>
                        <a:pt x="164" y="0"/>
                        <a:pt x="243" y="36"/>
                      </a:cubicBezTo>
                      <a:cubicBezTo>
                        <a:pt x="322" y="72"/>
                        <a:pt x="357" y="164"/>
                        <a:pt x="321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0" name="Freeform 239"/>
                <p:cNvSpPr>
                  <a:spLocks/>
                </p:cNvSpPr>
                <p:nvPr/>
              </p:nvSpPr>
              <p:spPr bwMode="auto">
                <a:xfrm>
                  <a:off x="1660" y="391"/>
                  <a:ext cx="80" cy="84"/>
                </a:xfrm>
                <a:custGeom>
                  <a:avLst/>
                  <a:gdLst>
                    <a:gd name="T0" fmla="*/ 7 w 63"/>
                    <a:gd name="T1" fmla="*/ 63 h 67"/>
                    <a:gd name="T2" fmla="*/ 1 w 63"/>
                    <a:gd name="T3" fmla="*/ 52 h 67"/>
                    <a:gd name="T4" fmla="*/ 4 w 63"/>
                    <a:gd name="T5" fmla="*/ 39 h 67"/>
                    <a:gd name="T6" fmla="*/ 37 w 63"/>
                    <a:gd name="T7" fmla="*/ 0 h 67"/>
                    <a:gd name="T8" fmla="*/ 63 w 63"/>
                    <a:gd name="T9" fmla="*/ 22 h 67"/>
                    <a:gd name="T10" fmla="*/ 31 w 63"/>
                    <a:gd name="T11" fmla="*/ 61 h 67"/>
                    <a:gd name="T12" fmla="*/ 19 w 63"/>
                    <a:gd name="T13" fmla="*/ 67 h 67"/>
                    <a:gd name="T14" fmla="*/ 7 w 63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7">
                      <a:moveTo>
                        <a:pt x="7" y="63"/>
                      </a:moveTo>
                      <a:cubicBezTo>
                        <a:pt x="3" y="60"/>
                        <a:pt x="1" y="56"/>
                        <a:pt x="1" y="52"/>
                      </a:cubicBezTo>
                      <a:cubicBezTo>
                        <a:pt x="0" y="47"/>
                        <a:pt x="2" y="43"/>
                        <a:pt x="4" y="3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28" y="64"/>
                        <a:pt x="24" y="66"/>
                        <a:pt x="19" y="67"/>
                      </a:cubicBezTo>
                      <a:cubicBezTo>
                        <a:pt x="14" y="67"/>
                        <a:pt x="10" y="66"/>
                        <a:pt x="7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1" name="Freeform 240"/>
                <p:cNvSpPr>
                  <a:spLocks/>
                </p:cNvSpPr>
                <p:nvPr/>
              </p:nvSpPr>
              <p:spPr bwMode="auto">
                <a:xfrm>
                  <a:off x="1692" y="391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2" name="Freeform 241"/>
                <p:cNvSpPr>
                  <a:spLocks/>
                </p:cNvSpPr>
                <p:nvPr/>
              </p:nvSpPr>
              <p:spPr bwMode="auto">
                <a:xfrm>
                  <a:off x="1651" y="154"/>
                  <a:ext cx="305" cy="305"/>
                </a:xfrm>
                <a:custGeom>
                  <a:avLst/>
                  <a:gdLst>
                    <a:gd name="T0" fmla="*/ 77 w 241"/>
                    <a:gd name="T1" fmla="*/ 217 h 241"/>
                    <a:gd name="T2" fmla="*/ 24 w 241"/>
                    <a:gd name="T3" fmla="*/ 77 h 241"/>
                    <a:gd name="T4" fmla="*/ 164 w 241"/>
                    <a:gd name="T5" fmla="*/ 24 h 241"/>
                    <a:gd name="T6" fmla="*/ 217 w 241"/>
                    <a:gd name="T7" fmla="*/ 164 h 241"/>
                    <a:gd name="T8" fmla="*/ 77 w 241"/>
                    <a:gd name="T9" fmla="*/ 2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241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4" y="24"/>
                      </a:cubicBezTo>
                      <a:cubicBezTo>
                        <a:pt x="217" y="48"/>
                        <a:pt x="241" y="111"/>
                        <a:pt x="217" y="164"/>
                      </a:cubicBezTo>
                      <a:cubicBezTo>
                        <a:pt x="193" y="218"/>
                        <a:pt x="130" y="241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3" name="Freeform 242"/>
                <p:cNvSpPr>
                  <a:spLocks/>
                </p:cNvSpPr>
                <p:nvPr/>
              </p:nvSpPr>
              <p:spPr bwMode="auto">
                <a:xfrm>
                  <a:off x="1675" y="178"/>
                  <a:ext cx="257" cy="257"/>
                </a:xfrm>
                <a:custGeom>
                  <a:avLst/>
                  <a:gdLst>
                    <a:gd name="T0" fmla="*/ 65 w 203"/>
                    <a:gd name="T1" fmla="*/ 183 h 203"/>
                    <a:gd name="T2" fmla="*/ 20 w 203"/>
                    <a:gd name="T3" fmla="*/ 65 h 203"/>
                    <a:gd name="T4" fmla="*/ 138 w 203"/>
                    <a:gd name="T5" fmla="*/ 21 h 203"/>
                    <a:gd name="T6" fmla="*/ 183 w 203"/>
                    <a:gd name="T7" fmla="*/ 138 h 203"/>
                    <a:gd name="T8" fmla="*/ 65 w 203"/>
                    <a:gd name="T9" fmla="*/ 18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65" y="183"/>
                      </a:moveTo>
                      <a:cubicBezTo>
                        <a:pt x="20" y="163"/>
                        <a:pt x="0" y="110"/>
                        <a:pt x="20" y="65"/>
                      </a:cubicBezTo>
                      <a:cubicBezTo>
                        <a:pt x="41" y="20"/>
                        <a:pt x="93" y="0"/>
                        <a:pt x="138" y="21"/>
                      </a:cubicBezTo>
                      <a:cubicBezTo>
                        <a:pt x="183" y="41"/>
                        <a:pt x="203" y="94"/>
                        <a:pt x="183" y="138"/>
                      </a:cubicBezTo>
                      <a:cubicBezTo>
                        <a:pt x="162" y="183"/>
                        <a:pt x="110" y="203"/>
                        <a:pt x="65" y="183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4" name="Freeform 243"/>
                <p:cNvSpPr>
                  <a:spLocks/>
                </p:cNvSpPr>
                <p:nvPr/>
              </p:nvSpPr>
              <p:spPr bwMode="auto">
                <a:xfrm>
                  <a:off x="1743" y="188"/>
                  <a:ext cx="189" cy="230"/>
                </a:xfrm>
                <a:custGeom>
                  <a:avLst/>
                  <a:gdLst>
                    <a:gd name="T0" fmla="*/ 51 w 149"/>
                    <a:gd name="T1" fmla="*/ 25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0 h 182"/>
                    <a:gd name="T8" fmla="*/ 84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5"/>
                      </a:moveTo>
                      <a:cubicBezTo>
                        <a:pt x="95" y="46"/>
                        <a:pt x="115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0"/>
                      </a:cubicBezTo>
                      <a:cubicBezTo>
                        <a:pt x="149" y="86"/>
                        <a:pt x="129" y="33"/>
                        <a:pt x="84" y="13"/>
                      </a:cubicBezTo>
                      <a:cubicBezTo>
                        <a:pt x="56" y="0"/>
                        <a:pt x="24" y="3"/>
                        <a:pt x="0" y="19"/>
                      </a:cubicBezTo>
                      <a:cubicBezTo>
                        <a:pt x="17" y="16"/>
                        <a:pt x="34" y="18"/>
                        <a:pt x="51" y="25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5" name="Freeform 244"/>
                <p:cNvSpPr>
                  <a:spLocks/>
                </p:cNvSpPr>
                <p:nvPr/>
              </p:nvSpPr>
              <p:spPr bwMode="auto">
                <a:xfrm>
                  <a:off x="42" y="1163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2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2" y="35"/>
                        <a:pt x="165" y="0"/>
                        <a:pt x="243" y="36"/>
                      </a:cubicBezTo>
                      <a:cubicBezTo>
                        <a:pt x="322" y="72"/>
                        <a:pt x="357" y="165"/>
                        <a:pt x="322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6" name="Freeform 245"/>
                <p:cNvSpPr>
                  <a:spLocks/>
                </p:cNvSpPr>
                <p:nvPr/>
              </p:nvSpPr>
              <p:spPr bwMode="auto">
                <a:xfrm>
                  <a:off x="125" y="1473"/>
                  <a:ext cx="79" cy="84"/>
                </a:xfrm>
                <a:custGeom>
                  <a:avLst/>
                  <a:gdLst>
                    <a:gd name="T0" fmla="*/ 6 w 62"/>
                    <a:gd name="T1" fmla="*/ 63 h 67"/>
                    <a:gd name="T2" fmla="*/ 0 w 62"/>
                    <a:gd name="T3" fmla="*/ 52 h 67"/>
                    <a:gd name="T4" fmla="*/ 4 w 62"/>
                    <a:gd name="T5" fmla="*/ 39 h 67"/>
                    <a:gd name="T6" fmla="*/ 36 w 62"/>
                    <a:gd name="T7" fmla="*/ 0 h 67"/>
                    <a:gd name="T8" fmla="*/ 62 w 62"/>
                    <a:gd name="T9" fmla="*/ 22 h 67"/>
                    <a:gd name="T10" fmla="*/ 30 w 62"/>
                    <a:gd name="T11" fmla="*/ 61 h 67"/>
                    <a:gd name="T12" fmla="*/ 18 w 62"/>
                    <a:gd name="T13" fmla="*/ 67 h 67"/>
                    <a:gd name="T14" fmla="*/ 6 w 62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7">
                      <a:moveTo>
                        <a:pt x="6" y="63"/>
                      </a:moveTo>
                      <a:cubicBezTo>
                        <a:pt x="3" y="60"/>
                        <a:pt x="0" y="56"/>
                        <a:pt x="0" y="52"/>
                      </a:cubicBezTo>
                      <a:cubicBezTo>
                        <a:pt x="0" y="47"/>
                        <a:pt x="1" y="43"/>
                        <a:pt x="4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7" y="64"/>
                        <a:pt x="23" y="67"/>
                        <a:pt x="18" y="67"/>
                      </a:cubicBezTo>
                      <a:cubicBezTo>
                        <a:pt x="14" y="67"/>
                        <a:pt x="9" y="66"/>
                        <a:pt x="6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7" name="Freeform 246"/>
                <p:cNvSpPr>
                  <a:spLocks/>
                </p:cNvSpPr>
                <p:nvPr/>
              </p:nvSpPr>
              <p:spPr bwMode="auto">
                <a:xfrm>
                  <a:off x="156" y="1473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8" name="Freeform 247"/>
                <p:cNvSpPr>
                  <a:spLocks/>
                </p:cNvSpPr>
                <p:nvPr/>
              </p:nvSpPr>
              <p:spPr bwMode="auto">
                <a:xfrm>
                  <a:off x="115" y="1236"/>
                  <a:ext cx="306" cy="306"/>
                </a:xfrm>
                <a:custGeom>
                  <a:avLst/>
                  <a:gdLst>
                    <a:gd name="T0" fmla="*/ 77 w 242"/>
                    <a:gd name="T1" fmla="*/ 217 h 242"/>
                    <a:gd name="T2" fmla="*/ 24 w 242"/>
                    <a:gd name="T3" fmla="*/ 77 h 242"/>
                    <a:gd name="T4" fmla="*/ 165 w 242"/>
                    <a:gd name="T5" fmla="*/ 24 h 242"/>
                    <a:gd name="T6" fmla="*/ 217 w 242"/>
                    <a:gd name="T7" fmla="*/ 165 h 242"/>
                    <a:gd name="T8" fmla="*/ 77 w 242"/>
                    <a:gd name="T9" fmla="*/ 21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42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5" y="24"/>
                      </a:cubicBezTo>
                      <a:cubicBezTo>
                        <a:pt x="218" y="48"/>
                        <a:pt x="242" y="111"/>
                        <a:pt x="217" y="165"/>
                      </a:cubicBezTo>
                      <a:cubicBezTo>
                        <a:pt x="193" y="218"/>
                        <a:pt x="131" y="242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9" name="Freeform 248"/>
                <p:cNvSpPr>
                  <a:spLocks/>
                </p:cNvSpPr>
                <p:nvPr/>
              </p:nvSpPr>
              <p:spPr bwMode="auto">
                <a:xfrm>
                  <a:off x="140" y="1262"/>
                  <a:ext cx="256" cy="255"/>
                </a:xfrm>
                <a:custGeom>
                  <a:avLst/>
                  <a:gdLst>
                    <a:gd name="T0" fmla="*/ 64 w 202"/>
                    <a:gd name="T1" fmla="*/ 182 h 202"/>
                    <a:gd name="T2" fmla="*/ 20 w 202"/>
                    <a:gd name="T3" fmla="*/ 64 h 202"/>
                    <a:gd name="T4" fmla="*/ 138 w 202"/>
                    <a:gd name="T5" fmla="*/ 20 h 202"/>
                    <a:gd name="T6" fmla="*/ 182 w 202"/>
                    <a:gd name="T7" fmla="*/ 138 h 202"/>
                    <a:gd name="T8" fmla="*/ 64 w 202"/>
                    <a:gd name="T9" fmla="*/ 18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2" h="202">
                      <a:moveTo>
                        <a:pt x="64" y="182"/>
                      </a:moveTo>
                      <a:cubicBezTo>
                        <a:pt x="19" y="162"/>
                        <a:pt x="0" y="109"/>
                        <a:pt x="20" y="64"/>
                      </a:cubicBezTo>
                      <a:cubicBezTo>
                        <a:pt x="40" y="19"/>
                        <a:pt x="93" y="0"/>
                        <a:pt x="138" y="20"/>
                      </a:cubicBezTo>
                      <a:cubicBezTo>
                        <a:pt x="182" y="40"/>
                        <a:pt x="202" y="93"/>
                        <a:pt x="182" y="138"/>
                      </a:cubicBezTo>
                      <a:cubicBezTo>
                        <a:pt x="162" y="182"/>
                        <a:pt x="109" y="202"/>
                        <a:pt x="64" y="182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0" name="Freeform 249"/>
                <p:cNvSpPr>
                  <a:spLocks/>
                </p:cNvSpPr>
                <p:nvPr/>
              </p:nvSpPr>
              <p:spPr bwMode="auto">
                <a:xfrm>
                  <a:off x="207" y="1270"/>
                  <a:ext cx="189" cy="230"/>
                </a:xfrm>
                <a:custGeom>
                  <a:avLst/>
                  <a:gdLst>
                    <a:gd name="T0" fmla="*/ 51 w 149"/>
                    <a:gd name="T1" fmla="*/ 26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1 h 182"/>
                    <a:gd name="T8" fmla="*/ 85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6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6"/>
                      </a:moveTo>
                      <a:cubicBezTo>
                        <a:pt x="96" y="46"/>
                        <a:pt x="116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1"/>
                      </a:cubicBezTo>
                      <a:cubicBezTo>
                        <a:pt x="149" y="86"/>
                        <a:pt x="129" y="33"/>
                        <a:pt x="85" y="13"/>
                      </a:cubicBezTo>
                      <a:cubicBezTo>
                        <a:pt x="56" y="0"/>
                        <a:pt x="25" y="3"/>
                        <a:pt x="0" y="19"/>
                      </a:cubicBezTo>
                      <a:cubicBezTo>
                        <a:pt x="17" y="16"/>
                        <a:pt x="34" y="18"/>
                        <a:pt x="51" y="26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1" name="Freeform 250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2" name="Freeform 251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3" name="Rectangle 252"/>
                <p:cNvSpPr>
                  <a:spLocks noChangeArrowheads="1"/>
                </p:cNvSpPr>
                <p:nvPr/>
              </p:nvSpPr>
              <p:spPr bwMode="auto">
                <a:xfrm>
                  <a:off x="2034" y="637"/>
                  <a:ext cx="43" cy="42"/>
                </a:xfrm>
                <a:prstGeom prst="rect">
                  <a:avLst/>
                </a:prstGeom>
                <a:solidFill>
                  <a:srgbClr val="DBA4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4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" y="637"/>
                  <a:ext cx="43" cy="42"/>
                </a:xfrm>
                <a:prstGeom prst="rect">
                  <a:avLst/>
                </a:prstGeom>
                <a:solidFill>
                  <a:srgbClr val="CA6B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5" name="Rectangle 254"/>
                <p:cNvSpPr>
                  <a:spLocks noChangeArrowheads="1"/>
                </p:cNvSpPr>
                <p:nvPr/>
              </p:nvSpPr>
              <p:spPr bwMode="auto">
                <a:xfrm>
                  <a:off x="2161" y="637"/>
                  <a:ext cx="43" cy="42"/>
                </a:xfrm>
                <a:prstGeom prst="rect">
                  <a:avLst/>
                </a:prstGeom>
                <a:solidFill>
                  <a:srgbClr val="DD5E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6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24" y="637"/>
                  <a:ext cx="43" cy="42"/>
                </a:xfrm>
                <a:prstGeom prst="rect">
                  <a:avLst/>
                </a:prstGeom>
                <a:solidFill>
                  <a:srgbClr val="E6C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7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87" y="637"/>
                  <a:ext cx="43" cy="42"/>
                </a:xfrm>
                <a:prstGeom prst="rect">
                  <a:avLst/>
                </a:prstGeom>
                <a:solidFill>
                  <a:srgbClr val="F9B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8" name="Freeform 257"/>
                <p:cNvSpPr>
                  <a:spLocks/>
                </p:cNvSpPr>
                <p:nvPr/>
              </p:nvSpPr>
              <p:spPr bwMode="auto">
                <a:xfrm>
                  <a:off x="2350" y="637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2 h 43"/>
                    <a:gd name="T6" fmla="*/ 0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B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9" name="Rectangle 258"/>
                <p:cNvSpPr>
                  <a:spLocks noChangeArrowheads="1"/>
                </p:cNvSpPr>
                <p:nvPr/>
              </p:nvSpPr>
              <p:spPr bwMode="auto">
                <a:xfrm>
                  <a:off x="2413" y="637"/>
                  <a:ext cx="43" cy="43"/>
                </a:xfrm>
                <a:prstGeom prst="rect">
                  <a:avLst/>
                </a:prstGeom>
                <a:solidFill>
                  <a:srgbClr val="630E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0" name="Freeform 259"/>
                <p:cNvSpPr>
                  <a:spLocks/>
                </p:cNvSpPr>
                <p:nvPr/>
              </p:nvSpPr>
              <p:spPr bwMode="auto">
                <a:xfrm>
                  <a:off x="203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13B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1" name="Freeform 260"/>
                <p:cNvSpPr>
                  <a:spLocks/>
                </p:cNvSpPr>
                <p:nvPr/>
              </p:nvSpPr>
              <p:spPr bwMode="auto">
                <a:xfrm>
                  <a:off x="2097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2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4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2" name="Freeform 261"/>
                <p:cNvSpPr>
                  <a:spLocks/>
                </p:cNvSpPr>
                <p:nvPr/>
              </p:nvSpPr>
              <p:spPr bwMode="auto">
                <a:xfrm>
                  <a:off x="2161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0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3" name="Freeform 262"/>
                <p:cNvSpPr>
                  <a:spLocks/>
                </p:cNvSpPr>
                <p:nvPr/>
              </p:nvSpPr>
              <p:spPr bwMode="auto">
                <a:xfrm>
                  <a:off x="222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D0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4" name="Freeform 263"/>
                <p:cNvSpPr>
                  <a:spLocks/>
                </p:cNvSpPr>
                <p:nvPr/>
              </p:nvSpPr>
              <p:spPr bwMode="auto">
                <a:xfrm>
                  <a:off x="2287" y="575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3 h 43"/>
                    <a:gd name="T6" fmla="*/ 1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3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190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5" name="Rectangle 264"/>
                <p:cNvSpPr>
                  <a:spLocks noChangeArrowheads="1"/>
                </p:cNvSpPr>
                <p:nvPr/>
              </p:nvSpPr>
              <p:spPr bwMode="auto">
                <a:xfrm>
                  <a:off x="2350" y="575"/>
                  <a:ext cx="43" cy="43"/>
                </a:xfrm>
                <a:prstGeom prst="rect">
                  <a:avLst/>
                </a:prstGeom>
                <a:solidFill>
                  <a:srgbClr val="5536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6" name="Rectangle 265"/>
                <p:cNvSpPr>
                  <a:spLocks noChangeArrowheads="1"/>
                </p:cNvSpPr>
                <p:nvPr/>
              </p:nvSpPr>
              <p:spPr bwMode="auto">
                <a:xfrm>
                  <a:off x="2413" y="575"/>
                  <a:ext cx="43" cy="43"/>
                </a:xfrm>
                <a:prstGeom prst="rect">
                  <a:avLst/>
                </a:prstGeom>
                <a:solidFill>
                  <a:srgbClr val="4626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7" name="Rectangle 266"/>
                <p:cNvSpPr>
                  <a:spLocks noChangeArrowheads="1"/>
                </p:cNvSpPr>
                <p:nvPr/>
              </p:nvSpPr>
              <p:spPr bwMode="auto">
                <a:xfrm>
                  <a:off x="2035" y="513"/>
                  <a:ext cx="42" cy="42"/>
                </a:xfrm>
                <a:prstGeom prst="rect">
                  <a:avLst/>
                </a:prstGeom>
                <a:solidFill>
                  <a:srgbClr val="8B2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8" name="Rectangle 267"/>
                <p:cNvSpPr>
                  <a:spLocks noChangeArrowheads="1"/>
                </p:cNvSpPr>
                <p:nvPr/>
              </p:nvSpPr>
              <p:spPr bwMode="auto">
                <a:xfrm>
                  <a:off x="2099" y="513"/>
                  <a:ext cx="41" cy="42"/>
                </a:xfrm>
                <a:prstGeom prst="rect">
                  <a:avLst/>
                </a:prstGeom>
                <a:solidFill>
                  <a:srgbClr val="C16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9" name="Freeform 268"/>
                <p:cNvSpPr>
                  <a:spLocks/>
                </p:cNvSpPr>
                <p:nvPr/>
              </p:nvSpPr>
              <p:spPr bwMode="auto">
                <a:xfrm>
                  <a:off x="2162" y="513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60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0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25" y="513"/>
                  <a:ext cx="42" cy="43"/>
                </a:xfrm>
                <a:prstGeom prst="rect">
                  <a:avLst/>
                </a:prstGeom>
                <a:solidFill>
                  <a:srgbClr val="EA1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1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88" y="513"/>
                  <a:ext cx="42" cy="43"/>
                </a:xfrm>
                <a:prstGeom prst="rect">
                  <a:avLst/>
                </a:prstGeom>
                <a:solidFill>
                  <a:srgbClr val="F69E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2" name="Rectangle 271"/>
                <p:cNvSpPr>
                  <a:spLocks noChangeArrowheads="1"/>
                </p:cNvSpPr>
                <p:nvPr/>
              </p:nvSpPr>
              <p:spPr bwMode="auto">
                <a:xfrm>
                  <a:off x="2351" y="513"/>
                  <a:ext cx="42" cy="43"/>
                </a:xfrm>
                <a:prstGeom prst="rect">
                  <a:avLst/>
                </a:prstGeom>
                <a:solidFill>
                  <a:srgbClr val="315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3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15" y="513"/>
                  <a:ext cx="41" cy="43"/>
                </a:xfrm>
                <a:prstGeom prst="rect">
                  <a:avLst/>
                </a:prstGeom>
                <a:solidFill>
                  <a:srgbClr val="4A8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4" name="Freeform 273"/>
                <p:cNvSpPr>
                  <a:spLocks/>
                </p:cNvSpPr>
                <p:nvPr/>
              </p:nvSpPr>
              <p:spPr bwMode="auto">
                <a:xfrm>
                  <a:off x="2035" y="451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71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5" name="Rectangle 274"/>
                <p:cNvSpPr>
                  <a:spLocks noChangeArrowheads="1"/>
                </p:cNvSpPr>
                <p:nvPr/>
              </p:nvSpPr>
              <p:spPr bwMode="auto">
                <a:xfrm>
                  <a:off x="2099" y="451"/>
                  <a:ext cx="41" cy="43"/>
                </a:xfrm>
                <a:prstGeom prst="rect">
                  <a:avLst/>
                </a:prstGeom>
                <a:solidFill>
                  <a:srgbClr val="2A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6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62" y="451"/>
                  <a:ext cx="42" cy="43"/>
                </a:xfrm>
                <a:prstGeom prst="rect">
                  <a:avLst/>
                </a:prstGeom>
                <a:solidFill>
                  <a:srgbClr val="3F5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7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25" y="451"/>
                  <a:ext cx="42" cy="43"/>
                </a:xfrm>
                <a:prstGeom prst="rect">
                  <a:avLst/>
                </a:prstGeom>
                <a:solidFill>
                  <a:srgbClr val="1D25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8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42" cy="43"/>
                </a:xfrm>
                <a:prstGeom prst="rect">
                  <a:avLst/>
                </a:prstGeom>
                <a:solidFill>
                  <a:srgbClr val="1D3C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9" name="Rectangle 278"/>
                <p:cNvSpPr>
                  <a:spLocks noChangeArrowheads="1"/>
                </p:cNvSpPr>
                <p:nvPr/>
              </p:nvSpPr>
              <p:spPr bwMode="auto">
                <a:xfrm>
                  <a:off x="2351" y="451"/>
                  <a:ext cx="42" cy="43"/>
                </a:xfrm>
                <a:prstGeom prst="rect">
                  <a:avLst/>
                </a:prstGeom>
                <a:solidFill>
                  <a:srgbClr val="2760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0" name="Rectangle 279"/>
                <p:cNvSpPr>
                  <a:spLocks noChangeArrowheads="1"/>
                </p:cNvSpPr>
                <p:nvPr/>
              </p:nvSpPr>
              <p:spPr bwMode="auto">
                <a:xfrm>
                  <a:off x="2415" y="451"/>
                  <a:ext cx="41" cy="43"/>
                </a:xfrm>
                <a:prstGeom prst="rect">
                  <a:avLst/>
                </a:prstGeom>
                <a:solidFill>
                  <a:srgbClr val="3E7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1" name="Rectangle 280"/>
                <p:cNvSpPr>
                  <a:spLocks noChangeArrowheads="1"/>
                </p:cNvSpPr>
                <p:nvPr/>
              </p:nvSpPr>
              <p:spPr bwMode="auto">
                <a:xfrm>
                  <a:off x="2035" y="389"/>
                  <a:ext cx="42" cy="43"/>
                </a:xfrm>
                <a:prstGeom prst="rect">
                  <a:avLst/>
                </a:prstGeom>
                <a:solidFill>
                  <a:srgbClr val="3F8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2" name="Rectangle 281"/>
                <p:cNvSpPr>
                  <a:spLocks noChangeArrowheads="1"/>
                </p:cNvSpPr>
                <p:nvPr/>
              </p:nvSpPr>
              <p:spPr bwMode="auto">
                <a:xfrm>
                  <a:off x="2099" y="389"/>
                  <a:ext cx="41" cy="43"/>
                </a:xfrm>
                <a:prstGeom prst="rect">
                  <a:avLst/>
                </a:prstGeom>
                <a:solidFill>
                  <a:srgbClr val="4AA3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162" y="389"/>
                  <a:ext cx="42" cy="43"/>
                </a:xfrm>
                <a:prstGeom prst="rect">
                  <a:avLst/>
                </a:prstGeom>
                <a:solidFill>
                  <a:srgbClr val="59B8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4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25" y="389"/>
                  <a:ext cx="42" cy="43"/>
                </a:xfrm>
                <a:prstGeom prst="rect">
                  <a:avLst/>
                </a:prstGeom>
                <a:solidFill>
                  <a:srgbClr val="6DC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5" name="Rectangle 284"/>
                <p:cNvSpPr>
                  <a:spLocks noChangeArrowheads="1"/>
                </p:cNvSpPr>
                <p:nvPr/>
              </p:nvSpPr>
              <p:spPr bwMode="auto">
                <a:xfrm>
                  <a:off x="2288" y="389"/>
                  <a:ext cx="42" cy="43"/>
                </a:xfrm>
                <a:prstGeom prst="rect">
                  <a:avLst/>
                </a:prstGeom>
                <a:solidFill>
                  <a:srgbClr val="7CC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6" name="Freeform 285"/>
                <p:cNvSpPr>
                  <a:spLocks/>
                </p:cNvSpPr>
                <p:nvPr/>
              </p:nvSpPr>
              <p:spPr bwMode="auto">
                <a:xfrm>
                  <a:off x="2351" y="389"/>
                  <a:ext cx="42" cy="43"/>
                </a:xfrm>
                <a:custGeom>
                  <a:avLst/>
                  <a:gdLst>
                    <a:gd name="T0" fmla="*/ 42 w 42"/>
                    <a:gd name="T1" fmla="*/ 2 h 43"/>
                    <a:gd name="T2" fmla="*/ 42 w 42"/>
                    <a:gd name="T3" fmla="*/ 43 h 43"/>
                    <a:gd name="T4" fmla="*/ 0 w 42"/>
                    <a:gd name="T5" fmla="*/ 43 h 43"/>
                    <a:gd name="T6" fmla="*/ 0 w 42"/>
                    <a:gd name="T7" fmla="*/ 0 h 43"/>
                    <a:gd name="T8" fmla="*/ 42 w 42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2"/>
                      </a:moveTo>
                      <a:lnTo>
                        <a:pt x="42" y="43"/>
                      </a:lnTo>
                      <a:lnTo>
                        <a:pt x="0" y="43"/>
                      </a:lnTo>
                      <a:lnTo>
                        <a:pt x="0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ADD9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7" name="Rectangle 286"/>
                <p:cNvSpPr>
                  <a:spLocks noChangeArrowheads="1"/>
                </p:cNvSpPr>
                <p:nvPr/>
              </p:nvSpPr>
              <p:spPr bwMode="auto">
                <a:xfrm>
                  <a:off x="2415" y="391"/>
                  <a:ext cx="41" cy="41"/>
                </a:xfrm>
                <a:prstGeom prst="rect">
                  <a:avLst/>
                </a:prstGeom>
                <a:solidFill>
                  <a:srgbClr val="CEE3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8" name="Freeform 287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9" name="Freeform 288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0" name="Freeform 289"/>
                <p:cNvSpPr>
                  <a:spLocks/>
                </p:cNvSpPr>
                <p:nvPr/>
              </p:nvSpPr>
              <p:spPr bwMode="auto">
                <a:xfrm>
                  <a:off x="2338" y="277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5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5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1" name="Freeform 290"/>
                <p:cNvSpPr>
                  <a:spLocks/>
                </p:cNvSpPr>
                <p:nvPr/>
              </p:nvSpPr>
              <p:spPr bwMode="auto">
                <a:xfrm>
                  <a:off x="2350" y="284"/>
                  <a:ext cx="154" cy="234"/>
                </a:xfrm>
                <a:custGeom>
                  <a:avLst/>
                  <a:gdLst>
                    <a:gd name="T0" fmla="*/ 0 w 154"/>
                    <a:gd name="T1" fmla="*/ 231 h 234"/>
                    <a:gd name="T2" fmla="*/ 147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31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1"/>
                      </a:moveTo>
                      <a:lnTo>
                        <a:pt x="147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2" name="Freeform 291"/>
                <p:cNvSpPr>
                  <a:spLocks/>
                </p:cNvSpPr>
                <p:nvPr/>
              </p:nvSpPr>
              <p:spPr bwMode="auto">
                <a:xfrm>
                  <a:off x="2363" y="293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6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6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3" name="Freeform 292"/>
                <p:cNvSpPr>
                  <a:spLocks/>
                </p:cNvSpPr>
                <p:nvPr/>
              </p:nvSpPr>
              <p:spPr bwMode="auto">
                <a:xfrm>
                  <a:off x="2374" y="301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4 h 234"/>
                    <a:gd name="T6" fmla="*/ 8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4"/>
                      </a:lnTo>
                      <a:lnTo>
                        <a:pt x="8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4" name="Freeform 293"/>
                <p:cNvSpPr>
                  <a:spLocks/>
                </p:cNvSpPr>
                <p:nvPr/>
              </p:nvSpPr>
              <p:spPr bwMode="auto">
                <a:xfrm>
                  <a:off x="2387" y="308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5" name="Freeform 294"/>
                <p:cNvSpPr>
                  <a:spLocks/>
                </p:cNvSpPr>
                <p:nvPr/>
              </p:nvSpPr>
              <p:spPr bwMode="auto">
                <a:xfrm>
                  <a:off x="2400" y="316"/>
                  <a:ext cx="154" cy="234"/>
                </a:xfrm>
                <a:custGeom>
                  <a:avLst/>
                  <a:gdLst>
                    <a:gd name="T0" fmla="*/ 0 w 154"/>
                    <a:gd name="T1" fmla="*/ 230 h 234"/>
                    <a:gd name="T2" fmla="*/ 146 w 154"/>
                    <a:gd name="T3" fmla="*/ 0 h 234"/>
                    <a:gd name="T4" fmla="*/ 154 w 154"/>
                    <a:gd name="T5" fmla="*/ 5 h 234"/>
                    <a:gd name="T6" fmla="*/ 6 w 154"/>
                    <a:gd name="T7" fmla="*/ 234 h 234"/>
                    <a:gd name="T8" fmla="*/ 0 w 154"/>
                    <a:gd name="T9" fmla="*/ 23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0"/>
                      </a:moveTo>
                      <a:lnTo>
                        <a:pt x="146" y="0"/>
                      </a:lnTo>
                      <a:lnTo>
                        <a:pt x="154" y="5"/>
                      </a:lnTo>
                      <a:lnTo>
                        <a:pt x="6" y="234"/>
                      </a:ln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6" name="Freeform 295"/>
                <p:cNvSpPr>
                  <a:spLocks/>
                </p:cNvSpPr>
                <p:nvPr/>
              </p:nvSpPr>
              <p:spPr bwMode="auto">
                <a:xfrm>
                  <a:off x="2412" y="325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7" name="Freeform 296"/>
                <p:cNvSpPr>
                  <a:spLocks/>
                </p:cNvSpPr>
                <p:nvPr/>
              </p:nvSpPr>
              <p:spPr bwMode="auto">
                <a:xfrm>
                  <a:off x="2424" y="508"/>
                  <a:ext cx="41" cy="58"/>
                </a:xfrm>
                <a:custGeom>
                  <a:avLst/>
                  <a:gdLst>
                    <a:gd name="T0" fmla="*/ 0 w 41"/>
                    <a:gd name="T1" fmla="*/ 53 h 58"/>
                    <a:gd name="T2" fmla="*/ 34 w 41"/>
                    <a:gd name="T3" fmla="*/ 0 h 58"/>
                    <a:gd name="T4" fmla="*/ 41 w 41"/>
                    <a:gd name="T5" fmla="*/ 5 h 58"/>
                    <a:gd name="T6" fmla="*/ 7 w 41"/>
                    <a:gd name="T7" fmla="*/ 58 h 58"/>
                    <a:gd name="T8" fmla="*/ 0 w 41"/>
                    <a:gd name="T9" fmla="*/ 5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58">
                      <a:moveTo>
                        <a:pt x="0" y="53"/>
                      </a:moveTo>
                      <a:lnTo>
                        <a:pt x="34" y="0"/>
                      </a:lnTo>
                      <a:lnTo>
                        <a:pt x="41" y="5"/>
                      </a:lnTo>
                      <a:lnTo>
                        <a:pt x="7" y="5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8" name="Freeform 297"/>
                <p:cNvSpPr>
                  <a:spLocks/>
                </p:cNvSpPr>
                <p:nvPr/>
              </p:nvSpPr>
              <p:spPr bwMode="auto">
                <a:xfrm>
                  <a:off x="2243" y="18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0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0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39B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9" name="Freeform 298"/>
                <p:cNvSpPr>
                  <a:spLocks/>
                </p:cNvSpPr>
                <p:nvPr/>
              </p:nvSpPr>
              <p:spPr bwMode="auto">
                <a:xfrm>
                  <a:off x="2180" y="24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1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1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EE2A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0" name="Freeform 299"/>
                <p:cNvSpPr>
                  <a:spLocks/>
                </p:cNvSpPr>
                <p:nvPr/>
              </p:nvSpPr>
              <p:spPr bwMode="auto">
                <a:xfrm>
                  <a:off x="2249" y="253"/>
                  <a:ext cx="46" cy="45"/>
                </a:xfrm>
                <a:custGeom>
                  <a:avLst/>
                  <a:gdLst>
                    <a:gd name="T0" fmla="*/ 0 w 36"/>
                    <a:gd name="T1" fmla="*/ 0 h 36"/>
                    <a:gd name="T2" fmla="*/ 1 w 36"/>
                    <a:gd name="T3" fmla="*/ 12 h 36"/>
                    <a:gd name="T4" fmla="*/ 14 w 36"/>
                    <a:gd name="T5" fmla="*/ 36 h 36"/>
                    <a:gd name="T6" fmla="*/ 36 w 36"/>
                    <a:gd name="T7" fmla="*/ 19 h 36"/>
                    <a:gd name="T8" fmla="*/ 0 w 36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6">
                      <a:moveTo>
                        <a:pt x="0" y="0"/>
                      </a:moveTo>
                      <a:cubicBezTo>
                        <a:pt x="0" y="4"/>
                        <a:pt x="0" y="8"/>
                        <a:pt x="1" y="12"/>
                      </a:cubicBezTo>
                      <a:cubicBezTo>
                        <a:pt x="3" y="21"/>
                        <a:pt x="8" y="29"/>
                        <a:pt x="14" y="36"/>
                      </a:cubicBezTo>
                      <a:cubicBezTo>
                        <a:pt x="20" y="28"/>
                        <a:pt x="27" y="22"/>
                        <a:pt x="36" y="19"/>
                      </a:cubicBezTo>
                      <a:cubicBezTo>
                        <a:pt x="28" y="8"/>
                        <a:pt x="14" y="1"/>
                        <a:pt x="0" y="0"/>
                      </a:cubicBezTo>
                    </a:path>
                  </a:pathLst>
                </a:custGeom>
                <a:solidFill>
                  <a:srgbClr val="E020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1" name="Freeform 300"/>
                <p:cNvSpPr>
                  <a:spLocks/>
                </p:cNvSpPr>
                <p:nvPr/>
              </p:nvSpPr>
              <p:spPr bwMode="auto">
                <a:xfrm>
                  <a:off x="2250" y="267"/>
                  <a:ext cx="134" cy="134"/>
                </a:xfrm>
                <a:custGeom>
                  <a:avLst/>
                  <a:gdLst>
                    <a:gd name="T0" fmla="*/ 100 w 106"/>
                    <a:gd name="T1" fmla="*/ 42 h 106"/>
                    <a:gd name="T2" fmla="*/ 42 w 106"/>
                    <a:gd name="T3" fmla="*/ 6 h 106"/>
                    <a:gd name="T4" fmla="*/ 6 w 106"/>
                    <a:gd name="T5" fmla="*/ 63 h 106"/>
                    <a:gd name="T6" fmla="*/ 63 w 106"/>
                    <a:gd name="T7" fmla="*/ 100 h 106"/>
                    <a:gd name="T8" fmla="*/ 100 w 106"/>
                    <a:gd name="T9" fmla="*/ 4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2"/>
                      </a:moveTo>
                      <a:cubicBezTo>
                        <a:pt x="94" y="16"/>
                        <a:pt x="68" y="0"/>
                        <a:pt x="42" y="6"/>
                      </a:cubicBezTo>
                      <a:cubicBezTo>
                        <a:pt x="16" y="11"/>
                        <a:pt x="0" y="37"/>
                        <a:pt x="6" y="63"/>
                      </a:cubicBezTo>
                      <a:cubicBezTo>
                        <a:pt x="11" y="89"/>
                        <a:pt x="37" y="106"/>
                        <a:pt x="63" y="100"/>
                      </a:cubicBezTo>
                      <a:cubicBezTo>
                        <a:pt x="89" y="94"/>
                        <a:pt x="106" y="68"/>
                        <a:pt x="100" y="42"/>
                      </a:cubicBezTo>
                    </a:path>
                  </a:pathLst>
                </a:custGeom>
                <a:solidFill>
                  <a:srgbClr val="27AA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2" name="Freeform 301"/>
                <p:cNvSpPr>
                  <a:spLocks/>
                </p:cNvSpPr>
                <p:nvPr/>
              </p:nvSpPr>
              <p:spPr bwMode="auto">
                <a:xfrm>
                  <a:off x="2258" y="3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8F2C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3" name="Freeform 302"/>
                <p:cNvSpPr>
                  <a:spLocks/>
                </p:cNvSpPr>
                <p:nvPr/>
              </p:nvSpPr>
              <p:spPr bwMode="auto">
                <a:xfrm>
                  <a:off x="2253" y="290"/>
                  <a:ext cx="54" cy="80"/>
                </a:xfrm>
                <a:custGeom>
                  <a:avLst/>
                  <a:gdLst>
                    <a:gd name="T0" fmla="*/ 17 w 43"/>
                    <a:gd name="T1" fmla="*/ 0 h 64"/>
                    <a:gd name="T2" fmla="*/ 4 w 43"/>
                    <a:gd name="T3" fmla="*/ 45 h 64"/>
                    <a:gd name="T4" fmla="*/ 4 w 43"/>
                    <a:gd name="T5" fmla="*/ 45 h 64"/>
                    <a:gd name="T6" fmla="*/ 4 w 43"/>
                    <a:gd name="T7" fmla="*/ 45 h 64"/>
                    <a:gd name="T8" fmla="*/ 13 w 43"/>
                    <a:gd name="T9" fmla="*/ 64 h 64"/>
                    <a:gd name="T10" fmla="*/ 43 w 43"/>
                    <a:gd name="T11" fmla="*/ 21 h 64"/>
                    <a:gd name="T12" fmla="*/ 11 w 43"/>
                    <a:gd name="T13" fmla="*/ 7 h 64"/>
                    <a:gd name="T14" fmla="*/ 17 w 43"/>
                    <a:gd name="T15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4">
                      <a:moveTo>
                        <a:pt x="17" y="0"/>
                      </a:moveTo>
                      <a:cubicBezTo>
                        <a:pt x="5" y="12"/>
                        <a:pt x="0" y="28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5" y="52"/>
                        <a:pt x="8" y="59"/>
                        <a:pt x="13" y="64"/>
                      </a:cubicBezTo>
                      <a:cubicBezTo>
                        <a:pt x="31" y="57"/>
                        <a:pt x="43" y="40"/>
                        <a:pt x="43" y="21"/>
                      </a:cubicBezTo>
                      <a:cubicBezTo>
                        <a:pt x="31" y="20"/>
                        <a:pt x="20" y="15"/>
                        <a:pt x="11" y="7"/>
                      </a:cubicBezTo>
                      <a:cubicBezTo>
                        <a:pt x="13" y="4"/>
                        <a:pt x="15" y="2"/>
                        <a:pt x="17" y="0"/>
                      </a:cubicBezTo>
                    </a:path>
                  </a:pathLst>
                </a:custGeom>
                <a:solidFill>
                  <a:srgbClr val="5352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4" name="Freeform 303"/>
                <p:cNvSpPr>
                  <a:spLocks noEditPoints="1"/>
                </p:cNvSpPr>
                <p:nvPr/>
              </p:nvSpPr>
              <p:spPr bwMode="auto">
                <a:xfrm>
                  <a:off x="2301" y="272"/>
                  <a:ext cx="16" cy="2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0 w 13"/>
                    <a:gd name="T5" fmla="*/ 2 h 2"/>
                    <a:gd name="T6" fmla="*/ 13 w 13"/>
                    <a:gd name="T7" fmla="*/ 0 h 2"/>
                    <a:gd name="T8" fmla="*/ 2 w 13"/>
                    <a:gd name="T9" fmla="*/ 2 h 2"/>
                    <a:gd name="T10" fmla="*/ 0 w 13"/>
                    <a:gd name="T11" fmla="*/ 2 h 2"/>
                    <a:gd name="T12" fmla="*/ 2 w 13"/>
                    <a:gd name="T13" fmla="*/ 2 h 2"/>
                    <a:gd name="T14" fmla="*/ 13 w 13"/>
                    <a:gd name="T15" fmla="*/ 0 h 2"/>
                    <a:gd name="T16" fmla="*/ 13 w 1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13" y="0"/>
                      </a:moveTo>
                      <a:cubicBezTo>
                        <a:pt x="9" y="0"/>
                        <a:pt x="6" y="1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6" y="1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25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5" name="Freeform 304"/>
                <p:cNvSpPr>
                  <a:spLocks/>
                </p:cNvSpPr>
                <p:nvPr/>
              </p:nvSpPr>
              <p:spPr bwMode="auto">
                <a:xfrm>
                  <a:off x="2274" y="272"/>
                  <a:ext cx="86" cy="44"/>
                </a:xfrm>
                <a:custGeom>
                  <a:avLst/>
                  <a:gdLst>
                    <a:gd name="T0" fmla="*/ 34 w 68"/>
                    <a:gd name="T1" fmla="*/ 0 h 35"/>
                    <a:gd name="T2" fmla="*/ 23 w 68"/>
                    <a:gd name="T3" fmla="*/ 2 h 35"/>
                    <a:gd name="T4" fmla="*/ 21 w 68"/>
                    <a:gd name="T5" fmla="*/ 2 h 35"/>
                    <a:gd name="T6" fmla="*/ 21 w 68"/>
                    <a:gd name="T7" fmla="*/ 2 h 35"/>
                    <a:gd name="T8" fmla="*/ 21 w 68"/>
                    <a:gd name="T9" fmla="*/ 2 h 35"/>
                    <a:gd name="T10" fmla="*/ 0 w 68"/>
                    <a:gd name="T11" fmla="*/ 14 h 35"/>
                    <a:gd name="T12" fmla="*/ 16 w 68"/>
                    <a:gd name="T13" fmla="*/ 4 h 35"/>
                    <a:gd name="T14" fmla="*/ 25 w 68"/>
                    <a:gd name="T15" fmla="*/ 23 h 35"/>
                    <a:gd name="T16" fmla="*/ 26 w 68"/>
                    <a:gd name="T17" fmla="*/ 35 h 35"/>
                    <a:gd name="T18" fmla="*/ 28 w 68"/>
                    <a:gd name="T19" fmla="*/ 35 h 35"/>
                    <a:gd name="T20" fmla="*/ 39 w 68"/>
                    <a:gd name="T21" fmla="*/ 33 h 35"/>
                    <a:gd name="T22" fmla="*/ 68 w 68"/>
                    <a:gd name="T23" fmla="*/ 14 h 35"/>
                    <a:gd name="T24" fmla="*/ 34 w 68"/>
                    <a:gd name="T2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34" y="0"/>
                      </a:moveTo>
                      <a:cubicBezTo>
                        <a:pt x="30" y="0"/>
                        <a:pt x="27" y="1"/>
                        <a:pt x="23" y="2"/>
                      </a:cubicBezTo>
                      <a:cubicBezTo>
                        <a:pt x="23" y="2"/>
                        <a:pt x="22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3" y="4"/>
                        <a:pt x="6" y="9"/>
                        <a:pt x="0" y="14"/>
                      </a:cubicBezTo>
                      <a:cubicBezTo>
                        <a:pt x="4" y="10"/>
                        <a:pt x="10" y="6"/>
                        <a:pt x="16" y="4"/>
                      </a:cubicBezTo>
                      <a:cubicBezTo>
                        <a:pt x="21" y="9"/>
                        <a:pt x="24" y="16"/>
                        <a:pt x="25" y="23"/>
                      </a:cubicBezTo>
                      <a:cubicBezTo>
                        <a:pt x="26" y="27"/>
                        <a:pt x="27" y="31"/>
                        <a:pt x="26" y="35"/>
                      </a:cubicBezTo>
                      <a:cubicBezTo>
                        <a:pt x="27" y="35"/>
                        <a:pt x="28" y="35"/>
                        <a:pt x="28" y="35"/>
                      </a:cubicBezTo>
                      <a:cubicBezTo>
                        <a:pt x="32" y="35"/>
                        <a:pt x="35" y="34"/>
                        <a:pt x="39" y="33"/>
                      </a:cubicBezTo>
                      <a:cubicBezTo>
                        <a:pt x="51" y="31"/>
                        <a:pt x="61" y="24"/>
                        <a:pt x="68" y="14"/>
                      </a:cubicBezTo>
                      <a:cubicBezTo>
                        <a:pt x="59" y="6"/>
                        <a:pt x="47" y="0"/>
                        <a:pt x="34" y="0"/>
                      </a:cubicBezTo>
                    </a:path>
                  </a:pathLst>
                </a:custGeom>
                <a:solidFill>
                  <a:srgbClr val="1F85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6" name="Freeform 305"/>
                <p:cNvSpPr>
                  <a:spLocks/>
                </p:cNvSpPr>
                <p:nvPr/>
              </p:nvSpPr>
              <p:spPr bwMode="auto">
                <a:xfrm>
                  <a:off x="2267" y="277"/>
                  <a:ext cx="41" cy="39"/>
                </a:xfrm>
                <a:custGeom>
                  <a:avLst/>
                  <a:gdLst>
                    <a:gd name="T0" fmla="*/ 22 w 33"/>
                    <a:gd name="T1" fmla="*/ 0 h 31"/>
                    <a:gd name="T2" fmla="*/ 6 w 33"/>
                    <a:gd name="T3" fmla="*/ 10 h 31"/>
                    <a:gd name="T4" fmla="*/ 0 w 33"/>
                    <a:gd name="T5" fmla="*/ 17 h 31"/>
                    <a:gd name="T6" fmla="*/ 32 w 33"/>
                    <a:gd name="T7" fmla="*/ 31 h 31"/>
                    <a:gd name="T8" fmla="*/ 31 w 33"/>
                    <a:gd name="T9" fmla="*/ 19 h 31"/>
                    <a:gd name="T10" fmla="*/ 22 w 33"/>
                    <a:gd name="T1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31">
                      <a:moveTo>
                        <a:pt x="22" y="0"/>
                      </a:moveTo>
                      <a:cubicBezTo>
                        <a:pt x="16" y="2"/>
                        <a:pt x="10" y="6"/>
                        <a:pt x="6" y="10"/>
                      </a:cubicBezTo>
                      <a:cubicBezTo>
                        <a:pt x="4" y="12"/>
                        <a:pt x="2" y="14"/>
                        <a:pt x="0" y="17"/>
                      </a:cubicBezTo>
                      <a:cubicBezTo>
                        <a:pt x="9" y="25"/>
                        <a:pt x="20" y="30"/>
                        <a:pt x="32" y="31"/>
                      </a:cubicBezTo>
                      <a:cubicBezTo>
                        <a:pt x="33" y="27"/>
                        <a:pt x="32" y="23"/>
                        <a:pt x="31" y="19"/>
                      </a:cubicBezTo>
                      <a:cubicBezTo>
                        <a:pt x="30" y="12"/>
                        <a:pt x="27" y="5"/>
                        <a:pt x="22" y="0"/>
                      </a:cubicBezTo>
                    </a:path>
                  </a:pathLst>
                </a:custGeom>
                <a:solidFill>
                  <a:srgbClr val="2C6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7" name="Freeform 306"/>
                <p:cNvSpPr>
                  <a:spLocks/>
                </p:cNvSpPr>
                <p:nvPr/>
              </p:nvSpPr>
              <p:spPr bwMode="auto">
                <a:xfrm>
                  <a:off x="697" y="1255"/>
                  <a:ext cx="347" cy="403"/>
                </a:xfrm>
                <a:custGeom>
                  <a:avLst/>
                  <a:gdLst>
                    <a:gd name="T0" fmla="*/ 273 w 275"/>
                    <a:gd name="T1" fmla="*/ 234 h 319"/>
                    <a:gd name="T2" fmla="*/ 271 w 275"/>
                    <a:gd name="T3" fmla="*/ 244 h 319"/>
                    <a:gd name="T4" fmla="*/ 149 w 275"/>
                    <a:gd name="T5" fmla="*/ 317 h 319"/>
                    <a:gd name="T6" fmla="*/ 140 w 275"/>
                    <a:gd name="T7" fmla="*/ 314 h 319"/>
                    <a:gd name="T8" fmla="*/ 2 w 275"/>
                    <a:gd name="T9" fmla="*/ 84 h 319"/>
                    <a:gd name="T10" fmla="*/ 4 w 275"/>
                    <a:gd name="T11" fmla="*/ 75 h 319"/>
                    <a:gd name="T12" fmla="*/ 126 w 275"/>
                    <a:gd name="T13" fmla="*/ 2 h 319"/>
                    <a:gd name="T14" fmla="*/ 135 w 275"/>
                    <a:gd name="T15" fmla="*/ 4 h 319"/>
                    <a:gd name="T16" fmla="*/ 273 w 275"/>
                    <a:gd name="T17" fmla="*/ 234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5" h="319">
                      <a:moveTo>
                        <a:pt x="273" y="234"/>
                      </a:moveTo>
                      <a:cubicBezTo>
                        <a:pt x="275" y="238"/>
                        <a:pt x="274" y="242"/>
                        <a:pt x="271" y="244"/>
                      </a:cubicBezTo>
                      <a:cubicBezTo>
                        <a:pt x="149" y="317"/>
                        <a:pt x="149" y="317"/>
                        <a:pt x="149" y="317"/>
                      </a:cubicBezTo>
                      <a:cubicBezTo>
                        <a:pt x="146" y="319"/>
                        <a:pt x="142" y="318"/>
                        <a:pt x="140" y="314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9" y="0"/>
                        <a:pt x="133" y="1"/>
                        <a:pt x="135" y="4"/>
                      </a:cubicBezTo>
                      <a:lnTo>
                        <a:pt x="273" y="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8" name="Freeform 307"/>
                <p:cNvSpPr>
                  <a:spLocks/>
                </p:cNvSpPr>
                <p:nvPr/>
              </p:nvSpPr>
              <p:spPr bwMode="auto">
                <a:xfrm>
                  <a:off x="719" y="1288"/>
                  <a:ext cx="303" cy="336"/>
                </a:xfrm>
                <a:custGeom>
                  <a:avLst/>
                  <a:gdLst>
                    <a:gd name="T0" fmla="*/ 303 w 303"/>
                    <a:gd name="T1" fmla="*/ 240 h 336"/>
                    <a:gd name="T2" fmla="*/ 144 w 303"/>
                    <a:gd name="T3" fmla="*/ 336 h 336"/>
                    <a:gd name="T4" fmla="*/ 0 w 303"/>
                    <a:gd name="T5" fmla="*/ 95 h 336"/>
                    <a:gd name="T6" fmla="*/ 158 w 303"/>
                    <a:gd name="T7" fmla="*/ 0 h 336"/>
                    <a:gd name="T8" fmla="*/ 303 w 303"/>
                    <a:gd name="T9" fmla="*/ 24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3" h="336">
                      <a:moveTo>
                        <a:pt x="303" y="240"/>
                      </a:moveTo>
                      <a:lnTo>
                        <a:pt x="144" y="336"/>
                      </a:lnTo>
                      <a:lnTo>
                        <a:pt x="0" y="95"/>
                      </a:lnTo>
                      <a:lnTo>
                        <a:pt x="158" y="0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9" name="Freeform 308"/>
                <p:cNvSpPr>
                  <a:spLocks/>
                </p:cNvSpPr>
                <p:nvPr/>
              </p:nvSpPr>
              <p:spPr bwMode="auto">
                <a:xfrm>
                  <a:off x="938" y="1579"/>
                  <a:ext cx="27" cy="25"/>
                </a:xfrm>
                <a:custGeom>
                  <a:avLst/>
                  <a:gdLst>
                    <a:gd name="T0" fmla="*/ 18 w 21"/>
                    <a:gd name="T1" fmla="*/ 6 h 20"/>
                    <a:gd name="T2" fmla="*/ 6 w 21"/>
                    <a:gd name="T3" fmla="*/ 3 h 20"/>
                    <a:gd name="T4" fmla="*/ 3 w 21"/>
                    <a:gd name="T5" fmla="*/ 15 h 20"/>
                    <a:gd name="T6" fmla="*/ 15 w 21"/>
                    <a:gd name="T7" fmla="*/ 18 h 20"/>
                    <a:gd name="T8" fmla="*/ 18 w 21"/>
                    <a:gd name="T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8" y="6"/>
                      </a:moveTo>
                      <a:cubicBezTo>
                        <a:pt x="16" y="1"/>
                        <a:pt x="10" y="0"/>
                        <a:pt x="6" y="3"/>
                      </a:cubicBezTo>
                      <a:cubicBezTo>
                        <a:pt x="2" y="5"/>
                        <a:pt x="0" y="11"/>
                        <a:pt x="3" y="15"/>
                      </a:cubicBezTo>
                      <a:cubicBezTo>
                        <a:pt x="6" y="19"/>
                        <a:pt x="11" y="20"/>
                        <a:pt x="15" y="18"/>
                      </a:cubicBezTo>
                      <a:cubicBezTo>
                        <a:pt x="20" y="15"/>
                        <a:pt x="21" y="10"/>
                        <a:pt x="18" y="6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0" name="Freeform 309"/>
                <p:cNvSpPr>
                  <a:spLocks/>
                </p:cNvSpPr>
                <p:nvPr/>
              </p:nvSpPr>
              <p:spPr bwMode="auto">
                <a:xfrm>
                  <a:off x="783" y="1313"/>
                  <a:ext cx="11" cy="12"/>
                </a:xfrm>
                <a:custGeom>
                  <a:avLst/>
                  <a:gdLst>
                    <a:gd name="T0" fmla="*/ 8 w 9"/>
                    <a:gd name="T1" fmla="*/ 3 h 9"/>
                    <a:gd name="T2" fmla="*/ 2 w 9"/>
                    <a:gd name="T3" fmla="*/ 1 h 9"/>
                    <a:gd name="T4" fmla="*/ 1 w 9"/>
                    <a:gd name="T5" fmla="*/ 7 h 9"/>
                    <a:gd name="T6" fmla="*/ 7 w 9"/>
                    <a:gd name="T7" fmla="*/ 8 h 9"/>
                    <a:gd name="T8" fmla="*/ 8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8" y="3"/>
                      </a:moveTo>
                      <a:cubicBezTo>
                        <a:pt x="7" y="1"/>
                        <a:pt x="4" y="0"/>
                        <a:pt x="2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9"/>
                        <a:pt x="5" y="9"/>
                        <a:pt x="7" y="8"/>
                      </a:cubicBezTo>
                      <a:cubicBezTo>
                        <a:pt x="9" y="7"/>
                        <a:pt x="9" y="5"/>
                        <a:pt x="8" y="3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1" name="Freeform 310"/>
                <p:cNvSpPr>
                  <a:spLocks/>
                </p:cNvSpPr>
                <p:nvPr/>
              </p:nvSpPr>
              <p:spPr bwMode="auto">
                <a:xfrm>
                  <a:off x="1148" y="555"/>
                  <a:ext cx="382" cy="249"/>
                </a:xfrm>
                <a:custGeom>
                  <a:avLst/>
                  <a:gdLst>
                    <a:gd name="T0" fmla="*/ 272 w 302"/>
                    <a:gd name="T1" fmla="*/ 0 h 197"/>
                    <a:gd name="T2" fmla="*/ 280 w 302"/>
                    <a:gd name="T3" fmla="*/ 6 h 197"/>
                    <a:gd name="T4" fmla="*/ 302 w 302"/>
                    <a:gd name="T5" fmla="*/ 146 h 197"/>
                    <a:gd name="T6" fmla="*/ 296 w 302"/>
                    <a:gd name="T7" fmla="*/ 154 h 197"/>
                    <a:gd name="T8" fmla="*/ 31 w 302"/>
                    <a:gd name="T9" fmla="*/ 196 h 197"/>
                    <a:gd name="T10" fmla="*/ 23 w 302"/>
                    <a:gd name="T11" fmla="*/ 190 h 197"/>
                    <a:gd name="T12" fmla="*/ 1 w 302"/>
                    <a:gd name="T13" fmla="*/ 50 h 197"/>
                    <a:gd name="T14" fmla="*/ 7 w 302"/>
                    <a:gd name="T15" fmla="*/ 42 h 197"/>
                    <a:gd name="T16" fmla="*/ 272 w 302"/>
                    <a:gd name="T1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197">
                      <a:moveTo>
                        <a:pt x="272" y="0"/>
                      </a:moveTo>
                      <a:cubicBezTo>
                        <a:pt x="276" y="0"/>
                        <a:pt x="279" y="2"/>
                        <a:pt x="280" y="6"/>
                      </a:cubicBezTo>
                      <a:cubicBezTo>
                        <a:pt x="302" y="146"/>
                        <a:pt x="302" y="146"/>
                        <a:pt x="302" y="146"/>
                      </a:cubicBezTo>
                      <a:cubicBezTo>
                        <a:pt x="302" y="150"/>
                        <a:pt x="300" y="154"/>
                        <a:pt x="296" y="154"/>
                      </a:cubicBezTo>
                      <a:cubicBezTo>
                        <a:pt x="31" y="196"/>
                        <a:pt x="31" y="196"/>
                        <a:pt x="31" y="196"/>
                      </a:cubicBezTo>
                      <a:cubicBezTo>
                        <a:pt x="27" y="197"/>
                        <a:pt x="23" y="194"/>
                        <a:pt x="23" y="19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0" y="46"/>
                        <a:pt x="3" y="43"/>
                        <a:pt x="7" y="42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2" name="Freeform 311"/>
                <p:cNvSpPr>
                  <a:spLocks/>
                </p:cNvSpPr>
                <p:nvPr/>
              </p:nvSpPr>
              <p:spPr bwMode="auto">
                <a:xfrm>
                  <a:off x="1186" y="566"/>
                  <a:ext cx="306" cy="227"/>
                </a:xfrm>
                <a:custGeom>
                  <a:avLst/>
                  <a:gdLst>
                    <a:gd name="T0" fmla="*/ 277 w 306"/>
                    <a:gd name="T1" fmla="*/ 0 h 227"/>
                    <a:gd name="T2" fmla="*/ 306 w 306"/>
                    <a:gd name="T3" fmla="*/ 182 h 227"/>
                    <a:gd name="T4" fmla="*/ 29 w 306"/>
                    <a:gd name="T5" fmla="*/ 227 h 227"/>
                    <a:gd name="T6" fmla="*/ 0 w 306"/>
                    <a:gd name="T7" fmla="*/ 43 h 227"/>
                    <a:gd name="T8" fmla="*/ 277 w 306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227">
                      <a:moveTo>
                        <a:pt x="277" y="0"/>
                      </a:moveTo>
                      <a:lnTo>
                        <a:pt x="306" y="182"/>
                      </a:lnTo>
                      <a:lnTo>
                        <a:pt x="29" y="227"/>
                      </a:lnTo>
                      <a:lnTo>
                        <a:pt x="0" y="43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3" name="Freeform 312"/>
                <p:cNvSpPr>
                  <a:spLocks/>
                </p:cNvSpPr>
                <p:nvPr/>
              </p:nvSpPr>
              <p:spPr bwMode="auto">
                <a:xfrm>
                  <a:off x="1483" y="642"/>
                  <a:ext cx="24" cy="24"/>
                </a:xfrm>
                <a:custGeom>
                  <a:avLst/>
                  <a:gdLst>
                    <a:gd name="T0" fmla="*/ 8 w 19"/>
                    <a:gd name="T1" fmla="*/ 1 h 19"/>
                    <a:gd name="T2" fmla="*/ 1 w 19"/>
                    <a:gd name="T3" fmla="*/ 11 h 19"/>
                    <a:gd name="T4" fmla="*/ 11 w 19"/>
                    <a:gd name="T5" fmla="*/ 19 h 19"/>
                    <a:gd name="T6" fmla="*/ 18 w 19"/>
                    <a:gd name="T7" fmla="*/ 8 h 19"/>
                    <a:gd name="T8" fmla="*/ 8 w 19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8" y="1"/>
                      </a:moveTo>
                      <a:cubicBezTo>
                        <a:pt x="3" y="2"/>
                        <a:pt x="0" y="6"/>
                        <a:pt x="1" y="11"/>
                      </a:cubicBezTo>
                      <a:cubicBezTo>
                        <a:pt x="1" y="16"/>
                        <a:pt x="6" y="19"/>
                        <a:pt x="11" y="19"/>
                      </a:cubicBezTo>
                      <a:cubicBezTo>
                        <a:pt x="16" y="18"/>
                        <a:pt x="19" y="13"/>
                        <a:pt x="18" y="8"/>
                      </a:cubicBezTo>
                      <a:cubicBezTo>
                        <a:pt x="18" y="4"/>
                        <a:pt x="13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4" name="Freeform 313"/>
                <p:cNvSpPr>
                  <a:spLocks/>
                </p:cNvSpPr>
                <p:nvPr/>
              </p:nvSpPr>
              <p:spPr bwMode="auto">
                <a:xfrm>
                  <a:off x="1176" y="698"/>
                  <a:ext cx="11" cy="11"/>
                </a:xfrm>
                <a:custGeom>
                  <a:avLst/>
                  <a:gdLst>
                    <a:gd name="T0" fmla="*/ 4 w 9"/>
                    <a:gd name="T1" fmla="*/ 1 h 9"/>
                    <a:gd name="T2" fmla="*/ 0 w 9"/>
                    <a:gd name="T3" fmla="*/ 5 h 9"/>
                    <a:gd name="T4" fmla="*/ 5 w 9"/>
                    <a:gd name="T5" fmla="*/ 9 h 9"/>
                    <a:gd name="T6" fmla="*/ 8 w 9"/>
                    <a:gd name="T7" fmla="*/ 4 h 9"/>
                    <a:gd name="T8" fmla="*/ 4 w 9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4" y="1"/>
                      </a:move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9"/>
                        <a:pt x="9" y="6"/>
                        <a:pt x="8" y="4"/>
                      </a:cubicBezTo>
                      <a:cubicBezTo>
                        <a:pt x="8" y="2"/>
                        <a:pt x="6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5" name="Freeform 314"/>
                <p:cNvSpPr>
                  <a:spLocks/>
                </p:cNvSpPr>
                <p:nvPr/>
              </p:nvSpPr>
              <p:spPr bwMode="auto">
                <a:xfrm>
                  <a:off x="2284" y="732"/>
                  <a:ext cx="684" cy="536"/>
                </a:xfrm>
                <a:custGeom>
                  <a:avLst/>
                  <a:gdLst>
                    <a:gd name="T0" fmla="*/ 0 w 541"/>
                    <a:gd name="T1" fmla="*/ 27 h 424"/>
                    <a:gd name="T2" fmla="*/ 0 w 541"/>
                    <a:gd name="T3" fmla="*/ 397 h 424"/>
                    <a:gd name="T4" fmla="*/ 27 w 541"/>
                    <a:gd name="T5" fmla="*/ 424 h 424"/>
                    <a:gd name="T6" fmla="*/ 514 w 541"/>
                    <a:gd name="T7" fmla="*/ 424 h 424"/>
                    <a:gd name="T8" fmla="*/ 541 w 541"/>
                    <a:gd name="T9" fmla="*/ 397 h 424"/>
                    <a:gd name="T10" fmla="*/ 541 w 541"/>
                    <a:gd name="T11" fmla="*/ 27 h 424"/>
                    <a:gd name="T12" fmla="*/ 514 w 541"/>
                    <a:gd name="T13" fmla="*/ 0 h 424"/>
                    <a:gd name="T14" fmla="*/ 27 w 541"/>
                    <a:gd name="T15" fmla="*/ 0 h 424"/>
                    <a:gd name="T16" fmla="*/ 0 w 541"/>
                    <a:gd name="T17" fmla="*/ 27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1" h="424">
                      <a:moveTo>
                        <a:pt x="0" y="27"/>
                      </a:moveTo>
                      <a:cubicBezTo>
                        <a:pt x="0" y="397"/>
                        <a:pt x="0" y="397"/>
                        <a:pt x="0" y="397"/>
                      </a:cubicBezTo>
                      <a:cubicBezTo>
                        <a:pt x="0" y="412"/>
                        <a:pt x="12" y="424"/>
                        <a:pt x="27" y="424"/>
                      </a:cubicBezTo>
                      <a:cubicBezTo>
                        <a:pt x="514" y="424"/>
                        <a:pt x="514" y="424"/>
                        <a:pt x="514" y="424"/>
                      </a:cubicBezTo>
                      <a:cubicBezTo>
                        <a:pt x="529" y="424"/>
                        <a:pt x="541" y="412"/>
                        <a:pt x="541" y="397"/>
                      </a:cubicBezTo>
                      <a:cubicBezTo>
                        <a:pt x="541" y="27"/>
                        <a:pt x="541" y="27"/>
                        <a:pt x="541" y="27"/>
                      </a:cubicBezTo>
                      <a:cubicBezTo>
                        <a:pt x="541" y="12"/>
                        <a:pt x="529" y="0"/>
                        <a:pt x="514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6" name="Freeform 315"/>
                <p:cNvSpPr>
                  <a:spLocks/>
                </p:cNvSpPr>
                <p:nvPr/>
              </p:nvSpPr>
              <p:spPr bwMode="auto">
                <a:xfrm>
                  <a:off x="2284" y="732"/>
                  <a:ext cx="459" cy="409"/>
                </a:xfrm>
                <a:custGeom>
                  <a:avLst/>
                  <a:gdLst>
                    <a:gd name="T0" fmla="*/ 363 w 363"/>
                    <a:gd name="T1" fmla="*/ 0 h 324"/>
                    <a:gd name="T2" fmla="*/ 27 w 363"/>
                    <a:gd name="T3" fmla="*/ 0 h 324"/>
                    <a:gd name="T4" fmla="*/ 0 w 363"/>
                    <a:gd name="T5" fmla="*/ 27 h 324"/>
                    <a:gd name="T6" fmla="*/ 0 w 363"/>
                    <a:gd name="T7" fmla="*/ 324 h 324"/>
                    <a:gd name="T8" fmla="*/ 363 w 363"/>
                    <a:gd name="T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3" h="324">
                      <a:moveTo>
                        <a:pt x="363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363" y="0"/>
                        <a:pt x="363" y="0"/>
                        <a:pt x="363" y="0"/>
                      </a:cubicBezTo>
                    </a:path>
                  </a:pathLst>
                </a:custGeom>
                <a:solidFill>
                  <a:srgbClr val="F9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7" name="Oval 316"/>
                <p:cNvSpPr>
                  <a:spLocks noChangeArrowheads="1"/>
                </p:cNvSpPr>
                <p:nvPr/>
              </p:nvSpPr>
              <p:spPr bwMode="auto">
                <a:xfrm>
                  <a:off x="2923" y="986"/>
                  <a:ext cx="28" cy="28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8" name="Oval 317"/>
                <p:cNvSpPr>
                  <a:spLocks noChangeArrowheads="1"/>
                </p:cNvSpPr>
                <p:nvPr/>
              </p:nvSpPr>
              <p:spPr bwMode="auto">
                <a:xfrm>
                  <a:off x="2317" y="992"/>
                  <a:ext cx="16" cy="15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9" name="Rectangle 318"/>
                <p:cNvSpPr>
                  <a:spLocks noChangeArrowheads="1"/>
                </p:cNvSpPr>
                <p:nvPr/>
              </p:nvSpPr>
              <p:spPr bwMode="auto">
                <a:xfrm>
                  <a:off x="2350" y="793"/>
                  <a:ext cx="551" cy="414"/>
                </a:xfrm>
                <a:prstGeom prst="rect">
                  <a:avLst/>
                </a:pr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0" name="Freeform 319"/>
                <p:cNvSpPr>
                  <a:spLocks/>
                </p:cNvSpPr>
                <p:nvPr/>
              </p:nvSpPr>
              <p:spPr bwMode="auto">
                <a:xfrm>
                  <a:off x="1305" y="1613"/>
                  <a:ext cx="1344" cy="707"/>
                </a:xfrm>
                <a:custGeom>
                  <a:avLst/>
                  <a:gdLst>
                    <a:gd name="T0" fmla="*/ 14 w 1063"/>
                    <a:gd name="T1" fmla="*/ 221 h 559"/>
                    <a:gd name="T2" fmla="*/ 0 w 1063"/>
                    <a:gd name="T3" fmla="*/ 324 h 559"/>
                    <a:gd name="T4" fmla="*/ 15 w 1063"/>
                    <a:gd name="T5" fmla="*/ 408 h 559"/>
                    <a:gd name="T6" fmla="*/ 77 w 1063"/>
                    <a:gd name="T7" fmla="*/ 466 h 559"/>
                    <a:gd name="T8" fmla="*/ 219 w 1063"/>
                    <a:gd name="T9" fmla="*/ 511 h 559"/>
                    <a:gd name="T10" fmla="*/ 323 w 1063"/>
                    <a:gd name="T11" fmla="*/ 551 h 559"/>
                    <a:gd name="T12" fmla="*/ 356 w 1063"/>
                    <a:gd name="T13" fmla="*/ 559 h 559"/>
                    <a:gd name="T14" fmla="*/ 397 w 1063"/>
                    <a:gd name="T15" fmla="*/ 546 h 559"/>
                    <a:gd name="T16" fmla="*/ 450 w 1063"/>
                    <a:gd name="T17" fmla="*/ 489 h 559"/>
                    <a:gd name="T18" fmla="*/ 497 w 1063"/>
                    <a:gd name="T19" fmla="*/ 405 h 559"/>
                    <a:gd name="T20" fmla="*/ 593 w 1063"/>
                    <a:gd name="T21" fmla="*/ 240 h 559"/>
                    <a:gd name="T22" fmla="*/ 654 w 1063"/>
                    <a:gd name="T23" fmla="*/ 172 h 559"/>
                    <a:gd name="T24" fmla="*/ 718 w 1063"/>
                    <a:gd name="T25" fmla="*/ 143 h 559"/>
                    <a:gd name="T26" fmla="*/ 772 w 1063"/>
                    <a:gd name="T27" fmla="*/ 120 h 559"/>
                    <a:gd name="T28" fmla="*/ 847 w 1063"/>
                    <a:gd name="T29" fmla="*/ 47 h 559"/>
                    <a:gd name="T30" fmla="*/ 886 w 1063"/>
                    <a:gd name="T31" fmla="*/ 17 h 559"/>
                    <a:gd name="T32" fmla="*/ 930 w 1063"/>
                    <a:gd name="T33" fmla="*/ 4 h 559"/>
                    <a:gd name="T34" fmla="*/ 968 w 1063"/>
                    <a:gd name="T35" fmla="*/ 13 h 559"/>
                    <a:gd name="T36" fmla="*/ 1039 w 1063"/>
                    <a:gd name="T37" fmla="*/ 67 h 559"/>
                    <a:gd name="T38" fmla="*/ 1059 w 1063"/>
                    <a:gd name="T39" fmla="*/ 127 h 559"/>
                    <a:gd name="T40" fmla="*/ 1037 w 1063"/>
                    <a:gd name="T41" fmla="*/ 199 h 559"/>
                    <a:gd name="T42" fmla="*/ 1040 w 1063"/>
                    <a:gd name="T43" fmla="*/ 201 h 559"/>
                    <a:gd name="T44" fmla="*/ 1063 w 1063"/>
                    <a:gd name="T45" fmla="*/ 127 h 559"/>
                    <a:gd name="T46" fmla="*/ 1042 w 1063"/>
                    <a:gd name="T47" fmla="*/ 64 h 559"/>
                    <a:gd name="T48" fmla="*/ 969 w 1063"/>
                    <a:gd name="T49" fmla="*/ 9 h 559"/>
                    <a:gd name="T50" fmla="*/ 930 w 1063"/>
                    <a:gd name="T51" fmla="*/ 0 h 559"/>
                    <a:gd name="T52" fmla="*/ 870 w 1063"/>
                    <a:gd name="T53" fmla="*/ 22 h 559"/>
                    <a:gd name="T54" fmla="*/ 794 w 1063"/>
                    <a:gd name="T55" fmla="*/ 95 h 559"/>
                    <a:gd name="T56" fmla="*/ 757 w 1063"/>
                    <a:gd name="T57" fmla="*/ 126 h 559"/>
                    <a:gd name="T58" fmla="*/ 717 w 1063"/>
                    <a:gd name="T59" fmla="*/ 139 h 559"/>
                    <a:gd name="T60" fmla="*/ 652 w 1063"/>
                    <a:gd name="T61" fmla="*/ 169 h 559"/>
                    <a:gd name="T62" fmla="*/ 562 w 1063"/>
                    <a:gd name="T63" fmla="*/ 280 h 559"/>
                    <a:gd name="T64" fmla="*/ 494 w 1063"/>
                    <a:gd name="T65" fmla="*/ 404 h 559"/>
                    <a:gd name="T66" fmla="*/ 430 w 1063"/>
                    <a:gd name="T67" fmla="*/ 509 h 559"/>
                    <a:gd name="T68" fmla="*/ 394 w 1063"/>
                    <a:gd name="T69" fmla="*/ 543 h 559"/>
                    <a:gd name="T70" fmla="*/ 356 w 1063"/>
                    <a:gd name="T71" fmla="*/ 555 h 559"/>
                    <a:gd name="T72" fmla="*/ 325 w 1063"/>
                    <a:gd name="T73" fmla="*/ 547 h 559"/>
                    <a:gd name="T74" fmla="*/ 220 w 1063"/>
                    <a:gd name="T75" fmla="*/ 507 h 559"/>
                    <a:gd name="T76" fmla="*/ 79 w 1063"/>
                    <a:gd name="T77" fmla="*/ 462 h 559"/>
                    <a:gd name="T78" fmla="*/ 19 w 1063"/>
                    <a:gd name="T79" fmla="*/ 406 h 559"/>
                    <a:gd name="T80" fmla="*/ 4 w 1063"/>
                    <a:gd name="T81" fmla="*/ 324 h 559"/>
                    <a:gd name="T82" fmla="*/ 11 w 1063"/>
                    <a:gd name="T83" fmla="*/ 253 h 559"/>
                    <a:gd name="T84" fmla="*/ 16 w 1063"/>
                    <a:gd name="T85" fmla="*/ 230 h 559"/>
                    <a:gd name="T86" fmla="*/ 17 w 1063"/>
                    <a:gd name="T87" fmla="*/ 224 h 559"/>
                    <a:gd name="T88" fmla="*/ 18 w 1063"/>
                    <a:gd name="T89" fmla="*/ 222 h 559"/>
                    <a:gd name="T90" fmla="*/ 14 w 1063"/>
                    <a:gd name="T91" fmla="*/ 221 h 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63" h="559">
                      <a:moveTo>
                        <a:pt x="14" y="221"/>
                      </a:moveTo>
                      <a:cubicBezTo>
                        <a:pt x="14" y="221"/>
                        <a:pt x="0" y="270"/>
                        <a:pt x="0" y="324"/>
                      </a:cubicBezTo>
                      <a:cubicBezTo>
                        <a:pt x="0" y="353"/>
                        <a:pt x="3" y="382"/>
                        <a:pt x="15" y="408"/>
                      </a:cubicBezTo>
                      <a:cubicBezTo>
                        <a:pt x="27" y="434"/>
                        <a:pt x="46" y="455"/>
                        <a:pt x="77" y="466"/>
                      </a:cubicBezTo>
                      <a:cubicBezTo>
                        <a:pt x="138" y="487"/>
                        <a:pt x="181" y="499"/>
                        <a:pt x="219" y="511"/>
                      </a:cubicBezTo>
                      <a:cubicBezTo>
                        <a:pt x="256" y="523"/>
                        <a:pt x="287" y="533"/>
                        <a:pt x="323" y="551"/>
                      </a:cubicBezTo>
                      <a:cubicBezTo>
                        <a:pt x="334" y="557"/>
                        <a:pt x="345" y="559"/>
                        <a:pt x="356" y="559"/>
                      </a:cubicBezTo>
                      <a:cubicBezTo>
                        <a:pt x="370" y="559"/>
                        <a:pt x="384" y="554"/>
                        <a:pt x="397" y="546"/>
                      </a:cubicBezTo>
                      <a:cubicBezTo>
                        <a:pt x="416" y="534"/>
                        <a:pt x="433" y="513"/>
                        <a:pt x="450" y="489"/>
                      </a:cubicBezTo>
                      <a:cubicBezTo>
                        <a:pt x="467" y="464"/>
                        <a:pt x="482" y="435"/>
                        <a:pt x="497" y="405"/>
                      </a:cubicBezTo>
                      <a:cubicBezTo>
                        <a:pt x="521" y="359"/>
                        <a:pt x="555" y="294"/>
                        <a:pt x="593" y="240"/>
                      </a:cubicBezTo>
                      <a:cubicBezTo>
                        <a:pt x="613" y="213"/>
                        <a:pt x="633" y="190"/>
                        <a:pt x="654" y="172"/>
                      </a:cubicBezTo>
                      <a:cubicBezTo>
                        <a:pt x="675" y="155"/>
                        <a:pt x="697" y="144"/>
                        <a:pt x="718" y="143"/>
                      </a:cubicBezTo>
                      <a:cubicBezTo>
                        <a:pt x="737" y="143"/>
                        <a:pt x="755" y="133"/>
                        <a:pt x="772" y="120"/>
                      </a:cubicBezTo>
                      <a:cubicBezTo>
                        <a:pt x="797" y="100"/>
                        <a:pt x="821" y="71"/>
                        <a:pt x="847" y="47"/>
                      </a:cubicBezTo>
                      <a:cubicBezTo>
                        <a:pt x="860" y="35"/>
                        <a:pt x="873" y="24"/>
                        <a:pt x="886" y="17"/>
                      </a:cubicBezTo>
                      <a:cubicBezTo>
                        <a:pt x="900" y="9"/>
                        <a:pt x="915" y="4"/>
                        <a:pt x="930" y="4"/>
                      </a:cubicBezTo>
                      <a:cubicBezTo>
                        <a:pt x="942" y="4"/>
                        <a:pt x="954" y="7"/>
                        <a:pt x="968" y="13"/>
                      </a:cubicBezTo>
                      <a:cubicBezTo>
                        <a:pt x="1001" y="29"/>
                        <a:pt x="1024" y="47"/>
                        <a:pt x="1039" y="67"/>
                      </a:cubicBezTo>
                      <a:cubicBezTo>
                        <a:pt x="1053" y="86"/>
                        <a:pt x="1059" y="107"/>
                        <a:pt x="1059" y="127"/>
                      </a:cubicBezTo>
                      <a:cubicBezTo>
                        <a:pt x="1059" y="152"/>
                        <a:pt x="1051" y="176"/>
                        <a:pt x="1037" y="199"/>
                      </a:cubicBezTo>
                      <a:cubicBezTo>
                        <a:pt x="1040" y="201"/>
                        <a:pt x="1040" y="201"/>
                        <a:pt x="1040" y="201"/>
                      </a:cubicBezTo>
                      <a:cubicBezTo>
                        <a:pt x="1054" y="178"/>
                        <a:pt x="1063" y="153"/>
                        <a:pt x="1063" y="127"/>
                      </a:cubicBezTo>
                      <a:cubicBezTo>
                        <a:pt x="1063" y="106"/>
                        <a:pt x="1057" y="84"/>
                        <a:pt x="1042" y="64"/>
                      </a:cubicBezTo>
                      <a:cubicBezTo>
                        <a:pt x="1027" y="44"/>
                        <a:pt x="1004" y="25"/>
                        <a:pt x="969" y="9"/>
                      </a:cubicBezTo>
                      <a:cubicBezTo>
                        <a:pt x="955" y="3"/>
                        <a:pt x="942" y="0"/>
                        <a:pt x="930" y="0"/>
                      </a:cubicBezTo>
                      <a:cubicBezTo>
                        <a:pt x="908" y="0"/>
                        <a:pt x="889" y="9"/>
                        <a:pt x="870" y="22"/>
                      </a:cubicBezTo>
                      <a:cubicBezTo>
                        <a:pt x="843" y="41"/>
                        <a:pt x="819" y="70"/>
                        <a:pt x="794" y="95"/>
                      </a:cubicBezTo>
                      <a:cubicBezTo>
                        <a:pt x="782" y="107"/>
                        <a:pt x="769" y="118"/>
                        <a:pt x="757" y="126"/>
                      </a:cubicBezTo>
                      <a:cubicBezTo>
                        <a:pt x="744" y="134"/>
                        <a:pt x="731" y="139"/>
                        <a:pt x="717" y="139"/>
                      </a:cubicBezTo>
                      <a:cubicBezTo>
                        <a:pt x="695" y="140"/>
                        <a:pt x="673" y="151"/>
                        <a:pt x="652" y="169"/>
                      </a:cubicBezTo>
                      <a:cubicBezTo>
                        <a:pt x="620" y="196"/>
                        <a:pt x="589" y="237"/>
                        <a:pt x="562" y="280"/>
                      </a:cubicBezTo>
                      <a:cubicBezTo>
                        <a:pt x="535" y="323"/>
                        <a:pt x="511" y="368"/>
                        <a:pt x="494" y="404"/>
                      </a:cubicBezTo>
                      <a:cubicBezTo>
                        <a:pt x="474" y="443"/>
                        <a:pt x="453" y="481"/>
                        <a:pt x="430" y="509"/>
                      </a:cubicBezTo>
                      <a:cubicBezTo>
                        <a:pt x="418" y="523"/>
                        <a:pt x="407" y="535"/>
                        <a:pt x="394" y="543"/>
                      </a:cubicBezTo>
                      <a:cubicBezTo>
                        <a:pt x="382" y="551"/>
                        <a:pt x="369" y="555"/>
                        <a:pt x="356" y="555"/>
                      </a:cubicBezTo>
                      <a:cubicBezTo>
                        <a:pt x="346" y="555"/>
                        <a:pt x="335" y="553"/>
                        <a:pt x="325" y="547"/>
                      </a:cubicBezTo>
                      <a:cubicBezTo>
                        <a:pt x="289" y="529"/>
                        <a:pt x="258" y="519"/>
                        <a:pt x="220" y="507"/>
                      </a:cubicBezTo>
                      <a:cubicBezTo>
                        <a:pt x="182" y="495"/>
                        <a:pt x="139" y="483"/>
                        <a:pt x="79" y="462"/>
                      </a:cubicBezTo>
                      <a:cubicBezTo>
                        <a:pt x="49" y="452"/>
                        <a:pt x="30" y="431"/>
                        <a:pt x="19" y="406"/>
                      </a:cubicBezTo>
                      <a:cubicBezTo>
                        <a:pt x="8" y="382"/>
                        <a:pt x="4" y="352"/>
                        <a:pt x="4" y="324"/>
                      </a:cubicBezTo>
                      <a:cubicBezTo>
                        <a:pt x="4" y="297"/>
                        <a:pt x="7" y="272"/>
                        <a:pt x="11" y="253"/>
                      </a:cubicBezTo>
                      <a:cubicBezTo>
                        <a:pt x="13" y="243"/>
                        <a:pt x="14" y="236"/>
                        <a:pt x="16" y="230"/>
                      </a:cubicBezTo>
                      <a:cubicBezTo>
                        <a:pt x="16" y="228"/>
                        <a:pt x="17" y="225"/>
                        <a:pt x="17" y="224"/>
                      </a:cubicBezTo>
                      <a:cubicBezTo>
                        <a:pt x="18" y="223"/>
                        <a:pt x="18" y="222"/>
                        <a:pt x="18" y="222"/>
                      </a:cubicBezTo>
                      <a:lnTo>
                        <a:pt x="14" y="221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1" name="Freeform 320"/>
                <p:cNvSpPr>
                  <a:spLocks/>
                </p:cNvSpPr>
                <p:nvPr/>
              </p:nvSpPr>
              <p:spPr bwMode="auto">
                <a:xfrm>
                  <a:off x="1876" y="2562"/>
                  <a:ext cx="140" cy="92"/>
                </a:xfrm>
                <a:custGeom>
                  <a:avLst/>
                  <a:gdLst>
                    <a:gd name="T0" fmla="*/ 140 w 140"/>
                    <a:gd name="T1" fmla="*/ 47 h 92"/>
                    <a:gd name="T2" fmla="*/ 18 w 140"/>
                    <a:gd name="T3" fmla="*/ 92 h 92"/>
                    <a:gd name="T4" fmla="*/ 0 w 140"/>
                    <a:gd name="T5" fmla="*/ 44 h 92"/>
                    <a:gd name="T6" fmla="*/ 123 w 140"/>
                    <a:gd name="T7" fmla="*/ 0 h 92"/>
                    <a:gd name="T8" fmla="*/ 140 w 140"/>
                    <a:gd name="T9" fmla="*/ 47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92">
                      <a:moveTo>
                        <a:pt x="140" y="47"/>
                      </a:moveTo>
                      <a:lnTo>
                        <a:pt x="18" y="92"/>
                      </a:lnTo>
                      <a:lnTo>
                        <a:pt x="0" y="44"/>
                      </a:lnTo>
                      <a:lnTo>
                        <a:pt x="123" y="0"/>
                      </a:lnTo>
                      <a:lnTo>
                        <a:pt x="140" y="47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2" name="Freeform 321"/>
                <p:cNvSpPr>
                  <a:spLocks/>
                </p:cNvSpPr>
                <p:nvPr/>
              </p:nvSpPr>
              <p:spPr bwMode="auto">
                <a:xfrm>
                  <a:off x="1885" y="2601"/>
                  <a:ext cx="1056" cy="684"/>
                </a:xfrm>
                <a:custGeom>
                  <a:avLst/>
                  <a:gdLst>
                    <a:gd name="T0" fmla="*/ 581 w 835"/>
                    <a:gd name="T1" fmla="*/ 148 h 541"/>
                    <a:gd name="T2" fmla="*/ 433 w 835"/>
                    <a:gd name="T3" fmla="*/ 321 h 541"/>
                    <a:gd name="T4" fmla="*/ 108 w 835"/>
                    <a:gd name="T5" fmla="*/ 0 h 541"/>
                    <a:gd name="T6" fmla="*/ 0 w 835"/>
                    <a:gd name="T7" fmla="*/ 43 h 541"/>
                    <a:gd name="T8" fmla="*/ 212 w 835"/>
                    <a:gd name="T9" fmla="*/ 414 h 541"/>
                    <a:gd name="T10" fmla="*/ 496 w 835"/>
                    <a:gd name="T11" fmla="*/ 541 h 541"/>
                    <a:gd name="T12" fmla="*/ 766 w 835"/>
                    <a:gd name="T13" fmla="*/ 401 h 541"/>
                    <a:gd name="T14" fmla="*/ 581 w 835"/>
                    <a:gd name="T15" fmla="*/ 148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5" h="541">
                      <a:moveTo>
                        <a:pt x="581" y="148"/>
                      </a:moveTo>
                      <a:cubicBezTo>
                        <a:pt x="581" y="148"/>
                        <a:pt x="516" y="279"/>
                        <a:pt x="433" y="321"/>
                      </a:cubicBezTo>
                      <a:cubicBezTo>
                        <a:pt x="351" y="363"/>
                        <a:pt x="170" y="185"/>
                        <a:pt x="108" y="0"/>
                      </a:cubicBezTo>
                      <a:cubicBezTo>
                        <a:pt x="44" y="23"/>
                        <a:pt x="0" y="43"/>
                        <a:pt x="0" y="43"/>
                      </a:cubicBezTo>
                      <a:cubicBezTo>
                        <a:pt x="0" y="43"/>
                        <a:pt x="102" y="339"/>
                        <a:pt x="212" y="414"/>
                      </a:cubicBezTo>
                      <a:cubicBezTo>
                        <a:pt x="322" y="489"/>
                        <a:pt x="496" y="541"/>
                        <a:pt x="496" y="541"/>
                      </a:cubicBezTo>
                      <a:cubicBezTo>
                        <a:pt x="496" y="541"/>
                        <a:pt x="697" y="453"/>
                        <a:pt x="766" y="401"/>
                      </a:cubicBezTo>
                      <a:cubicBezTo>
                        <a:pt x="835" y="350"/>
                        <a:pt x="581" y="148"/>
                        <a:pt x="581" y="148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3" name="Freeform 322"/>
                <p:cNvSpPr>
                  <a:spLocks/>
                </p:cNvSpPr>
                <p:nvPr/>
              </p:nvSpPr>
              <p:spPr bwMode="auto">
                <a:xfrm>
                  <a:off x="1885" y="2641"/>
                  <a:ext cx="994" cy="644"/>
                </a:xfrm>
                <a:custGeom>
                  <a:avLst/>
                  <a:gdLst>
                    <a:gd name="T0" fmla="*/ 499 w 786"/>
                    <a:gd name="T1" fmla="*/ 431 h 510"/>
                    <a:gd name="T2" fmla="*/ 216 w 786"/>
                    <a:gd name="T3" fmla="*/ 304 h 510"/>
                    <a:gd name="T4" fmla="*/ 29 w 786"/>
                    <a:gd name="T5" fmla="*/ 0 h 510"/>
                    <a:gd name="T6" fmla="*/ 0 w 786"/>
                    <a:gd name="T7" fmla="*/ 12 h 510"/>
                    <a:gd name="T8" fmla="*/ 212 w 786"/>
                    <a:gd name="T9" fmla="*/ 383 h 510"/>
                    <a:gd name="T10" fmla="*/ 496 w 786"/>
                    <a:gd name="T11" fmla="*/ 510 h 510"/>
                    <a:gd name="T12" fmla="*/ 766 w 786"/>
                    <a:gd name="T13" fmla="*/ 370 h 510"/>
                    <a:gd name="T14" fmla="*/ 760 w 786"/>
                    <a:gd name="T15" fmla="*/ 298 h 510"/>
                    <a:gd name="T16" fmla="*/ 499 w 786"/>
                    <a:gd name="T17" fmla="*/ 431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6" h="510">
                      <a:moveTo>
                        <a:pt x="499" y="431"/>
                      </a:moveTo>
                      <a:cubicBezTo>
                        <a:pt x="499" y="431"/>
                        <a:pt x="326" y="379"/>
                        <a:pt x="216" y="304"/>
                      </a:cubicBezTo>
                      <a:cubicBezTo>
                        <a:pt x="139" y="252"/>
                        <a:pt x="66" y="92"/>
                        <a:pt x="29" y="0"/>
                      </a:cubicBezTo>
                      <a:cubicBezTo>
                        <a:pt x="11" y="7"/>
                        <a:pt x="0" y="12"/>
                        <a:pt x="0" y="12"/>
                      </a:cubicBezTo>
                      <a:cubicBezTo>
                        <a:pt x="0" y="12"/>
                        <a:pt x="102" y="308"/>
                        <a:pt x="212" y="383"/>
                      </a:cubicBezTo>
                      <a:cubicBezTo>
                        <a:pt x="322" y="458"/>
                        <a:pt x="496" y="510"/>
                        <a:pt x="496" y="510"/>
                      </a:cubicBezTo>
                      <a:cubicBezTo>
                        <a:pt x="496" y="510"/>
                        <a:pt x="697" y="422"/>
                        <a:pt x="766" y="370"/>
                      </a:cubicBezTo>
                      <a:cubicBezTo>
                        <a:pt x="786" y="356"/>
                        <a:pt x="779" y="329"/>
                        <a:pt x="760" y="298"/>
                      </a:cubicBezTo>
                      <a:cubicBezTo>
                        <a:pt x="684" y="350"/>
                        <a:pt x="499" y="431"/>
                        <a:pt x="499" y="431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4" name="Freeform 323"/>
                <p:cNvSpPr>
                  <a:spLocks/>
                </p:cNvSpPr>
                <p:nvPr/>
              </p:nvSpPr>
              <p:spPr bwMode="auto">
                <a:xfrm>
                  <a:off x="2592" y="1736"/>
                  <a:ext cx="333" cy="299"/>
                </a:xfrm>
                <a:custGeom>
                  <a:avLst/>
                  <a:gdLst>
                    <a:gd name="T0" fmla="*/ 264 w 264"/>
                    <a:gd name="T1" fmla="*/ 185 h 237"/>
                    <a:gd name="T2" fmla="*/ 204 w 264"/>
                    <a:gd name="T3" fmla="*/ 124 h 237"/>
                    <a:gd name="T4" fmla="*/ 153 w 264"/>
                    <a:gd name="T5" fmla="*/ 30 h 237"/>
                    <a:gd name="T6" fmla="*/ 71 w 264"/>
                    <a:gd name="T7" fmla="*/ 4 h 237"/>
                    <a:gd name="T8" fmla="*/ 49 w 264"/>
                    <a:gd name="T9" fmla="*/ 11 h 237"/>
                    <a:gd name="T10" fmla="*/ 7 w 264"/>
                    <a:gd name="T11" fmla="*/ 58 h 237"/>
                    <a:gd name="T12" fmla="*/ 2 w 264"/>
                    <a:gd name="T13" fmla="*/ 72 h 237"/>
                    <a:gd name="T14" fmla="*/ 9 w 264"/>
                    <a:gd name="T15" fmla="*/ 92 h 237"/>
                    <a:gd name="T16" fmla="*/ 22 w 264"/>
                    <a:gd name="T17" fmla="*/ 87 h 237"/>
                    <a:gd name="T18" fmla="*/ 22 w 264"/>
                    <a:gd name="T19" fmla="*/ 73 h 237"/>
                    <a:gd name="T20" fmla="*/ 58 w 264"/>
                    <a:gd name="T21" fmla="*/ 41 h 237"/>
                    <a:gd name="T22" fmla="*/ 105 w 264"/>
                    <a:gd name="T23" fmla="*/ 75 h 237"/>
                    <a:gd name="T24" fmla="*/ 117 w 264"/>
                    <a:gd name="T25" fmla="*/ 109 h 237"/>
                    <a:gd name="T26" fmla="*/ 135 w 264"/>
                    <a:gd name="T27" fmla="*/ 196 h 237"/>
                    <a:gd name="T28" fmla="*/ 213 w 264"/>
                    <a:gd name="T29" fmla="*/ 237 h 237"/>
                    <a:gd name="T30" fmla="*/ 264 w 264"/>
                    <a:gd name="T31" fmla="*/ 18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4" h="237">
                      <a:moveTo>
                        <a:pt x="264" y="185"/>
                      </a:moveTo>
                      <a:cubicBezTo>
                        <a:pt x="204" y="124"/>
                        <a:pt x="204" y="124"/>
                        <a:pt x="204" y="124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3" y="30"/>
                        <a:pt x="84" y="7"/>
                        <a:pt x="71" y="4"/>
                      </a:cubicBezTo>
                      <a:cubicBezTo>
                        <a:pt x="57" y="0"/>
                        <a:pt x="54" y="5"/>
                        <a:pt x="49" y="11"/>
                      </a:cubicBezTo>
                      <a:cubicBezTo>
                        <a:pt x="43" y="17"/>
                        <a:pt x="12" y="53"/>
                        <a:pt x="7" y="58"/>
                      </a:cubicBezTo>
                      <a:cubicBezTo>
                        <a:pt x="3" y="63"/>
                        <a:pt x="0" y="67"/>
                        <a:pt x="2" y="72"/>
                      </a:cubicBezTo>
                      <a:cubicBezTo>
                        <a:pt x="4" y="78"/>
                        <a:pt x="8" y="89"/>
                        <a:pt x="9" y="92"/>
                      </a:cubicBezTo>
                      <a:cubicBezTo>
                        <a:pt x="10" y="94"/>
                        <a:pt x="22" y="100"/>
                        <a:pt x="22" y="87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105" y="75"/>
                        <a:pt x="105" y="75"/>
                        <a:pt x="105" y="75"/>
                      </a:cubicBezTo>
                      <a:cubicBezTo>
                        <a:pt x="117" y="109"/>
                        <a:pt x="117" y="109"/>
                        <a:pt x="117" y="109"/>
                      </a:cubicBezTo>
                      <a:cubicBezTo>
                        <a:pt x="135" y="196"/>
                        <a:pt x="135" y="196"/>
                        <a:pt x="135" y="196"/>
                      </a:cubicBezTo>
                      <a:cubicBezTo>
                        <a:pt x="213" y="237"/>
                        <a:pt x="213" y="237"/>
                        <a:pt x="213" y="237"/>
                      </a:cubicBezTo>
                      <a:lnTo>
                        <a:pt x="264" y="185"/>
                      </a:ln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5" name="Freeform 324"/>
                <p:cNvSpPr>
                  <a:spLocks/>
                </p:cNvSpPr>
                <p:nvPr/>
              </p:nvSpPr>
              <p:spPr bwMode="auto">
                <a:xfrm>
                  <a:off x="2625" y="1755"/>
                  <a:ext cx="158" cy="126"/>
                </a:xfrm>
                <a:custGeom>
                  <a:avLst/>
                  <a:gdLst>
                    <a:gd name="T0" fmla="*/ 125 w 125"/>
                    <a:gd name="T1" fmla="*/ 34 h 100"/>
                    <a:gd name="T2" fmla="*/ 70 w 125"/>
                    <a:gd name="T3" fmla="*/ 4 h 100"/>
                    <a:gd name="T4" fmla="*/ 48 w 125"/>
                    <a:gd name="T5" fmla="*/ 11 h 100"/>
                    <a:gd name="T6" fmla="*/ 7 w 125"/>
                    <a:gd name="T7" fmla="*/ 58 h 100"/>
                    <a:gd name="T8" fmla="*/ 2 w 125"/>
                    <a:gd name="T9" fmla="*/ 73 h 100"/>
                    <a:gd name="T10" fmla="*/ 8 w 125"/>
                    <a:gd name="T11" fmla="*/ 92 h 100"/>
                    <a:gd name="T12" fmla="*/ 22 w 125"/>
                    <a:gd name="T13" fmla="*/ 87 h 100"/>
                    <a:gd name="T14" fmla="*/ 21 w 125"/>
                    <a:gd name="T15" fmla="*/ 73 h 100"/>
                    <a:gd name="T16" fmla="*/ 58 w 125"/>
                    <a:gd name="T17" fmla="*/ 42 h 100"/>
                    <a:gd name="T18" fmla="*/ 105 w 125"/>
                    <a:gd name="T19" fmla="*/ 7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5" h="100">
                      <a:moveTo>
                        <a:pt x="125" y="34"/>
                      </a:moveTo>
                      <a:cubicBezTo>
                        <a:pt x="125" y="34"/>
                        <a:pt x="83" y="8"/>
                        <a:pt x="70" y="4"/>
                      </a:cubicBezTo>
                      <a:cubicBezTo>
                        <a:pt x="57" y="0"/>
                        <a:pt x="54" y="5"/>
                        <a:pt x="48" y="11"/>
                      </a:cubicBezTo>
                      <a:cubicBezTo>
                        <a:pt x="43" y="17"/>
                        <a:pt x="11" y="54"/>
                        <a:pt x="7" y="58"/>
                      </a:cubicBezTo>
                      <a:cubicBezTo>
                        <a:pt x="2" y="63"/>
                        <a:pt x="0" y="67"/>
                        <a:pt x="2" y="73"/>
                      </a:cubicBezTo>
                      <a:cubicBezTo>
                        <a:pt x="4" y="78"/>
                        <a:pt x="7" y="89"/>
                        <a:pt x="8" y="92"/>
                      </a:cubicBezTo>
                      <a:cubicBezTo>
                        <a:pt x="9" y="95"/>
                        <a:pt x="22" y="100"/>
                        <a:pt x="22" y="87"/>
                      </a:cubicBezTo>
                      <a:cubicBezTo>
                        <a:pt x="21" y="74"/>
                        <a:pt x="21" y="73"/>
                        <a:pt x="21" y="73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105" y="75"/>
                        <a:pt x="105" y="75"/>
                        <a:pt x="105" y="75"/>
                      </a:cubicBezTo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6" name="Freeform 325"/>
                <p:cNvSpPr>
                  <a:spLocks noEditPoints="1"/>
                </p:cNvSpPr>
                <p:nvPr/>
              </p:nvSpPr>
              <p:spPr bwMode="auto">
                <a:xfrm>
                  <a:off x="2580" y="1648"/>
                  <a:ext cx="161" cy="296"/>
                </a:xfrm>
                <a:custGeom>
                  <a:avLst/>
                  <a:gdLst>
                    <a:gd name="T0" fmla="*/ 121 w 127"/>
                    <a:gd name="T1" fmla="*/ 10 h 234"/>
                    <a:gd name="T2" fmla="*/ 107 w 127"/>
                    <a:gd name="T3" fmla="*/ 3 h 234"/>
                    <a:gd name="T4" fmla="*/ 101 w 127"/>
                    <a:gd name="T5" fmla="*/ 0 h 234"/>
                    <a:gd name="T6" fmla="*/ 0 w 127"/>
                    <a:gd name="T7" fmla="*/ 203 h 234"/>
                    <a:gd name="T8" fmla="*/ 0 w 127"/>
                    <a:gd name="T9" fmla="*/ 203 h 234"/>
                    <a:gd name="T10" fmla="*/ 1 w 127"/>
                    <a:gd name="T11" fmla="*/ 219 h 234"/>
                    <a:gd name="T12" fmla="*/ 1 w 127"/>
                    <a:gd name="T13" fmla="*/ 234 h 234"/>
                    <a:gd name="T14" fmla="*/ 13 w 127"/>
                    <a:gd name="T15" fmla="*/ 225 h 234"/>
                    <a:gd name="T16" fmla="*/ 13 w 127"/>
                    <a:gd name="T17" fmla="*/ 225 h 234"/>
                    <a:gd name="T18" fmla="*/ 26 w 127"/>
                    <a:gd name="T19" fmla="*/ 216 h 234"/>
                    <a:gd name="T20" fmla="*/ 26 w 127"/>
                    <a:gd name="T21" fmla="*/ 216 h 234"/>
                    <a:gd name="T22" fmla="*/ 127 w 127"/>
                    <a:gd name="T23" fmla="*/ 13 h 234"/>
                    <a:gd name="T24" fmla="*/ 121 w 127"/>
                    <a:gd name="T25" fmla="*/ 10 h 234"/>
                    <a:gd name="T26" fmla="*/ 25 w 127"/>
                    <a:gd name="T27" fmla="*/ 204 h 234"/>
                    <a:gd name="T28" fmla="*/ 24 w 127"/>
                    <a:gd name="T29" fmla="*/ 213 h 234"/>
                    <a:gd name="T30" fmla="*/ 25 w 127"/>
                    <a:gd name="T31" fmla="*/ 204 h 234"/>
                    <a:gd name="T32" fmla="*/ 24 w 127"/>
                    <a:gd name="T33" fmla="*/ 214 h 234"/>
                    <a:gd name="T34" fmla="*/ 24 w 127"/>
                    <a:gd name="T35" fmla="*/ 21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7" h="234">
                      <a:moveTo>
                        <a:pt x="121" y="10"/>
                      </a:move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1" y="219"/>
                        <a:pt x="1" y="219"/>
                        <a:pt x="1" y="219"/>
                      </a:cubicBezTo>
                      <a:cubicBezTo>
                        <a:pt x="1" y="234"/>
                        <a:pt x="1" y="234"/>
                        <a:pt x="1" y="234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127" y="13"/>
                        <a:pt x="127" y="13"/>
                        <a:pt x="127" y="13"/>
                      </a:cubicBezTo>
                      <a:lnTo>
                        <a:pt x="121" y="10"/>
                      </a:lnTo>
                      <a:close/>
                      <a:moveTo>
                        <a:pt x="25" y="204"/>
                      </a:moveTo>
                      <a:cubicBezTo>
                        <a:pt x="23" y="207"/>
                        <a:pt x="23" y="210"/>
                        <a:pt x="24" y="213"/>
                      </a:cubicBezTo>
                      <a:cubicBezTo>
                        <a:pt x="23" y="210"/>
                        <a:pt x="23" y="207"/>
                        <a:pt x="25" y="204"/>
                      </a:cubicBezTo>
                      <a:close/>
                      <a:moveTo>
                        <a:pt x="24" y="214"/>
                      </a:moveTo>
                      <a:cubicBezTo>
                        <a:pt x="24" y="214"/>
                        <a:pt x="24" y="214"/>
                        <a:pt x="24" y="214"/>
                      </a:cubicBezTo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7" name="Freeform 326"/>
                <p:cNvSpPr>
                  <a:spLocks/>
                </p:cNvSpPr>
                <p:nvPr/>
              </p:nvSpPr>
              <p:spPr bwMode="auto">
                <a:xfrm>
                  <a:off x="2708" y="1633"/>
                  <a:ext cx="40" cy="32"/>
                </a:xfrm>
                <a:custGeom>
                  <a:avLst/>
                  <a:gdLst>
                    <a:gd name="T0" fmla="*/ 33 w 40"/>
                    <a:gd name="T1" fmla="*/ 13 h 32"/>
                    <a:gd name="T2" fmla="*/ 15 w 40"/>
                    <a:gd name="T3" fmla="*/ 4 h 32"/>
                    <a:gd name="T4" fmla="*/ 8 w 40"/>
                    <a:gd name="T5" fmla="*/ 0 h 32"/>
                    <a:gd name="T6" fmla="*/ 0 w 40"/>
                    <a:gd name="T7" fmla="*/ 15 h 32"/>
                    <a:gd name="T8" fmla="*/ 8 w 40"/>
                    <a:gd name="T9" fmla="*/ 19 h 32"/>
                    <a:gd name="T10" fmla="*/ 25 w 40"/>
                    <a:gd name="T11" fmla="*/ 28 h 32"/>
                    <a:gd name="T12" fmla="*/ 33 w 40"/>
                    <a:gd name="T13" fmla="*/ 32 h 32"/>
                    <a:gd name="T14" fmla="*/ 40 w 40"/>
                    <a:gd name="T15" fmla="*/ 17 h 32"/>
                    <a:gd name="T16" fmla="*/ 33 w 40"/>
                    <a:gd name="T17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3" y="13"/>
                      </a:moveTo>
                      <a:lnTo>
                        <a:pt x="15" y="4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8" y="19"/>
                      </a:lnTo>
                      <a:lnTo>
                        <a:pt x="25" y="28"/>
                      </a:lnTo>
                      <a:lnTo>
                        <a:pt x="33" y="32"/>
                      </a:lnTo>
                      <a:lnTo>
                        <a:pt x="40" y="17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8" name="Freeform 327"/>
                <p:cNvSpPr>
                  <a:spLocks/>
                </p:cNvSpPr>
                <p:nvPr/>
              </p:nvSpPr>
              <p:spPr bwMode="auto">
                <a:xfrm>
                  <a:off x="2607" y="1800"/>
                  <a:ext cx="163" cy="183"/>
                </a:xfrm>
                <a:custGeom>
                  <a:avLst/>
                  <a:gdLst>
                    <a:gd name="T0" fmla="*/ 123 w 129"/>
                    <a:gd name="T1" fmla="*/ 145 h 145"/>
                    <a:gd name="T2" fmla="*/ 67 w 129"/>
                    <a:gd name="T3" fmla="*/ 104 h 145"/>
                    <a:gd name="T4" fmla="*/ 10 w 129"/>
                    <a:gd name="T5" fmla="*/ 31 h 145"/>
                    <a:gd name="T6" fmla="*/ 10 w 129"/>
                    <a:gd name="T7" fmla="*/ 7 h 145"/>
                    <a:gd name="T8" fmla="*/ 40 w 129"/>
                    <a:gd name="T9" fmla="*/ 21 h 145"/>
                    <a:gd name="T10" fmla="*/ 111 w 129"/>
                    <a:gd name="T11" fmla="*/ 62 h 145"/>
                    <a:gd name="T12" fmla="*/ 123 w 129"/>
                    <a:gd name="T13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" h="145">
                      <a:moveTo>
                        <a:pt x="123" y="145"/>
                      </a:moveTo>
                      <a:cubicBezTo>
                        <a:pt x="123" y="145"/>
                        <a:pt x="85" y="128"/>
                        <a:pt x="67" y="104"/>
                      </a:cubicBezTo>
                      <a:cubicBezTo>
                        <a:pt x="48" y="81"/>
                        <a:pt x="10" y="31"/>
                        <a:pt x="10" y="31"/>
                      </a:cubicBezTo>
                      <a:cubicBezTo>
                        <a:pt x="10" y="31"/>
                        <a:pt x="0" y="14"/>
                        <a:pt x="10" y="7"/>
                      </a:cubicBezTo>
                      <a:cubicBezTo>
                        <a:pt x="20" y="0"/>
                        <a:pt x="40" y="21"/>
                        <a:pt x="40" y="21"/>
                      </a:cubicBezTo>
                      <a:cubicBezTo>
                        <a:pt x="40" y="21"/>
                        <a:pt x="72" y="70"/>
                        <a:pt x="111" y="62"/>
                      </a:cubicBezTo>
                      <a:cubicBezTo>
                        <a:pt x="129" y="71"/>
                        <a:pt x="123" y="145"/>
                        <a:pt x="123" y="145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9" name="Freeform 328"/>
                <p:cNvSpPr>
                  <a:spLocks/>
                </p:cNvSpPr>
                <p:nvPr/>
              </p:nvSpPr>
              <p:spPr bwMode="auto">
                <a:xfrm>
                  <a:off x="2794" y="1907"/>
                  <a:ext cx="124" cy="133"/>
                </a:xfrm>
                <a:custGeom>
                  <a:avLst/>
                  <a:gdLst>
                    <a:gd name="T0" fmla="*/ 39 w 124"/>
                    <a:gd name="T1" fmla="*/ 133 h 133"/>
                    <a:gd name="T2" fmla="*/ 124 w 124"/>
                    <a:gd name="T3" fmla="*/ 35 h 133"/>
                    <a:gd name="T4" fmla="*/ 86 w 124"/>
                    <a:gd name="T5" fmla="*/ 0 h 133"/>
                    <a:gd name="T6" fmla="*/ 0 w 124"/>
                    <a:gd name="T7" fmla="*/ 100 h 133"/>
                    <a:gd name="T8" fmla="*/ 39 w 124"/>
                    <a:gd name="T9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33">
                      <a:moveTo>
                        <a:pt x="39" y="133"/>
                      </a:moveTo>
                      <a:lnTo>
                        <a:pt x="124" y="35"/>
                      </a:lnTo>
                      <a:lnTo>
                        <a:pt x="86" y="0"/>
                      </a:lnTo>
                      <a:lnTo>
                        <a:pt x="0" y="100"/>
                      </a:lnTo>
                      <a:lnTo>
                        <a:pt x="39" y="133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0" name="Freeform 329"/>
                <p:cNvSpPr>
                  <a:spLocks/>
                </p:cNvSpPr>
                <p:nvPr/>
              </p:nvSpPr>
              <p:spPr bwMode="auto">
                <a:xfrm>
                  <a:off x="2786" y="1929"/>
                  <a:ext cx="519" cy="1125"/>
                </a:xfrm>
                <a:custGeom>
                  <a:avLst/>
                  <a:gdLst>
                    <a:gd name="T0" fmla="*/ 0 w 410"/>
                    <a:gd name="T1" fmla="*/ 581 h 890"/>
                    <a:gd name="T2" fmla="*/ 214 w 410"/>
                    <a:gd name="T3" fmla="*/ 504 h 890"/>
                    <a:gd name="T4" fmla="*/ 28 w 410"/>
                    <a:gd name="T5" fmla="*/ 86 h 890"/>
                    <a:gd name="T6" fmla="*/ 107 w 410"/>
                    <a:gd name="T7" fmla="*/ 0 h 890"/>
                    <a:gd name="T8" fmla="*/ 379 w 410"/>
                    <a:gd name="T9" fmla="*/ 330 h 890"/>
                    <a:gd name="T10" fmla="*/ 397 w 410"/>
                    <a:gd name="T11" fmla="*/ 640 h 890"/>
                    <a:gd name="T12" fmla="*/ 171 w 410"/>
                    <a:gd name="T13" fmla="*/ 844 h 890"/>
                    <a:gd name="T14" fmla="*/ 0 w 410"/>
                    <a:gd name="T15" fmla="*/ 5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0" h="890">
                      <a:moveTo>
                        <a:pt x="0" y="581"/>
                      </a:moveTo>
                      <a:cubicBezTo>
                        <a:pt x="0" y="581"/>
                        <a:pt x="145" y="566"/>
                        <a:pt x="214" y="504"/>
                      </a:cubicBezTo>
                      <a:cubicBezTo>
                        <a:pt x="282" y="442"/>
                        <a:pt x="179" y="209"/>
                        <a:pt x="28" y="86"/>
                      </a:cubicBezTo>
                      <a:cubicBezTo>
                        <a:pt x="72" y="34"/>
                        <a:pt x="107" y="0"/>
                        <a:pt x="107" y="0"/>
                      </a:cubicBezTo>
                      <a:cubicBezTo>
                        <a:pt x="107" y="0"/>
                        <a:pt x="348" y="200"/>
                        <a:pt x="379" y="330"/>
                      </a:cubicBezTo>
                      <a:cubicBezTo>
                        <a:pt x="410" y="459"/>
                        <a:pt x="397" y="640"/>
                        <a:pt x="397" y="640"/>
                      </a:cubicBezTo>
                      <a:cubicBezTo>
                        <a:pt x="397" y="640"/>
                        <a:pt x="243" y="797"/>
                        <a:pt x="171" y="844"/>
                      </a:cubicBezTo>
                      <a:cubicBezTo>
                        <a:pt x="98" y="890"/>
                        <a:pt x="0" y="581"/>
                        <a:pt x="0" y="581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1" name="Freeform 330"/>
                <p:cNvSpPr>
                  <a:spLocks/>
                </p:cNvSpPr>
                <p:nvPr/>
              </p:nvSpPr>
              <p:spPr bwMode="auto">
                <a:xfrm>
                  <a:off x="2894" y="1929"/>
                  <a:ext cx="411" cy="1083"/>
                </a:xfrm>
                <a:custGeom>
                  <a:avLst/>
                  <a:gdLst>
                    <a:gd name="T0" fmla="*/ 237 w 325"/>
                    <a:gd name="T1" fmla="*/ 615 h 857"/>
                    <a:gd name="T2" fmla="*/ 218 w 325"/>
                    <a:gd name="T3" fmla="*/ 305 h 857"/>
                    <a:gd name="T4" fmla="*/ 0 w 325"/>
                    <a:gd name="T5" fmla="*/ 23 h 857"/>
                    <a:gd name="T6" fmla="*/ 22 w 325"/>
                    <a:gd name="T7" fmla="*/ 0 h 857"/>
                    <a:gd name="T8" fmla="*/ 294 w 325"/>
                    <a:gd name="T9" fmla="*/ 330 h 857"/>
                    <a:gd name="T10" fmla="*/ 312 w 325"/>
                    <a:gd name="T11" fmla="*/ 640 h 857"/>
                    <a:gd name="T12" fmla="*/ 86 w 325"/>
                    <a:gd name="T13" fmla="*/ 844 h 857"/>
                    <a:gd name="T14" fmla="*/ 20 w 325"/>
                    <a:gd name="T15" fmla="*/ 812 h 857"/>
                    <a:gd name="T16" fmla="*/ 237 w 325"/>
                    <a:gd name="T17" fmla="*/ 61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5" h="857">
                      <a:moveTo>
                        <a:pt x="237" y="615"/>
                      </a:moveTo>
                      <a:cubicBezTo>
                        <a:pt x="237" y="615"/>
                        <a:pt x="249" y="435"/>
                        <a:pt x="218" y="305"/>
                      </a:cubicBezTo>
                      <a:cubicBezTo>
                        <a:pt x="197" y="215"/>
                        <a:pt x="73" y="90"/>
                        <a:pt x="0" y="23"/>
                      </a:cubicBezTo>
                      <a:cubicBezTo>
                        <a:pt x="13" y="8"/>
                        <a:pt x="22" y="0"/>
                        <a:pt x="22" y="0"/>
                      </a:cubicBezTo>
                      <a:cubicBezTo>
                        <a:pt x="22" y="0"/>
                        <a:pt x="263" y="200"/>
                        <a:pt x="294" y="330"/>
                      </a:cubicBezTo>
                      <a:cubicBezTo>
                        <a:pt x="325" y="459"/>
                        <a:pt x="312" y="640"/>
                        <a:pt x="312" y="640"/>
                      </a:cubicBezTo>
                      <a:cubicBezTo>
                        <a:pt x="312" y="640"/>
                        <a:pt x="158" y="797"/>
                        <a:pt x="86" y="844"/>
                      </a:cubicBezTo>
                      <a:cubicBezTo>
                        <a:pt x="65" y="857"/>
                        <a:pt x="42" y="841"/>
                        <a:pt x="20" y="812"/>
                      </a:cubicBezTo>
                      <a:cubicBezTo>
                        <a:pt x="96" y="759"/>
                        <a:pt x="237" y="615"/>
                        <a:pt x="237" y="615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2" name="Freeform 331"/>
                <p:cNvSpPr>
                  <a:spLocks/>
                </p:cNvSpPr>
                <p:nvPr/>
              </p:nvSpPr>
              <p:spPr bwMode="auto">
                <a:xfrm>
                  <a:off x="1762" y="2231"/>
                  <a:ext cx="232" cy="370"/>
                </a:xfrm>
                <a:custGeom>
                  <a:avLst/>
                  <a:gdLst>
                    <a:gd name="T0" fmla="*/ 107 w 183"/>
                    <a:gd name="T1" fmla="*/ 293 h 293"/>
                    <a:gd name="T2" fmla="*/ 21 w 183"/>
                    <a:gd name="T3" fmla="*/ 181 h 293"/>
                    <a:gd name="T4" fmla="*/ 17 w 183"/>
                    <a:gd name="T5" fmla="*/ 107 h 293"/>
                    <a:gd name="T6" fmla="*/ 33 w 183"/>
                    <a:gd name="T7" fmla="*/ 31 h 293"/>
                    <a:gd name="T8" fmla="*/ 36 w 183"/>
                    <a:gd name="T9" fmla="*/ 35 h 293"/>
                    <a:gd name="T10" fmla="*/ 45 w 183"/>
                    <a:gd name="T11" fmla="*/ 11 h 293"/>
                    <a:gd name="T12" fmla="*/ 59 w 183"/>
                    <a:gd name="T13" fmla="*/ 30 h 293"/>
                    <a:gd name="T14" fmla="*/ 73 w 183"/>
                    <a:gd name="T15" fmla="*/ 1 h 293"/>
                    <a:gd name="T16" fmla="*/ 91 w 183"/>
                    <a:gd name="T17" fmla="*/ 30 h 293"/>
                    <a:gd name="T18" fmla="*/ 107 w 183"/>
                    <a:gd name="T19" fmla="*/ 3 h 293"/>
                    <a:gd name="T20" fmla="*/ 125 w 183"/>
                    <a:gd name="T21" fmla="*/ 35 h 293"/>
                    <a:gd name="T22" fmla="*/ 133 w 183"/>
                    <a:gd name="T23" fmla="*/ 130 h 293"/>
                    <a:gd name="T24" fmla="*/ 138 w 183"/>
                    <a:gd name="T25" fmla="*/ 53 h 293"/>
                    <a:gd name="T26" fmla="*/ 161 w 183"/>
                    <a:gd name="T27" fmla="*/ 75 h 293"/>
                    <a:gd name="T28" fmla="*/ 179 w 183"/>
                    <a:gd name="T29" fmla="*/ 176 h 293"/>
                    <a:gd name="T30" fmla="*/ 169 w 183"/>
                    <a:gd name="T31" fmla="*/ 270 h 293"/>
                    <a:gd name="T32" fmla="*/ 107 w 183"/>
                    <a:gd name="T33" fmla="*/ 29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93">
                      <a:moveTo>
                        <a:pt x="107" y="293"/>
                      </a:moveTo>
                      <a:cubicBezTo>
                        <a:pt x="107" y="293"/>
                        <a:pt x="43" y="214"/>
                        <a:pt x="21" y="181"/>
                      </a:cubicBezTo>
                      <a:cubicBezTo>
                        <a:pt x="0" y="148"/>
                        <a:pt x="14" y="142"/>
                        <a:pt x="17" y="107"/>
                      </a:cubicBezTo>
                      <a:cubicBezTo>
                        <a:pt x="21" y="72"/>
                        <a:pt x="20" y="39"/>
                        <a:pt x="33" y="31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5" y="17"/>
                        <a:pt x="45" y="11"/>
                      </a:cubicBezTo>
                      <a:cubicBezTo>
                        <a:pt x="56" y="6"/>
                        <a:pt x="58" y="21"/>
                        <a:pt x="59" y="30"/>
                      </a:cubicBezTo>
                      <a:cubicBezTo>
                        <a:pt x="58" y="10"/>
                        <a:pt x="63" y="2"/>
                        <a:pt x="73" y="1"/>
                      </a:cubicBezTo>
                      <a:cubicBezTo>
                        <a:pt x="83" y="0"/>
                        <a:pt x="89" y="15"/>
                        <a:pt x="91" y="30"/>
                      </a:cubicBezTo>
                      <a:cubicBezTo>
                        <a:pt x="90" y="13"/>
                        <a:pt x="99" y="5"/>
                        <a:pt x="107" y="3"/>
                      </a:cubicBezTo>
                      <a:cubicBezTo>
                        <a:pt x="114" y="1"/>
                        <a:pt x="127" y="9"/>
                        <a:pt x="125" y="35"/>
                      </a:cubicBezTo>
                      <a:cubicBezTo>
                        <a:pt x="123" y="60"/>
                        <a:pt x="133" y="130"/>
                        <a:pt x="133" y="130"/>
                      </a:cubicBezTo>
                      <a:cubicBezTo>
                        <a:pt x="133" y="130"/>
                        <a:pt x="138" y="58"/>
                        <a:pt x="138" y="53"/>
                      </a:cubicBezTo>
                      <a:cubicBezTo>
                        <a:pt x="137" y="48"/>
                        <a:pt x="160" y="42"/>
                        <a:pt x="161" y="75"/>
                      </a:cubicBezTo>
                      <a:cubicBezTo>
                        <a:pt x="161" y="108"/>
                        <a:pt x="174" y="145"/>
                        <a:pt x="179" y="176"/>
                      </a:cubicBezTo>
                      <a:cubicBezTo>
                        <a:pt x="183" y="208"/>
                        <a:pt x="183" y="256"/>
                        <a:pt x="169" y="270"/>
                      </a:cubicBezTo>
                      <a:cubicBezTo>
                        <a:pt x="119" y="288"/>
                        <a:pt x="107" y="293"/>
                        <a:pt x="107" y="293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3" name="Freeform 332"/>
                <p:cNvSpPr>
                  <a:spLocks/>
                </p:cNvSpPr>
                <p:nvPr/>
              </p:nvSpPr>
              <p:spPr bwMode="auto">
                <a:xfrm>
                  <a:off x="2412" y="2490"/>
                  <a:ext cx="572" cy="526"/>
                </a:xfrm>
                <a:custGeom>
                  <a:avLst/>
                  <a:gdLst>
                    <a:gd name="T0" fmla="*/ 301 w 452"/>
                    <a:gd name="T1" fmla="*/ 9 h 416"/>
                    <a:gd name="T2" fmla="*/ 230 w 452"/>
                    <a:gd name="T3" fmla="*/ 25 h 416"/>
                    <a:gd name="T4" fmla="*/ 27 w 452"/>
                    <a:gd name="T5" fmla="*/ 211 h 416"/>
                    <a:gd name="T6" fmla="*/ 9 w 452"/>
                    <a:gd name="T7" fmla="*/ 278 h 416"/>
                    <a:gd name="T8" fmla="*/ 69 w 452"/>
                    <a:gd name="T9" fmla="*/ 394 h 416"/>
                    <a:gd name="T10" fmla="*/ 126 w 452"/>
                    <a:gd name="T11" fmla="*/ 402 h 416"/>
                    <a:gd name="T12" fmla="*/ 248 w 452"/>
                    <a:gd name="T13" fmla="*/ 317 h 416"/>
                    <a:gd name="T14" fmla="*/ 319 w 452"/>
                    <a:gd name="T15" fmla="*/ 254 h 416"/>
                    <a:gd name="T16" fmla="*/ 435 w 452"/>
                    <a:gd name="T17" fmla="*/ 119 h 416"/>
                    <a:gd name="T18" fmla="*/ 430 w 452"/>
                    <a:gd name="T19" fmla="*/ 67 h 416"/>
                    <a:gd name="T20" fmla="*/ 301 w 452"/>
                    <a:gd name="T21" fmla="*/ 9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2" h="416">
                      <a:moveTo>
                        <a:pt x="301" y="9"/>
                      </a:moveTo>
                      <a:cubicBezTo>
                        <a:pt x="282" y="0"/>
                        <a:pt x="250" y="8"/>
                        <a:pt x="230" y="25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8" y="229"/>
                        <a:pt x="0" y="259"/>
                        <a:pt x="9" y="278"/>
                      </a:cubicBezTo>
                      <a:cubicBezTo>
                        <a:pt x="69" y="394"/>
                        <a:pt x="69" y="394"/>
                        <a:pt x="69" y="394"/>
                      </a:cubicBezTo>
                      <a:cubicBezTo>
                        <a:pt x="79" y="413"/>
                        <a:pt x="104" y="416"/>
                        <a:pt x="126" y="402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0" y="302"/>
                        <a:pt x="302" y="273"/>
                        <a:pt x="319" y="254"/>
                      </a:cubicBezTo>
                      <a:cubicBezTo>
                        <a:pt x="435" y="119"/>
                        <a:pt x="435" y="119"/>
                        <a:pt x="435" y="119"/>
                      </a:cubicBezTo>
                      <a:cubicBezTo>
                        <a:pt x="452" y="100"/>
                        <a:pt x="450" y="76"/>
                        <a:pt x="430" y="67"/>
                      </a:cubicBezTo>
                      <a:lnTo>
                        <a:pt x="301" y="9"/>
                      </a:ln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4" name="Freeform 333"/>
                <p:cNvSpPr>
                  <a:spLocks/>
                </p:cNvSpPr>
                <p:nvPr/>
              </p:nvSpPr>
              <p:spPr bwMode="auto">
                <a:xfrm>
                  <a:off x="2515" y="2596"/>
                  <a:ext cx="601" cy="618"/>
                </a:xfrm>
                <a:custGeom>
                  <a:avLst/>
                  <a:gdLst>
                    <a:gd name="T0" fmla="*/ 391 w 476"/>
                    <a:gd name="T1" fmla="*/ 104 h 489"/>
                    <a:gd name="T2" fmla="*/ 85 w 476"/>
                    <a:gd name="T3" fmla="*/ 77 h 489"/>
                    <a:gd name="T4" fmla="*/ 84 w 476"/>
                    <a:gd name="T5" fmla="*/ 385 h 489"/>
                    <a:gd name="T6" fmla="*/ 390 w 476"/>
                    <a:gd name="T7" fmla="*/ 411 h 489"/>
                    <a:gd name="T8" fmla="*/ 391 w 476"/>
                    <a:gd name="T9" fmla="*/ 104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6" h="489">
                      <a:moveTo>
                        <a:pt x="391" y="104"/>
                      </a:moveTo>
                      <a:cubicBezTo>
                        <a:pt x="307" y="11"/>
                        <a:pt x="170" y="0"/>
                        <a:pt x="85" y="77"/>
                      </a:cubicBezTo>
                      <a:cubicBezTo>
                        <a:pt x="0" y="155"/>
                        <a:pt x="0" y="292"/>
                        <a:pt x="84" y="385"/>
                      </a:cubicBezTo>
                      <a:cubicBezTo>
                        <a:pt x="169" y="477"/>
                        <a:pt x="306" y="489"/>
                        <a:pt x="390" y="411"/>
                      </a:cubicBezTo>
                      <a:cubicBezTo>
                        <a:pt x="475" y="334"/>
                        <a:pt x="476" y="196"/>
                        <a:pt x="391" y="104"/>
                      </a:cubicBezTo>
                      <a:close/>
                    </a:path>
                  </a:pathLst>
                </a:custGeom>
                <a:solidFill>
                  <a:srgbClr val="2640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5" name="Freeform 334"/>
                <p:cNvSpPr>
                  <a:spLocks/>
                </p:cNvSpPr>
                <p:nvPr/>
              </p:nvSpPr>
              <p:spPr bwMode="auto">
                <a:xfrm>
                  <a:off x="2515" y="2637"/>
                  <a:ext cx="508" cy="577"/>
                </a:xfrm>
                <a:custGeom>
                  <a:avLst/>
                  <a:gdLst>
                    <a:gd name="T0" fmla="*/ 179 w 402"/>
                    <a:gd name="T1" fmla="*/ 296 h 457"/>
                    <a:gd name="T2" fmla="*/ 168 w 402"/>
                    <a:gd name="T3" fmla="*/ 0 h 457"/>
                    <a:gd name="T4" fmla="*/ 85 w 402"/>
                    <a:gd name="T5" fmla="*/ 45 h 457"/>
                    <a:gd name="T6" fmla="*/ 84 w 402"/>
                    <a:gd name="T7" fmla="*/ 353 h 457"/>
                    <a:gd name="T8" fmla="*/ 390 w 402"/>
                    <a:gd name="T9" fmla="*/ 379 h 457"/>
                    <a:gd name="T10" fmla="*/ 402 w 402"/>
                    <a:gd name="T11" fmla="*/ 368 h 457"/>
                    <a:gd name="T12" fmla="*/ 179 w 402"/>
                    <a:gd name="T13" fmla="*/ 29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2" h="457">
                      <a:moveTo>
                        <a:pt x="179" y="296"/>
                      </a:moveTo>
                      <a:cubicBezTo>
                        <a:pt x="99" y="209"/>
                        <a:pt x="95" y="79"/>
                        <a:pt x="168" y="0"/>
                      </a:cubicBezTo>
                      <a:cubicBezTo>
                        <a:pt x="138" y="8"/>
                        <a:pt x="109" y="23"/>
                        <a:pt x="85" y="45"/>
                      </a:cubicBezTo>
                      <a:cubicBezTo>
                        <a:pt x="0" y="123"/>
                        <a:pt x="0" y="260"/>
                        <a:pt x="84" y="353"/>
                      </a:cubicBezTo>
                      <a:cubicBezTo>
                        <a:pt x="169" y="445"/>
                        <a:pt x="306" y="457"/>
                        <a:pt x="390" y="379"/>
                      </a:cubicBezTo>
                      <a:cubicBezTo>
                        <a:pt x="395" y="376"/>
                        <a:pt x="398" y="372"/>
                        <a:pt x="402" y="368"/>
                      </a:cubicBezTo>
                      <a:cubicBezTo>
                        <a:pt x="326" y="387"/>
                        <a:pt x="239" y="362"/>
                        <a:pt x="179" y="296"/>
                      </a:cubicBezTo>
                      <a:close/>
                    </a:path>
                  </a:pathLst>
                </a:custGeom>
                <a:solidFill>
                  <a:srgbClr val="0725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6" name="Freeform 335"/>
                <p:cNvSpPr>
                  <a:spLocks/>
                </p:cNvSpPr>
                <p:nvPr/>
              </p:nvSpPr>
              <p:spPr bwMode="auto">
                <a:xfrm>
                  <a:off x="2660" y="1432"/>
                  <a:ext cx="97" cy="140"/>
                </a:xfrm>
                <a:custGeom>
                  <a:avLst/>
                  <a:gdLst>
                    <a:gd name="T0" fmla="*/ 97 w 97"/>
                    <a:gd name="T1" fmla="*/ 19 h 140"/>
                    <a:gd name="T2" fmla="*/ 47 w 97"/>
                    <a:gd name="T3" fmla="*/ 140 h 140"/>
                    <a:gd name="T4" fmla="*/ 0 w 97"/>
                    <a:gd name="T5" fmla="*/ 122 h 140"/>
                    <a:gd name="T6" fmla="*/ 51 w 97"/>
                    <a:gd name="T7" fmla="*/ 0 h 140"/>
                    <a:gd name="T8" fmla="*/ 97 w 97"/>
                    <a:gd name="T9" fmla="*/ 1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0">
                      <a:moveTo>
                        <a:pt x="97" y="19"/>
                      </a:moveTo>
                      <a:lnTo>
                        <a:pt x="47" y="140"/>
                      </a:lnTo>
                      <a:lnTo>
                        <a:pt x="0" y="122"/>
                      </a:lnTo>
                      <a:lnTo>
                        <a:pt x="51" y="0"/>
                      </a:lnTo>
                      <a:lnTo>
                        <a:pt x="97" y="1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7" name="Freeform 336"/>
                <p:cNvSpPr>
                  <a:spLocks/>
                </p:cNvSpPr>
                <p:nvPr/>
              </p:nvSpPr>
              <p:spPr bwMode="auto">
                <a:xfrm>
                  <a:off x="2703" y="1063"/>
                  <a:ext cx="999" cy="675"/>
                </a:xfrm>
                <a:custGeom>
                  <a:avLst/>
                  <a:gdLst>
                    <a:gd name="T0" fmla="*/ 469 w 790"/>
                    <a:gd name="T1" fmla="*/ 51 h 534"/>
                    <a:gd name="T2" fmla="*/ 497 w 790"/>
                    <a:gd name="T3" fmla="*/ 277 h 534"/>
                    <a:gd name="T4" fmla="*/ 41 w 790"/>
                    <a:gd name="T5" fmla="*/ 300 h 534"/>
                    <a:gd name="T6" fmla="*/ 0 w 790"/>
                    <a:gd name="T7" fmla="*/ 409 h 534"/>
                    <a:gd name="T8" fmla="*/ 417 w 790"/>
                    <a:gd name="T9" fmla="*/ 503 h 534"/>
                    <a:gd name="T10" fmla="*/ 702 w 790"/>
                    <a:gd name="T11" fmla="*/ 379 h 534"/>
                    <a:gd name="T12" fmla="*/ 781 w 790"/>
                    <a:gd name="T13" fmla="*/ 85 h 534"/>
                    <a:gd name="T14" fmla="*/ 469 w 790"/>
                    <a:gd name="T15" fmla="*/ 51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534">
                      <a:moveTo>
                        <a:pt x="469" y="51"/>
                      </a:moveTo>
                      <a:cubicBezTo>
                        <a:pt x="469" y="51"/>
                        <a:pt x="522" y="188"/>
                        <a:pt x="497" y="277"/>
                      </a:cubicBezTo>
                      <a:cubicBezTo>
                        <a:pt x="473" y="366"/>
                        <a:pt x="219" y="379"/>
                        <a:pt x="41" y="300"/>
                      </a:cubicBezTo>
                      <a:cubicBezTo>
                        <a:pt x="15" y="363"/>
                        <a:pt x="0" y="409"/>
                        <a:pt x="0" y="409"/>
                      </a:cubicBezTo>
                      <a:cubicBezTo>
                        <a:pt x="0" y="409"/>
                        <a:pt x="287" y="534"/>
                        <a:pt x="417" y="503"/>
                      </a:cubicBezTo>
                      <a:cubicBezTo>
                        <a:pt x="546" y="472"/>
                        <a:pt x="702" y="379"/>
                        <a:pt x="702" y="379"/>
                      </a:cubicBezTo>
                      <a:cubicBezTo>
                        <a:pt x="702" y="379"/>
                        <a:pt x="773" y="171"/>
                        <a:pt x="781" y="85"/>
                      </a:cubicBezTo>
                      <a:cubicBezTo>
                        <a:pt x="790" y="0"/>
                        <a:pt x="469" y="51"/>
                        <a:pt x="469" y="51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8" name="Freeform 337"/>
                <p:cNvSpPr>
                  <a:spLocks/>
                </p:cNvSpPr>
                <p:nvPr/>
              </p:nvSpPr>
              <p:spPr bwMode="auto">
                <a:xfrm>
                  <a:off x="2703" y="1115"/>
                  <a:ext cx="991" cy="623"/>
                </a:xfrm>
                <a:custGeom>
                  <a:avLst/>
                  <a:gdLst>
                    <a:gd name="T0" fmla="*/ 646 w 784"/>
                    <a:gd name="T1" fmla="*/ 282 h 493"/>
                    <a:gd name="T2" fmla="*/ 361 w 784"/>
                    <a:gd name="T3" fmla="*/ 406 h 493"/>
                    <a:gd name="T4" fmla="*/ 10 w 784"/>
                    <a:gd name="T5" fmla="*/ 338 h 493"/>
                    <a:gd name="T6" fmla="*/ 0 w 784"/>
                    <a:gd name="T7" fmla="*/ 368 h 493"/>
                    <a:gd name="T8" fmla="*/ 417 w 784"/>
                    <a:gd name="T9" fmla="*/ 462 h 493"/>
                    <a:gd name="T10" fmla="*/ 702 w 784"/>
                    <a:gd name="T11" fmla="*/ 338 h 493"/>
                    <a:gd name="T12" fmla="*/ 781 w 784"/>
                    <a:gd name="T13" fmla="*/ 44 h 493"/>
                    <a:gd name="T14" fmla="*/ 724 w 784"/>
                    <a:gd name="T15" fmla="*/ 0 h 493"/>
                    <a:gd name="T16" fmla="*/ 646 w 784"/>
                    <a:gd name="T17" fmla="*/ 28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4" h="493">
                      <a:moveTo>
                        <a:pt x="646" y="282"/>
                      </a:moveTo>
                      <a:cubicBezTo>
                        <a:pt x="646" y="282"/>
                        <a:pt x="490" y="375"/>
                        <a:pt x="361" y="406"/>
                      </a:cubicBezTo>
                      <a:cubicBezTo>
                        <a:pt x="270" y="427"/>
                        <a:pt x="103" y="373"/>
                        <a:pt x="10" y="338"/>
                      </a:cubicBezTo>
                      <a:cubicBezTo>
                        <a:pt x="3" y="357"/>
                        <a:pt x="0" y="368"/>
                        <a:pt x="0" y="368"/>
                      </a:cubicBezTo>
                      <a:cubicBezTo>
                        <a:pt x="0" y="368"/>
                        <a:pt x="287" y="493"/>
                        <a:pt x="417" y="462"/>
                      </a:cubicBezTo>
                      <a:cubicBezTo>
                        <a:pt x="546" y="431"/>
                        <a:pt x="702" y="338"/>
                        <a:pt x="702" y="338"/>
                      </a:cubicBezTo>
                      <a:cubicBezTo>
                        <a:pt x="702" y="338"/>
                        <a:pt x="773" y="130"/>
                        <a:pt x="781" y="44"/>
                      </a:cubicBezTo>
                      <a:cubicBezTo>
                        <a:pt x="784" y="20"/>
                        <a:pt x="760" y="7"/>
                        <a:pt x="724" y="0"/>
                      </a:cubicBezTo>
                      <a:cubicBezTo>
                        <a:pt x="711" y="92"/>
                        <a:pt x="646" y="282"/>
                        <a:pt x="646" y="282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9" name="Freeform 338"/>
                <p:cNvSpPr>
                  <a:spLocks/>
                </p:cNvSpPr>
                <p:nvPr/>
              </p:nvSpPr>
              <p:spPr bwMode="auto">
                <a:xfrm>
                  <a:off x="2822" y="336"/>
                  <a:ext cx="65" cy="136"/>
                </a:xfrm>
                <a:custGeom>
                  <a:avLst/>
                  <a:gdLst>
                    <a:gd name="T0" fmla="*/ 65 w 65"/>
                    <a:gd name="T1" fmla="*/ 129 h 136"/>
                    <a:gd name="T2" fmla="*/ 50 w 65"/>
                    <a:gd name="T3" fmla="*/ 0 h 136"/>
                    <a:gd name="T4" fmla="*/ 0 w 65"/>
                    <a:gd name="T5" fmla="*/ 5 h 136"/>
                    <a:gd name="T6" fmla="*/ 15 w 65"/>
                    <a:gd name="T7" fmla="*/ 136 h 136"/>
                    <a:gd name="T8" fmla="*/ 65 w 65"/>
                    <a:gd name="T9" fmla="*/ 129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36">
                      <a:moveTo>
                        <a:pt x="65" y="129"/>
                      </a:moveTo>
                      <a:lnTo>
                        <a:pt x="50" y="0"/>
                      </a:lnTo>
                      <a:lnTo>
                        <a:pt x="0" y="5"/>
                      </a:lnTo>
                      <a:lnTo>
                        <a:pt x="15" y="136"/>
                      </a:lnTo>
                      <a:lnTo>
                        <a:pt x="65" y="12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0" name="Freeform 339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820"/>
                </a:xfrm>
                <a:custGeom>
                  <a:avLst/>
                  <a:gdLst>
                    <a:gd name="T0" fmla="*/ 356 w 680"/>
                    <a:gd name="T1" fmla="*/ 513 h 649"/>
                    <a:gd name="T2" fmla="*/ 444 w 680"/>
                    <a:gd name="T3" fmla="*/ 303 h 649"/>
                    <a:gd name="T4" fmla="*/ 10 w 680"/>
                    <a:gd name="T5" fmla="*/ 158 h 649"/>
                    <a:gd name="T6" fmla="*/ 0 w 680"/>
                    <a:gd name="T7" fmla="*/ 42 h 649"/>
                    <a:gd name="T8" fmla="*/ 427 w 680"/>
                    <a:gd name="T9" fmla="*/ 64 h 649"/>
                    <a:gd name="T10" fmla="*/ 668 w 680"/>
                    <a:gd name="T11" fmla="*/ 260 h 649"/>
                    <a:gd name="T12" fmla="*/ 665 w 680"/>
                    <a:gd name="T13" fmla="*/ 564 h 649"/>
                    <a:gd name="T14" fmla="*/ 356 w 680"/>
                    <a:gd name="T15" fmla="*/ 513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0" h="649">
                      <a:moveTo>
                        <a:pt x="356" y="513"/>
                      </a:moveTo>
                      <a:cubicBezTo>
                        <a:pt x="356" y="513"/>
                        <a:pt x="443" y="395"/>
                        <a:pt x="444" y="303"/>
                      </a:cubicBezTo>
                      <a:cubicBezTo>
                        <a:pt x="444" y="211"/>
                        <a:pt x="203" y="130"/>
                        <a:pt x="10" y="158"/>
                      </a:cubicBezTo>
                      <a:cubicBezTo>
                        <a:pt x="2" y="91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51" y="649"/>
                        <a:pt x="356" y="513"/>
                        <a:pt x="356" y="513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1" name="Freeform 340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752"/>
                </a:xfrm>
                <a:custGeom>
                  <a:avLst/>
                  <a:gdLst>
                    <a:gd name="T0" fmla="*/ 599 w 680"/>
                    <a:gd name="T1" fmla="*/ 299 h 595"/>
                    <a:gd name="T2" fmla="*/ 358 w 680"/>
                    <a:gd name="T3" fmla="*/ 103 h 595"/>
                    <a:gd name="T4" fmla="*/ 2 w 680"/>
                    <a:gd name="T5" fmla="*/ 74 h 595"/>
                    <a:gd name="T6" fmla="*/ 0 w 680"/>
                    <a:gd name="T7" fmla="*/ 42 h 595"/>
                    <a:gd name="T8" fmla="*/ 427 w 680"/>
                    <a:gd name="T9" fmla="*/ 64 h 595"/>
                    <a:gd name="T10" fmla="*/ 668 w 680"/>
                    <a:gd name="T11" fmla="*/ 260 h 595"/>
                    <a:gd name="T12" fmla="*/ 665 w 680"/>
                    <a:gd name="T13" fmla="*/ 564 h 595"/>
                    <a:gd name="T14" fmla="*/ 598 w 680"/>
                    <a:gd name="T15" fmla="*/ 591 h 595"/>
                    <a:gd name="T16" fmla="*/ 599 w 680"/>
                    <a:gd name="T17" fmla="*/ 29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0" h="595">
                      <a:moveTo>
                        <a:pt x="599" y="299"/>
                      </a:moveTo>
                      <a:cubicBezTo>
                        <a:pt x="599" y="299"/>
                        <a:pt x="474" y="167"/>
                        <a:pt x="358" y="103"/>
                      </a:cubicBezTo>
                      <a:cubicBezTo>
                        <a:pt x="276" y="58"/>
                        <a:pt x="100" y="65"/>
                        <a:pt x="2" y="74"/>
                      </a:cubicBezTo>
                      <a:cubicBezTo>
                        <a:pt x="0" y="54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61" y="588"/>
                        <a:pt x="634" y="595"/>
                        <a:pt x="598" y="591"/>
                      </a:cubicBezTo>
                      <a:cubicBezTo>
                        <a:pt x="610" y="499"/>
                        <a:pt x="599" y="299"/>
                        <a:pt x="599" y="299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2" name="Freeform 341"/>
                <p:cNvSpPr>
                  <a:spLocks/>
                </p:cNvSpPr>
                <p:nvPr/>
              </p:nvSpPr>
              <p:spPr bwMode="auto">
                <a:xfrm>
                  <a:off x="2473" y="338"/>
                  <a:ext cx="363" cy="242"/>
                </a:xfrm>
                <a:custGeom>
                  <a:avLst/>
                  <a:gdLst>
                    <a:gd name="T0" fmla="*/ 280 w 287"/>
                    <a:gd name="T1" fmla="*/ 31 h 192"/>
                    <a:gd name="T2" fmla="*/ 141 w 287"/>
                    <a:gd name="T3" fmla="*/ 5 h 192"/>
                    <a:gd name="T4" fmla="*/ 74 w 287"/>
                    <a:gd name="T5" fmla="*/ 34 h 192"/>
                    <a:gd name="T6" fmla="*/ 12 w 287"/>
                    <a:gd name="T7" fmla="*/ 83 h 192"/>
                    <a:gd name="T8" fmla="*/ 17 w 287"/>
                    <a:gd name="T9" fmla="*/ 84 h 192"/>
                    <a:gd name="T10" fmla="*/ 1 w 287"/>
                    <a:gd name="T11" fmla="*/ 103 h 192"/>
                    <a:gd name="T12" fmla="*/ 23 w 287"/>
                    <a:gd name="T13" fmla="*/ 107 h 192"/>
                    <a:gd name="T14" fmla="*/ 4 w 287"/>
                    <a:gd name="T15" fmla="*/ 132 h 192"/>
                    <a:gd name="T16" fmla="*/ 37 w 287"/>
                    <a:gd name="T17" fmla="*/ 135 h 192"/>
                    <a:gd name="T18" fmla="*/ 21 w 287"/>
                    <a:gd name="T19" fmla="*/ 161 h 192"/>
                    <a:gd name="T20" fmla="*/ 57 w 287"/>
                    <a:gd name="T21" fmla="*/ 163 h 192"/>
                    <a:gd name="T22" fmla="*/ 146 w 287"/>
                    <a:gd name="T23" fmla="*/ 127 h 192"/>
                    <a:gd name="T24" fmla="*/ 79 w 287"/>
                    <a:gd name="T25" fmla="*/ 166 h 192"/>
                    <a:gd name="T26" fmla="*/ 109 w 287"/>
                    <a:gd name="T27" fmla="*/ 177 h 192"/>
                    <a:gd name="T28" fmla="*/ 208 w 287"/>
                    <a:gd name="T29" fmla="*/ 147 h 192"/>
                    <a:gd name="T30" fmla="*/ 287 w 287"/>
                    <a:gd name="T31" fmla="*/ 96 h 192"/>
                    <a:gd name="T32" fmla="*/ 280 w 287"/>
                    <a:gd name="T33" fmla="*/ 3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7" h="192">
                      <a:moveTo>
                        <a:pt x="280" y="31"/>
                      </a:moveTo>
                      <a:cubicBezTo>
                        <a:pt x="280" y="31"/>
                        <a:pt x="180" y="9"/>
                        <a:pt x="141" y="5"/>
                      </a:cubicBezTo>
                      <a:cubicBezTo>
                        <a:pt x="101" y="0"/>
                        <a:pt x="103" y="15"/>
                        <a:pt x="74" y="34"/>
                      </a:cubicBezTo>
                      <a:cubicBezTo>
                        <a:pt x="44" y="53"/>
                        <a:pt x="14" y="67"/>
                        <a:pt x="12" y="83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17" y="84"/>
                        <a:pt x="1" y="90"/>
                        <a:pt x="1" y="103"/>
                      </a:cubicBezTo>
                      <a:cubicBezTo>
                        <a:pt x="0" y="115"/>
                        <a:pt x="14" y="109"/>
                        <a:pt x="23" y="107"/>
                      </a:cubicBezTo>
                      <a:cubicBezTo>
                        <a:pt x="5" y="114"/>
                        <a:pt x="1" y="123"/>
                        <a:pt x="4" y="132"/>
                      </a:cubicBezTo>
                      <a:cubicBezTo>
                        <a:pt x="7" y="141"/>
                        <a:pt x="23" y="140"/>
                        <a:pt x="37" y="135"/>
                      </a:cubicBezTo>
                      <a:cubicBezTo>
                        <a:pt x="22" y="141"/>
                        <a:pt x="19" y="153"/>
                        <a:pt x="21" y="161"/>
                      </a:cubicBezTo>
                      <a:cubicBezTo>
                        <a:pt x="22" y="169"/>
                        <a:pt x="35" y="177"/>
                        <a:pt x="57" y="163"/>
                      </a:cubicBezTo>
                      <a:cubicBezTo>
                        <a:pt x="79" y="150"/>
                        <a:pt x="146" y="127"/>
                        <a:pt x="146" y="127"/>
                      </a:cubicBezTo>
                      <a:cubicBezTo>
                        <a:pt x="146" y="127"/>
                        <a:pt x="84" y="164"/>
                        <a:pt x="79" y="166"/>
                      </a:cubicBezTo>
                      <a:cubicBezTo>
                        <a:pt x="75" y="168"/>
                        <a:pt x="79" y="192"/>
                        <a:pt x="109" y="177"/>
                      </a:cubicBezTo>
                      <a:cubicBezTo>
                        <a:pt x="139" y="162"/>
                        <a:pt x="178" y="158"/>
                        <a:pt x="208" y="147"/>
                      </a:cubicBezTo>
                      <a:cubicBezTo>
                        <a:pt x="238" y="137"/>
                        <a:pt x="281" y="115"/>
                        <a:pt x="287" y="96"/>
                      </a:cubicBezTo>
                      <a:cubicBezTo>
                        <a:pt x="281" y="43"/>
                        <a:pt x="280" y="31"/>
                        <a:pt x="280" y="31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3" name="Freeform 342"/>
                <p:cNvSpPr>
                  <a:spLocks/>
                </p:cNvSpPr>
                <p:nvPr/>
              </p:nvSpPr>
              <p:spPr bwMode="auto">
                <a:xfrm>
                  <a:off x="2351" y="1270"/>
                  <a:ext cx="352" cy="263"/>
                </a:xfrm>
                <a:custGeom>
                  <a:avLst/>
                  <a:gdLst>
                    <a:gd name="T0" fmla="*/ 253 w 278"/>
                    <a:gd name="T1" fmla="*/ 208 h 208"/>
                    <a:gd name="T2" fmla="*/ 112 w 278"/>
                    <a:gd name="T3" fmla="*/ 196 h 208"/>
                    <a:gd name="T4" fmla="*/ 55 w 278"/>
                    <a:gd name="T5" fmla="*/ 149 h 208"/>
                    <a:gd name="T6" fmla="*/ 9 w 278"/>
                    <a:gd name="T7" fmla="*/ 86 h 208"/>
                    <a:gd name="T8" fmla="*/ 14 w 278"/>
                    <a:gd name="T9" fmla="*/ 86 h 208"/>
                    <a:gd name="T10" fmla="*/ 3 w 278"/>
                    <a:gd name="T11" fmla="*/ 64 h 208"/>
                    <a:gd name="T12" fmla="*/ 26 w 278"/>
                    <a:gd name="T13" fmla="*/ 66 h 208"/>
                    <a:gd name="T14" fmla="*/ 14 w 278"/>
                    <a:gd name="T15" fmla="*/ 37 h 208"/>
                    <a:gd name="T16" fmla="*/ 47 w 278"/>
                    <a:gd name="T17" fmla="*/ 43 h 208"/>
                    <a:gd name="T18" fmla="*/ 39 w 278"/>
                    <a:gd name="T19" fmla="*/ 13 h 208"/>
                    <a:gd name="T20" fmla="*/ 74 w 278"/>
                    <a:gd name="T21" fmla="*/ 21 h 208"/>
                    <a:gd name="T22" fmla="*/ 150 w 278"/>
                    <a:gd name="T23" fmla="*/ 79 h 208"/>
                    <a:gd name="T24" fmla="*/ 96 w 278"/>
                    <a:gd name="T25" fmla="*/ 24 h 208"/>
                    <a:gd name="T26" fmla="*/ 128 w 278"/>
                    <a:gd name="T27" fmla="*/ 22 h 208"/>
                    <a:gd name="T28" fmla="*/ 215 w 278"/>
                    <a:gd name="T29" fmla="*/ 77 h 208"/>
                    <a:gd name="T30" fmla="*/ 278 w 278"/>
                    <a:gd name="T31" fmla="*/ 147 h 208"/>
                    <a:gd name="T32" fmla="*/ 253 w 278"/>
                    <a:gd name="T33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8" h="208">
                      <a:moveTo>
                        <a:pt x="253" y="208"/>
                      </a:moveTo>
                      <a:cubicBezTo>
                        <a:pt x="253" y="208"/>
                        <a:pt x="151" y="202"/>
                        <a:pt x="112" y="196"/>
                      </a:cubicBezTo>
                      <a:cubicBezTo>
                        <a:pt x="73" y="190"/>
                        <a:pt x="79" y="176"/>
                        <a:pt x="55" y="149"/>
                      </a:cubicBezTo>
                      <a:cubicBezTo>
                        <a:pt x="32" y="123"/>
                        <a:pt x="7" y="102"/>
                        <a:pt x="9" y="86"/>
                      </a:cubicBezTo>
                      <a:cubicBezTo>
                        <a:pt x="14" y="86"/>
                        <a:pt x="14" y="86"/>
                        <a:pt x="14" y="86"/>
                      </a:cubicBezTo>
                      <a:cubicBezTo>
                        <a:pt x="14" y="86"/>
                        <a:pt x="0" y="76"/>
                        <a:pt x="3" y="64"/>
                      </a:cubicBezTo>
                      <a:cubicBezTo>
                        <a:pt x="6" y="52"/>
                        <a:pt x="19" y="61"/>
                        <a:pt x="26" y="66"/>
                      </a:cubicBezTo>
                      <a:cubicBezTo>
                        <a:pt x="11" y="54"/>
                        <a:pt x="9" y="45"/>
                        <a:pt x="14" y="37"/>
                      </a:cubicBezTo>
                      <a:cubicBezTo>
                        <a:pt x="20" y="29"/>
                        <a:pt x="35" y="35"/>
                        <a:pt x="47" y="43"/>
                      </a:cubicBezTo>
                      <a:cubicBezTo>
                        <a:pt x="34" y="33"/>
                        <a:pt x="35" y="20"/>
                        <a:pt x="39" y="13"/>
                      </a:cubicBezTo>
                      <a:cubicBezTo>
                        <a:pt x="42" y="6"/>
                        <a:pt x="57" y="2"/>
                        <a:pt x="74" y="21"/>
                      </a:cubicBezTo>
                      <a:cubicBezTo>
                        <a:pt x="92" y="40"/>
                        <a:pt x="150" y="79"/>
                        <a:pt x="150" y="79"/>
                      </a:cubicBezTo>
                      <a:cubicBezTo>
                        <a:pt x="150" y="79"/>
                        <a:pt x="101" y="28"/>
                        <a:pt x="96" y="24"/>
                      </a:cubicBezTo>
                      <a:cubicBezTo>
                        <a:pt x="92" y="21"/>
                        <a:pt x="103" y="0"/>
                        <a:pt x="128" y="22"/>
                      </a:cubicBezTo>
                      <a:cubicBezTo>
                        <a:pt x="152" y="44"/>
                        <a:pt x="189" y="59"/>
                        <a:pt x="215" y="77"/>
                      </a:cubicBezTo>
                      <a:cubicBezTo>
                        <a:pt x="241" y="95"/>
                        <a:pt x="276" y="128"/>
                        <a:pt x="278" y="147"/>
                      </a:cubicBezTo>
                      <a:cubicBezTo>
                        <a:pt x="258" y="197"/>
                        <a:pt x="253" y="208"/>
                        <a:pt x="253" y="208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4" name="Freeform 343"/>
                <p:cNvSpPr>
                  <a:spLocks/>
                </p:cNvSpPr>
                <p:nvPr/>
              </p:nvSpPr>
              <p:spPr bwMode="auto">
                <a:xfrm>
                  <a:off x="3156" y="724"/>
                  <a:ext cx="293" cy="635"/>
                </a:xfrm>
                <a:custGeom>
                  <a:avLst/>
                  <a:gdLst>
                    <a:gd name="T0" fmla="*/ 36 w 232"/>
                    <a:gd name="T1" fmla="*/ 65 h 502"/>
                    <a:gd name="T2" fmla="*/ 0 w 232"/>
                    <a:gd name="T3" fmla="*/ 128 h 502"/>
                    <a:gd name="T4" fmla="*/ 0 w 232"/>
                    <a:gd name="T5" fmla="*/ 403 h 502"/>
                    <a:gd name="T6" fmla="*/ 37 w 232"/>
                    <a:gd name="T7" fmla="*/ 461 h 502"/>
                    <a:gd name="T8" fmla="*/ 164 w 232"/>
                    <a:gd name="T9" fmla="*/ 496 h 502"/>
                    <a:gd name="T10" fmla="*/ 207 w 232"/>
                    <a:gd name="T11" fmla="*/ 459 h 502"/>
                    <a:gd name="T12" fmla="*/ 228 w 232"/>
                    <a:gd name="T13" fmla="*/ 311 h 502"/>
                    <a:gd name="T14" fmla="*/ 229 w 232"/>
                    <a:gd name="T15" fmla="*/ 217 h 502"/>
                    <a:gd name="T16" fmla="*/ 208 w 232"/>
                    <a:gd name="T17" fmla="*/ 41 h 502"/>
                    <a:gd name="T18" fmla="*/ 166 w 232"/>
                    <a:gd name="T19" fmla="*/ 9 h 502"/>
                    <a:gd name="T20" fmla="*/ 36 w 232"/>
                    <a:gd name="T21" fmla="*/ 65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502">
                      <a:moveTo>
                        <a:pt x="36" y="65"/>
                      </a:moveTo>
                      <a:cubicBezTo>
                        <a:pt x="16" y="73"/>
                        <a:pt x="0" y="102"/>
                        <a:pt x="0" y="128"/>
                      </a:cubicBezTo>
                      <a:cubicBezTo>
                        <a:pt x="0" y="403"/>
                        <a:pt x="0" y="403"/>
                        <a:pt x="0" y="403"/>
                      </a:cubicBezTo>
                      <a:cubicBezTo>
                        <a:pt x="0" y="430"/>
                        <a:pt x="16" y="456"/>
                        <a:pt x="37" y="461"/>
                      </a:cubicBezTo>
                      <a:cubicBezTo>
                        <a:pt x="164" y="496"/>
                        <a:pt x="164" y="496"/>
                        <a:pt x="164" y="496"/>
                      </a:cubicBezTo>
                      <a:cubicBezTo>
                        <a:pt x="184" y="502"/>
                        <a:pt x="204" y="485"/>
                        <a:pt x="207" y="459"/>
                      </a:cubicBezTo>
                      <a:cubicBezTo>
                        <a:pt x="228" y="311"/>
                        <a:pt x="228" y="311"/>
                        <a:pt x="228" y="311"/>
                      </a:cubicBezTo>
                      <a:cubicBezTo>
                        <a:pt x="231" y="285"/>
                        <a:pt x="232" y="243"/>
                        <a:pt x="229" y="217"/>
                      </a:cubicBezTo>
                      <a:cubicBezTo>
                        <a:pt x="208" y="41"/>
                        <a:pt x="208" y="41"/>
                        <a:pt x="208" y="41"/>
                      </a:cubicBezTo>
                      <a:cubicBezTo>
                        <a:pt x="205" y="15"/>
                        <a:pt x="186" y="0"/>
                        <a:pt x="166" y="9"/>
                      </a:cubicBez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5" name="Oval 344"/>
                <p:cNvSpPr>
                  <a:spLocks noChangeArrowheads="1"/>
                </p:cNvSpPr>
                <p:nvPr/>
              </p:nvSpPr>
              <p:spPr bwMode="auto">
                <a:xfrm>
                  <a:off x="3228" y="799"/>
                  <a:ext cx="572" cy="526"/>
                </a:xfrm>
                <a:prstGeom prst="ellipse">
                  <a:avLst/>
                </a:prstGeom>
                <a:solidFill>
                  <a:srgbClr val="A08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6" name="Freeform 345"/>
                <p:cNvSpPr>
                  <a:spLocks/>
                </p:cNvSpPr>
                <p:nvPr/>
              </p:nvSpPr>
              <p:spPr bwMode="auto">
                <a:xfrm>
                  <a:off x="3228" y="946"/>
                  <a:ext cx="572" cy="379"/>
                </a:xfrm>
                <a:custGeom>
                  <a:avLst/>
                  <a:gdLst>
                    <a:gd name="T0" fmla="*/ 249 w 453"/>
                    <a:gd name="T1" fmla="*/ 192 h 300"/>
                    <a:gd name="T2" fmla="*/ 24 w 453"/>
                    <a:gd name="T3" fmla="*/ 0 h 300"/>
                    <a:gd name="T4" fmla="*/ 0 w 453"/>
                    <a:gd name="T5" fmla="*/ 92 h 300"/>
                    <a:gd name="T6" fmla="*/ 227 w 453"/>
                    <a:gd name="T7" fmla="*/ 300 h 300"/>
                    <a:gd name="T8" fmla="*/ 453 w 453"/>
                    <a:gd name="T9" fmla="*/ 92 h 300"/>
                    <a:gd name="T10" fmla="*/ 452 w 453"/>
                    <a:gd name="T11" fmla="*/ 76 h 300"/>
                    <a:gd name="T12" fmla="*/ 249 w 453"/>
                    <a:gd name="T13" fmla="*/ 192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" h="300">
                      <a:moveTo>
                        <a:pt x="249" y="192"/>
                      </a:moveTo>
                      <a:cubicBezTo>
                        <a:pt x="130" y="192"/>
                        <a:pt x="33" y="108"/>
                        <a:pt x="24" y="0"/>
                      </a:cubicBezTo>
                      <a:cubicBezTo>
                        <a:pt x="9" y="28"/>
                        <a:pt x="0" y="59"/>
                        <a:pt x="0" y="92"/>
                      </a:cubicBezTo>
                      <a:cubicBezTo>
                        <a:pt x="0" y="207"/>
                        <a:pt x="102" y="300"/>
                        <a:pt x="227" y="300"/>
                      </a:cubicBezTo>
                      <a:cubicBezTo>
                        <a:pt x="352" y="300"/>
                        <a:pt x="453" y="207"/>
                        <a:pt x="453" y="92"/>
                      </a:cubicBezTo>
                      <a:cubicBezTo>
                        <a:pt x="453" y="87"/>
                        <a:pt x="453" y="81"/>
                        <a:pt x="452" y="76"/>
                      </a:cubicBezTo>
                      <a:cubicBezTo>
                        <a:pt x="416" y="145"/>
                        <a:pt x="338" y="192"/>
                        <a:pt x="249" y="192"/>
                      </a:cubicBezTo>
                      <a:close/>
                    </a:path>
                  </a:pathLst>
                </a:custGeom>
                <a:solidFill>
                  <a:srgbClr val="907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7" name="Freeform 346"/>
                <p:cNvSpPr>
                  <a:spLocks/>
                </p:cNvSpPr>
                <p:nvPr/>
              </p:nvSpPr>
              <p:spPr bwMode="auto">
                <a:xfrm>
                  <a:off x="1411" y="421"/>
                  <a:ext cx="275" cy="234"/>
                </a:xfrm>
                <a:custGeom>
                  <a:avLst/>
                  <a:gdLst>
                    <a:gd name="T0" fmla="*/ 0 w 218"/>
                    <a:gd name="T1" fmla="*/ 5 h 185"/>
                    <a:gd name="T2" fmla="*/ 216 w 218"/>
                    <a:gd name="T3" fmla="*/ 185 h 185"/>
                    <a:gd name="T4" fmla="*/ 213 w 218"/>
                    <a:gd name="T5" fmla="*/ 174 h 185"/>
                    <a:gd name="T6" fmla="*/ 4 w 218"/>
                    <a:gd name="T7" fmla="*/ 0 h 185"/>
                    <a:gd name="T8" fmla="*/ 0 w 218"/>
                    <a:gd name="T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5">
                      <a:moveTo>
                        <a:pt x="0" y="5"/>
                      </a:moveTo>
                      <a:cubicBezTo>
                        <a:pt x="216" y="185"/>
                        <a:pt x="216" y="185"/>
                        <a:pt x="216" y="185"/>
                      </a:cubicBezTo>
                      <a:cubicBezTo>
                        <a:pt x="218" y="182"/>
                        <a:pt x="216" y="178"/>
                        <a:pt x="213" y="174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8" name="Freeform 347"/>
                <p:cNvSpPr>
                  <a:spLocks/>
                </p:cNvSpPr>
                <p:nvPr/>
              </p:nvSpPr>
              <p:spPr bwMode="auto">
                <a:xfrm>
                  <a:off x="1416" y="406"/>
                  <a:ext cx="283" cy="240"/>
                </a:xfrm>
                <a:custGeom>
                  <a:avLst/>
                  <a:gdLst>
                    <a:gd name="T0" fmla="*/ 10 w 224"/>
                    <a:gd name="T1" fmla="*/ 0 h 190"/>
                    <a:gd name="T2" fmla="*/ 0 w 224"/>
                    <a:gd name="T3" fmla="*/ 12 h 190"/>
                    <a:gd name="T4" fmla="*/ 209 w 224"/>
                    <a:gd name="T5" fmla="*/ 186 h 190"/>
                    <a:gd name="T6" fmla="*/ 209 w 224"/>
                    <a:gd name="T7" fmla="*/ 186 h 190"/>
                    <a:gd name="T8" fmla="*/ 209 w 224"/>
                    <a:gd name="T9" fmla="*/ 186 h 190"/>
                    <a:gd name="T10" fmla="*/ 222 w 224"/>
                    <a:gd name="T11" fmla="*/ 187 h 190"/>
                    <a:gd name="T12" fmla="*/ 219 w 224"/>
                    <a:gd name="T13" fmla="*/ 174 h 190"/>
                    <a:gd name="T14" fmla="*/ 219 w 224"/>
                    <a:gd name="T15" fmla="*/ 175 h 190"/>
                    <a:gd name="T16" fmla="*/ 219 w 224"/>
                    <a:gd name="T17" fmla="*/ 174 h 190"/>
                    <a:gd name="T18" fmla="*/ 219 w 224"/>
                    <a:gd name="T19" fmla="*/ 174 h 190"/>
                    <a:gd name="T20" fmla="*/ 10 w 224"/>
                    <a:gd name="T2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190">
                      <a:moveTo>
                        <a:pt x="10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13" y="189"/>
                        <a:pt x="219" y="190"/>
                        <a:pt x="222" y="187"/>
                      </a:cubicBezTo>
                      <a:cubicBezTo>
                        <a:pt x="224" y="184"/>
                        <a:pt x="223" y="179"/>
                        <a:pt x="219" y="174"/>
                      </a:cubicBezTo>
                      <a:cubicBezTo>
                        <a:pt x="219" y="175"/>
                        <a:pt x="219" y="175"/>
                        <a:pt x="219" y="175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9" name="Freeform 348"/>
                <p:cNvSpPr>
                  <a:spLocks/>
                </p:cNvSpPr>
                <p:nvPr/>
              </p:nvSpPr>
              <p:spPr bwMode="auto">
                <a:xfrm>
                  <a:off x="1429" y="399"/>
                  <a:ext cx="279" cy="232"/>
                </a:xfrm>
                <a:custGeom>
                  <a:avLst/>
                  <a:gdLst>
                    <a:gd name="T0" fmla="*/ 209 w 221"/>
                    <a:gd name="T1" fmla="*/ 179 h 183"/>
                    <a:gd name="T2" fmla="*/ 221 w 221"/>
                    <a:gd name="T3" fmla="*/ 181 h 183"/>
                    <a:gd name="T4" fmla="*/ 4 w 221"/>
                    <a:gd name="T5" fmla="*/ 0 h 183"/>
                    <a:gd name="T6" fmla="*/ 0 w 221"/>
                    <a:gd name="T7" fmla="*/ 5 h 183"/>
                    <a:gd name="T8" fmla="*/ 209 w 221"/>
                    <a:gd name="T9" fmla="*/ 17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83">
                      <a:moveTo>
                        <a:pt x="209" y="179"/>
                      </a:moveTo>
                      <a:cubicBezTo>
                        <a:pt x="213" y="182"/>
                        <a:pt x="218" y="183"/>
                        <a:pt x="221" y="18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lnTo>
                        <a:pt x="209" y="179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0" name="Freeform 349"/>
                <p:cNvSpPr>
                  <a:spLocks/>
                </p:cNvSpPr>
                <p:nvPr/>
              </p:nvSpPr>
              <p:spPr bwMode="auto">
                <a:xfrm>
                  <a:off x="1680" y="626"/>
                  <a:ext cx="42" cy="38"/>
                </a:xfrm>
                <a:custGeom>
                  <a:avLst/>
                  <a:gdLst>
                    <a:gd name="T0" fmla="*/ 22 w 33"/>
                    <a:gd name="T1" fmla="*/ 2 h 30"/>
                    <a:gd name="T2" fmla="*/ 10 w 33"/>
                    <a:gd name="T3" fmla="*/ 0 h 30"/>
                    <a:gd name="T4" fmla="*/ 10 w 33"/>
                    <a:gd name="T5" fmla="*/ 0 h 30"/>
                    <a:gd name="T6" fmla="*/ 10 w 33"/>
                    <a:gd name="T7" fmla="*/ 1 h 30"/>
                    <a:gd name="T8" fmla="*/ 10 w 33"/>
                    <a:gd name="T9" fmla="*/ 0 h 30"/>
                    <a:gd name="T10" fmla="*/ 13 w 33"/>
                    <a:gd name="T11" fmla="*/ 13 h 30"/>
                    <a:gd name="T12" fmla="*/ 0 w 33"/>
                    <a:gd name="T13" fmla="*/ 12 h 30"/>
                    <a:gd name="T14" fmla="*/ 0 w 33"/>
                    <a:gd name="T15" fmla="*/ 12 h 30"/>
                    <a:gd name="T16" fmla="*/ 0 w 33"/>
                    <a:gd name="T17" fmla="*/ 12 h 30"/>
                    <a:gd name="T18" fmla="*/ 3 w 33"/>
                    <a:gd name="T19" fmla="*/ 24 h 30"/>
                    <a:gd name="T20" fmla="*/ 33 w 33"/>
                    <a:gd name="T21" fmla="*/ 30 h 30"/>
                    <a:gd name="T22" fmla="*/ 22 w 33"/>
                    <a:gd name="T23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" h="30">
                      <a:moveTo>
                        <a:pt x="22" y="2"/>
                      </a:moveTo>
                      <a:cubicBezTo>
                        <a:pt x="19" y="4"/>
                        <a:pt x="14" y="3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4" y="5"/>
                        <a:pt x="15" y="10"/>
                        <a:pt x="13" y="13"/>
                      </a:cubicBezTo>
                      <a:cubicBezTo>
                        <a:pt x="10" y="16"/>
                        <a:pt x="4" y="15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20"/>
                        <a:pt x="3" y="2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F0B1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1" name="Freeform 350"/>
                <p:cNvSpPr>
                  <a:spLocks/>
                </p:cNvSpPr>
                <p:nvPr/>
              </p:nvSpPr>
              <p:spPr bwMode="auto">
                <a:xfrm>
                  <a:off x="1703" y="646"/>
                  <a:ext cx="19" cy="18"/>
                </a:xfrm>
                <a:custGeom>
                  <a:avLst/>
                  <a:gdLst>
                    <a:gd name="T0" fmla="*/ 0 w 15"/>
                    <a:gd name="T1" fmla="*/ 11 h 14"/>
                    <a:gd name="T2" fmla="*/ 15 w 15"/>
                    <a:gd name="T3" fmla="*/ 14 h 14"/>
                    <a:gd name="T4" fmla="*/ 9 w 15"/>
                    <a:gd name="T5" fmla="*/ 0 h 14"/>
                    <a:gd name="T6" fmla="*/ 4 w 15"/>
                    <a:gd name="T7" fmla="*/ 5 h 14"/>
                    <a:gd name="T8" fmla="*/ 0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11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2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2" name="Freeform 351"/>
                <p:cNvSpPr>
                  <a:spLocks/>
                </p:cNvSpPr>
                <p:nvPr/>
              </p:nvSpPr>
              <p:spPr bwMode="auto">
                <a:xfrm>
                  <a:off x="1398" y="410"/>
                  <a:ext cx="18" cy="16"/>
                </a:xfrm>
                <a:custGeom>
                  <a:avLst/>
                  <a:gdLst>
                    <a:gd name="T0" fmla="*/ 13 w 18"/>
                    <a:gd name="T1" fmla="*/ 16 h 16"/>
                    <a:gd name="T2" fmla="*/ 18 w 18"/>
                    <a:gd name="T3" fmla="*/ 11 h 16"/>
                    <a:gd name="T4" fmla="*/ 5 w 18"/>
                    <a:gd name="T5" fmla="*/ 0 h 16"/>
                    <a:gd name="T6" fmla="*/ 0 w 18"/>
                    <a:gd name="T7" fmla="*/ 6 h 16"/>
                    <a:gd name="T8" fmla="*/ 13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13" y="16"/>
                      </a:moveTo>
                      <a:lnTo>
                        <a:pt x="18" y="11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3" name="Freeform 352"/>
                <p:cNvSpPr>
                  <a:spLocks/>
                </p:cNvSpPr>
                <p:nvPr/>
              </p:nvSpPr>
              <p:spPr bwMode="auto">
                <a:xfrm>
                  <a:off x="1403" y="396"/>
                  <a:ext cx="26" cy="25"/>
                </a:xfrm>
                <a:custGeom>
                  <a:avLst/>
                  <a:gdLst>
                    <a:gd name="T0" fmla="*/ 13 w 26"/>
                    <a:gd name="T1" fmla="*/ 25 h 25"/>
                    <a:gd name="T2" fmla="*/ 26 w 26"/>
                    <a:gd name="T3" fmla="*/ 10 h 25"/>
                    <a:gd name="T4" fmla="*/ 13 w 26"/>
                    <a:gd name="T5" fmla="*/ 0 h 25"/>
                    <a:gd name="T6" fmla="*/ 0 w 26"/>
                    <a:gd name="T7" fmla="*/ 14 h 25"/>
                    <a:gd name="T8" fmla="*/ 13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3" y="25"/>
                      </a:moveTo>
                      <a:lnTo>
                        <a:pt x="26" y="10"/>
                      </a:ln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F85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4" name="Freeform 353"/>
                <p:cNvSpPr>
                  <a:spLocks/>
                </p:cNvSpPr>
                <p:nvPr/>
              </p:nvSpPr>
              <p:spPr bwMode="auto">
                <a:xfrm>
                  <a:off x="1416" y="389"/>
                  <a:ext cx="18" cy="17"/>
                </a:xfrm>
                <a:custGeom>
                  <a:avLst/>
                  <a:gdLst>
                    <a:gd name="T0" fmla="*/ 13 w 18"/>
                    <a:gd name="T1" fmla="*/ 17 h 17"/>
                    <a:gd name="T2" fmla="*/ 18 w 18"/>
                    <a:gd name="T3" fmla="*/ 10 h 17"/>
                    <a:gd name="T4" fmla="*/ 5 w 18"/>
                    <a:gd name="T5" fmla="*/ 0 h 17"/>
                    <a:gd name="T6" fmla="*/ 0 w 18"/>
                    <a:gd name="T7" fmla="*/ 7 h 17"/>
                    <a:gd name="T8" fmla="*/ 13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17"/>
                      </a:moveTo>
                      <a:lnTo>
                        <a:pt x="18" y="10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5" name="Freeform 354"/>
                <p:cNvSpPr>
                  <a:spLocks noEditPoints="1"/>
                </p:cNvSpPr>
                <p:nvPr/>
              </p:nvSpPr>
              <p:spPr bwMode="auto">
                <a:xfrm>
                  <a:off x="1722" y="740"/>
                  <a:ext cx="430" cy="49"/>
                </a:xfrm>
                <a:custGeom>
                  <a:avLst/>
                  <a:gdLst>
                    <a:gd name="T0" fmla="*/ 0 w 340"/>
                    <a:gd name="T1" fmla="*/ 0 h 39"/>
                    <a:gd name="T2" fmla="*/ 0 w 340"/>
                    <a:gd name="T3" fmla="*/ 39 h 39"/>
                    <a:gd name="T4" fmla="*/ 340 w 340"/>
                    <a:gd name="T5" fmla="*/ 39 h 39"/>
                    <a:gd name="T6" fmla="*/ 340 w 340"/>
                    <a:gd name="T7" fmla="*/ 0 h 39"/>
                    <a:gd name="T8" fmla="*/ 0 w 340"/>
                    <a:gd name="T9" fmla="*/ 0 h 39"/>
                    <a:gd name="T10" fmla="*/ 9 w 340"/>
                    <a:gd name="T11" fmla="*/ 26 h 39"/>
                    <a:gd name="T12" fmla="*/ 5 w 340"/>
                    <a:gd name="T13" fmla="*/ 22 h 39"/>
                    <a:gd name="T14" fmla="*/ 9 w 340"/>
                    <a:gd name="T15" fmla="*/ 18 h 39"/>
                    <a:gd name="T16" fmla="*/ 13 w 340"/>
                    <a:gd name="T17" fmla="*/ 22 h 39"/>
                    <a:gd name="T18" fmla="*/ 9 w 340"/>
                    <a:gd name="T19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0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40" y="39"/>
                        <a:pt x="340" y="39"/>
                        <a:pt x="340" y="39"/>
                      </a:cubicBezTo>
                      <a:cubicBezTo>
                        <a:pt x="340" y="0"/>
                        <a:pt x="340" y="0"/>
                        <a:pt x="340" y="0"/>
                      </a:cubicBezTo>
                      <a:lnTo>
                        <a:pt x="0" y="0"/>
                      </a:lnTo>
                      <a:close/>
                      <a:moveTo>
                        <a:pt x="9" y="26"/>
                      </a:moveTo>
                      <a:cubicBezTo>
                        <a:pt x="7" y="26"/>
                        <a:pt x="5" y="24"/>
                        <a:pt x="5" y="22"/>
                      </a:cubicBezTo>
                      <a:cubicBezTo>
                        <a:pt x="5" y="20"/>
                        <a:pt x="7" y="18"/>
                        <a:pt x="9" y="18"/>
                      </a:cubicBezTo>
                      <a:cubicBezTo>
                        <a:pt x="11" y="18"/>
                        <a:pt x="13" y="20"/>
                        <a:pt x="13" y="22"/>
                      </a:cubicBezTo>
                      <a:cubicBezTo>
                        <a:pt x="13" y="24"/>
                        <a:pt x="11" y="26"/>
                        <a:pt x="9" y="26"/>
                      </a:cubicBez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6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22" y="740"/>
                  <a:ext cx="430" cy="13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7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22" y="781"/>
                  <a:ext cx="430" cy="8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8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2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9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4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0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5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1" name="Rectangle 360"/>
                <p:cNvSpPr>
                  <a:spLocks noChangeArrowheads="1"/>
                </p:cNvSpPr>
                <p:nvPr/>
              </p:nvSpPr>
              <p:spPr bwMode="auto">
                <a:xfrm>
                  <a:off x="177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2" name="Rectangle 361"/>
                <p:cNvSpPr>
                  <a:spLocks noChangeArrowheads="1"/>
                </p:cNvSpPr>
                <p:nvPr/>
              </p:nvSpPr>
              <p:spPr bwMode="auto">
                <a:xfrm>
                  <a:off x="178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3" name="Rectangle 362"/>
                <p:cNvSpPr>
                  <a:spLocks noChangeArrowheads="1"/>
                </p:cNvSpPr>
                <p:nvPr/>
              </p:nvSpPr>
              <p:spPr bwMode="auto">
                <a:xfrm>
                  <a:off x="179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4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1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5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2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6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3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7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5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8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6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9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8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0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9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1" name="Rectangle 370"/>
                <p:cNvSpPr>
                  <a:spLocks noChangeArrowheads="1"/>
                </p:cNvSpPr>
                <p:nvPr/>
              </p:nvSpPr>
              <p:spPr bwMode="auto">
                <a:xfrm>
                  <a:off x="190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2" name="Rectangle 371"/>
                <p:cNvSpPr>
                  <a:spLocks noChangeArrowheads="1"/>
                </p:cNvSpPr>
                <p:nvPr/>
              </p:nvSpPr>
              <p:spPr bwMode="auto">
                <a:xfrm>
                  <a:off x="192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3" name="Rectangle 372"/>
                <p:cNvSpPr>
                  <a:spLocks noChangeArrowheads="1"/>
                </p:cNvSpPr>
                <p:nvPr/>
              </p:nvSpPr>
              <p:spPr bwMode="auto">
                <a:xfrm>
                  <a:off x="193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4" name="Rectangle 373"/>
                <p:cNvSpPr>
                  <a:spLocks noChangeArrowheads="1"/>
                </p:cNvSpPr>
                <p:nvPr/>
              </p:nvSpPr>
              <p:spPr bwMode="auto">
                <a:xfrm>
                  <a:off x="194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5" name="Rectangle 374"/>
                <p:cNvSpPr>
                  <a:spLocks noChangeArrowheads="1"/>
                </p:cNvSpPr>
                <p:nvPr/>
              </p:nvSpPr>
              <p:spPr bwMode="auto">
                <a:xfrm>
                  <a:off x="1963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6" name="Rectangle 375"/>
                <p:cNvSpPr>
                  <a:spLocks noChangeArrowheads="1"/>
                </p:cNvSpPr>
                <p:nvPr/>
              </p:nvSpPr>
              <p:spPr bwMode="auto">
                <a:xfrm>
                  <a:off x="1977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7" name="Rectangle 376"/>
                <p:cNvSpPr>
                  <a:spLocks noChangeArrowheads="1"/>
                </p:cNvSpPr>
                <p:nvPr/>
              </p:nvSpPr>
              <p:spPr bwMode="auto">
                <a:xfrm>
                  <a:off x="199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8" name="Rectangle 377"/>
                <p:cNvSpPr>
                  <a:spLocks noChangeArrowheads="1"/>
                </p:cNvSpPr>
                <p:nvPr/>
              </p:nvSpPr>
              <p:spPr bwMode="auto">
                <a:xfrm>
                  <a:off x="200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9" name="Rectangle 378"/>
                <p:cNvSpPr>
                  <a:spLocks noChangeArrowheads="1"/>
                </p:cNvSpPr>
                <p:nvPr/>
              </p:nvSpPr>
              <p:spPr bwMode="auto">
                <a:xfrm>
                  <a:off x="201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0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3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1" name="Rectangle 380"/>
                <p:cNvSpPr>
                  <a:spLocks noChangeArrowheads="1"/>
                </p:cNvSpPr>
                <p:nvPr/>
              </p:nvSpPr>
              <p:spPr bwMode="auto">
                <a:xfrm>
                  <a:off x="204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2" name="Rectangle 381"/>
                <p:cNvSpPr>
                  <a:spLocks noChangeArrowheads="1"/>
                </p:cNvSpPr>
                <p:nvPr/>
              </p:nvSpPr>
              <p:spPr bwMode="auto">
                <a:xfrm>
                  <a:off x="206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3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7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4" name="Rectangle 383"/>
                <p:cNvSpPr>
                  <a:spLocks noChangeArrowheads="1"/>
                </p:cNvSpPr>
                <p:nvPr/>
              </p:nvSpPr>
              <p:spPr bwMode="auto">
                <a:xfrm>
                  <a:off x="208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5" name="Rectangle 384"/>
                <p:cNvSpPr>
                  <a:spLocks noChangeArrowheads="1"/>
                </p:cNvSpPr>
                <p:nvPr/>
              </p:nvSpPr>
              <p:spPr bwMode="auto">
                <a:xfrm>
                  <a:off x="2102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6" name="Rectangle 385"/>
                <p:cNvSpPr>
                  <a:spLocks noChangeArrowheads="1"/>
                </p:cNvSpPr>
                <p:nvPr/>
              </p:nvSpPr>
              <p:spPr bwMode="auto">
                <a:xfrm>
                  <a:off x="2116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213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8" name="Rectangle 387"/>
                <p:cNvSpPr>
                  <a:spLocks noChangeArrowheads="1"/>
                </p:cNvSpPr>
                <p:nvPr/>
              </p:nvSpPr>
              <p:spPr bwMode="auto">
                <a:xfrm>
                  <a:off x="214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9" name="Rectangle 388"/>
                <p:cNvSpPr>
                  <a:spLocks noChangeArrowheads="1"/>
                </p:cNvSpPr>
                <p:nvPr/>
              </p:nvSpPr>
              <p:spPr bwMode="auto">
                <a:xfrm>
                  <a:off x="173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0" name="Rectangle 389"/>
                <p:cNvSpPr>
                  <a:spLocks noChangeArrowheads="1"/>
                </p:cNvSpPr>
                <p:nvPr/>
              </p:nvSpPr>
              <p:spPr bwMode="auto">
                <a:xfrm>
                  <a:off x="175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1" name="Rectangle 390"/>
                <p:cNvSpPr>
                  <a:spLocks noChangeArrowheads="1"/>
                </p:cNvSpPr>
                <p:nvPr/>
              </p:nvSpPr>
              <p:spPr bwMode="auto">
                <a:xfrm>
                  <a:off x="1764" y="740"/>
                  <a:ext cx="1" cy="3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2" name="Rectangle 391"/>
                <p:cNvSpPr>
                  <a:spLocks noChangeArrowheads="1"/>
                </p:cNvSpPr>
                <p:nvPr/>
              </p:nvSpPr>
              <p:spPr bwMode="auto">
                <a:xfrm>
                  <a:off x="177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3" name="Rectangle 392"/>
                <p:cNvSpPr>
                  <a:spLocks noChangeArrowheads="1"/>
                </p:cNvSpPr>
                <p:nvPr/>
              </p:nvSpPr>
              <p:spPr bwMode="auto">
                <a:xfrm>
                  <a:off x="179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4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0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5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1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6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32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7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4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8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6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9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7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0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7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1" name="Rectangle 400"/>
                <p:cNvSpPr>
                  <a:spLocks noChangeArrowheads="1"/>
                </p:cNvSpPr>
                <p:nvPr/>
              </p:nvSpPr>
              <p:spPr bwMode="auto">
                <a:xfrm>
                  <a:off x="1901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2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15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3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29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4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43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5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57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6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7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sp>
            <p:nvSpPr>
              <p:cNvPr id="456" name="Rectangle 407"/>
              <p:cNvSpPr>
                <a:spLocks noChangeArrowheads="1"/>
              </p:cNvSpPr>
              <p:nvPr/>
            </p:nvSpPr>
            <p:spPr bwMode="auto">
              <a:xfrm>
                <a:off x="1985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7" name="Rectangle 408"/>
              <p:cNvSpPr>
                <a:spLocks noChangeArrowheads="1"/>
              </p:cNvSpPr>
              <p:nvPr/>
            </p:nvSpPr>
            <p:spPr bwMode="auto">
              <a:xfrm>
                <a:off x="1999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8" name="Rectangle 409"/>
              <p:cNvSpPr>
                <a:spLocks noChangeArrowheads="1"/>
              </p:cNvSpPr>
              <p:nvPr/>
            </p:nvSpPr>
            <p:spPr bwMode="auto">
              <a:xfrm>
                <a:off x="2013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9" name="Rectangle 410"/>
              <p:cNvSpPr>
                <a:spLocks noChangeArrowheads="1"/>
              </p:cNvSpPr>
              <p:nvPr/>
            </p:nvSpPr>
            <p:spPr bwMode="auto">
              <a:xfrm>
                <a:off x="2027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0" name="Rectangle 411"/>
              <p:cNvSpPr>
                <a:spLocks noChangeArrowheads="1"/>
              </p:cNvSpPr>
              <p:nvPr/>
            </p:nvSpPr>
            <p:spPr bwMode="auto">
              <a:xfrm>
                <a:off x="204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1" name="Rectangle 412"/>
              <p:cNvSpPr>
                <a:spLocks noChangeArrowheads="1"/>
              </p:cNvSpPr>
              <p:nvPr/>
            </p:nvSpPr>
            <p:spPr bwMode="auto">
              <a:xfrm>
                <a:off x="205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2" name="Rectangle 413"/>
              <p:cNvSpPr>
                <a:spLocks noChangeArrowheads="1"/>
              </p:cNvSpPr>
              <p:nvPr/>
            </p:nvSpPr>
            <p:spPr bwMode="auto">
              <a:xfrm>
                <a:off x="206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3" name="Rectangle 414"/>
              <p:cNvSpPr>
                <a:spLocks noChangeArrowheads="1"/>
              </p:cNvSpPr>
              <p:nvPr/>
            </p:nvSpPr>
            <p:spPr bwMode="auto">
              <a:xfrm>
                <a:off x="2082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4" name="Rectangle 415"/>
              <p:cNvSpPr>
                <a:spLocks noChangeArrowheads="1"/>
              </p:cNvSpPr>
              <p:nvPr/>
            </p:nvSpPr>
            <p:spPr bwMode="auto">
              <a:xfrm>
                <a:off x="2096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5" name="Rectangle 416"/>
              <p:cNvSpPr>
                <a:spLocks noChangeArrowheads="1"/>
              </p:cNvSpPr>
              <p:nvPr/>
            </p:nvSpPr>
            <p:spPr bwMode="auto">
              <a:xfrm>
                <a:off x="211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6" name="Rectangle 417"/>
              <p:cNvSpPr>
                <a:spLocks noChangeArrowheads="1"/>
              </p:cNvSpPr>
              <p:nvPr/>
            </p:nvSpPr>
            <p:spPr bwMode="auto">
              <a:xfrm>
                <a:off x="212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7" name="Rectangle 418"/>
              <p:cNvSpPr>
                <a:spLocks noChangeArrowheads="1"/>
              </p:cNvSpPr>
              <p:nvPr/>
            </p:nvSpPr>
            <p:spPr bwMode="auto">
              <a:xfrm>
                <a:off x="213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8" name="Freeform 419"/>
              <p:cNvSpPr>
                <a:spLocks/>
              </p:cNvSpPr>
              <p:nvPr/>
            </p:nvSpPr>
            <p:spPr bwMode="auto">
              <a:xfrm>
                <a:off x="410" y="1604"/>
                <a:ext cx="461" cy="202"/>
              </a:xfrm>
              <a:custGeom>
                <a:avLst/>
                <a:gdLst>
                  <a:gd name="T0" fmla="*/ 356 w 365"/>
                  <a:gd name="T1" fmla="*/ 159 h 160"/>
                  <a:gd name="T2" fmla="*/ 353 w 365"/>
                  <a:gd name="T3" fmla="*/ 158 h 160"/>
                  <a:gd name="T4" fmla="*/ 306 w 365"/>
                  <a:gd name="T5" fmla="*/ 114 h 160"/>
                  <a:gd name="T6" fmla="*/ 276 w 365"/>
                  <a:gd name="T7" fmla="*/ 92 h 160"/>
                  <a:gd name="T8" fmla="*/ 241 w 365"/>
                  <a:gd name="T9" fmla="*/ 78 h 160"/>
                  <a:gd name="T10" fmla="*/ 0 w 365"/>
                  <a:gd name="T11" fmla="*/ 13 h 160"/>
                  <a:gd name="T12" fmla="*/ 3 w 365"/>
                  <a:gd name="T13" fmla="*/ 0 h 160"/>
                  <a:gd name="T14" fmla="*/ 245 w 365"/>
                  <a:gd name="T15" fmla="*/ 65 h 160"/>
                  <a:gd name="T16" fmla="*/ 282 w 365"/>
                  <a:gd name="T17" fmla="*/ 80 h 160"/>
                  <a:gd name="T18" fmla="*/ 315 w 365"/>
                  <a:gd name="T19" fmla="*/ 104 h 160"/>
                  <a:gd name="T20" fmla="*/ 362 w 365"/>
                  <a:gd name="T21" fmla="*/ 148 h 160"/>
                  <a:gd name="T22" fmla="*/ 362 w 365"/>
                  <a:gd name="T23" fmla="*/ 158 h 160"/>
                  <a:gd name="T24" fmla="*/ 356 w 365"/>
                  <a:gd name="T2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5" h="160">
                    <a:moveTo>
                      <a:pt x="356" y="159"/>
                    </a:moveTo>
                    <a:cubicBezTo>
                      <a:pt x="355" y="159"/>
                      <a:pt x="354" y="159"/>
                      <a:pt x="353" y="158"/>
                    </a:cubicBezTo>
                    <a:cubicBezTo>
                      <a:pt x="306" y="114"/>
                      <a:pt x="306" y="114"/>
                      <a:pt x="306" y="114"/>
                    </a:cubicBezTo>
                    <a:cubicBezTo>
                      <a:pt x="297" y="105"/>
                      <a:pt x="287" y="98"/>
                      <a:pt x="276" y="92"/>
                    </a:cubicBezTo>
                    <a:cubicBezTo>
                      <a:pt x="265" y="86"/>
                      <a:pt x="253" y="81"/>
                      <a:pt x="241" y="7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58" y="68"/>
                      <a:pt x="271" y="73"/>
                      <a:pt x="282" y="80"/>
                    </a:cubicBezTo>
                    <a:cubicBezTo>
                      <a:pt x="294" y="86"/>
                      <a:pt x="305" y="94"/>
                      <a:pt x="315" y="104"/>
                    </a:cubicBezTo>
                    <a:cubicBezTo>
                      <a:pt x="362" y="148"/>
                      <a:pt x="362" y="148"/>
                      <a:pt x="362" y="148"/>
                    </a:cubicBezTo>
                    <a:cubicBezTo>
                      <a:pt x="365" y="151"/>
                      <a:pt x="365" y="155"/>
                      <a:pt x="362" y="158"/>
                    </a:cubicBezTo>
                    <a:cubicBezTo>
                      <a:pt x="361" y="159"/>
                      <a:pt x="358" y="160"/>
                      <a:pt x="356" y="159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9" name="Freeform 420"/>
              <p:cNvSpPr>
                <a:spLocks/>
              </p:cNvSpPr>
              <p:nvPr/>
            </p:nvSpPr>
            <p:spPr bwMode="auto">
              <a:xfrm>
                <a:off x="377" y="1638"/>
                <a:ext cx="494" cy="105"/>
              </a:xfrm>
              <a:custGeom>
                <a:avLst/>
                <a:gdLst>
                  <a:gd name="T0" fmla="*/ 6 w 391"/>
                  <a:gd name="T1" fmla="*/ 32 h 83"/>
                  <a:gd name="T2" fmla="*/ 9 w 391"/>
                  <a:gd name="T3" fmla="*/ 32 h 83"/>
                  <a:gd name="T4" fmla="*/ 72 w 391"/>
                  <a:gd name="T5" fmla="*/ 17 h 83"/>
                  <a:gd name="T6" fmla="*/ 109 w 391"/>
                  <a:gd name="T7" fmla="*/ 13 h 83"/>
                  <a:gd name="T8" fmla="*/ 146 w 391"/>
                  <a:gd name="T9" fmla="*/ 18 h 83"/>
                  <a:gd name="T10" fmla="*/ 388 w 391"/>
                  <a:gd name="T11" fmla="*/ 83 h 83"/>
                  <a:gd name="T12" fmla="*/ 391 w 391"/>
                  <a:gd name="T13" fmla="*/ 70 h 83"/>
                  <a:gd name="T14" fmla="*/ 149 w 391"/>
                  <a:gd name="T15" fmla="*/ 5 h 83"/>
                  <a:gd name="T16" fmla="*/ 109 w 391"/>
                  <a:gd name="T17" fmla="*/ 0 h 83"/>
                  <a:gd name="T18" fmla="*/ 69 w 391"/>
                  <a:gd name="T19" fmla="*/ 4 h 83"/>
                  <a:gd name="T20" fmla="*/ 6 w 391"/>
                  <a:gd name="T21" fmla="*/ 19 h 83"/>
                  <a:gd name="T22" fmla="*/ 1 w 391"/>
                  <a:gd name="T23" fmla="*/ 27 h 83"/>
                  <a:gd name="T24" fmla="*/ 6 w 391"/>
                  <a:gd name="T25" fmla="*/ 3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1" h="83">
                    <a:moveTo>
                      <a:pt x="6" y="32"/>
                    </a:moveTo>
                    <a:cubicBezTo>
                      <a:pt x="7" y="32"/>
                      <a:pt x="8" y="32"/>
                      <a:pt x="9" y="32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84" y="14"/>
                      <a:pt x="97" y="13"/>
                      <a:pt x="109" y="13"/>
                    </a:cubicBezTo>
                    <a:cubicBezTo>
                      <a:pt x="122" y="13"/>
                      <a:pt x="134" y="15"/>
                      <a:pt x="146" y="18"/>
                    </a:cubicBezTo>
                    <a:cubicBezTo>
                      <a:pt x="388" y="83"/>
                      <a:pt x="388" y="83"/>
                      <a:pt x="388" y="83"/>
                    </a:cubicBezTo>
                    <a:cubicBezTo>
                      <a:pt x="391" y="70"/>
                      <a:pt x="391" y="70"/>
                      <a:pt x="391" y="70"/>
                    </a:cubicBezTo>
                    <a:cubicBezTo>
                      <a:pt x="149" y="5"/>
                      <a:pt x="149" y="5"/>
                      <a:pt x="149" y="5"/>
                    </a:cubicBezTo>
                    <a:cubicBezTo>
                      <a:pt x="136" y="2"/>
                      <a:pt x="123" y="0"/>
                      <a:pt x="109" y="0"/>
                    </a:cubicBezTo>
                    <a:cubicBezTo>
                      <a:pt x="96" y="0"/>
                      <a:pt x="82" y="1"/>
                      <a:pt x="69" y="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3" y="20"/>
                      <a:pt x="0" y="24"/>
                      <a:pt x="1" y="27"/>
                    </a:cubicBezTo>
                    <a:cubicBezTo>
                      <a:pt x="2" y="30"/>
                      <a:pt x="4" y="32"/>
                      <a:pt x="6" y="32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0" name="Freeform 421"/>
              <p:cNvSpPr>
                <a:spLocks/>
              </p:cNvSpPr>
              <p:nvPr/>
            </p:nvSpPr>
            <p:spPr bwMode="auto">
              <a:xfrm>
                <a:off x="601" y="1634"/>
                <a:ext cx="82" cy="55"/>
              </a:xfrm>
              <a:custGeom>
                <a:avLst/>
                <a:gdLst>
                  <a:gd name="T0" fmla="*/ 13 w 65"/>
                  <a:gd name="T1" fmla="*/ 30 h 43"/>
                  <a:gd name="T2" fmla="*/ 13 w 65"/>
                  <a:gd name="T3" fmla="*/ 30 h 43"/>
                  <a:gd name="T4" fmla="*/ 35 w 65"/>
                  <a:gd name="T5" fmla="*/ 18 h 43"/>
                  <a:gd name="T6" fmla="*/ 48 w 65"/>
                  <a:gd name="T7" fmla="*/ 40 h 43"/>
                  <a:gd name="T8" fmla="*/ 61 w 65"/>
                  <a:gd name="T9" fmla="*/ 43 h 43"/>
                  <a:gd name="T10" fmla="*/ 38 w 65"/>
                  <a:gd name="T11" fmla="*/ 5 h 43"/>
                  <a:gd name="T12" fmla="*/ 0 w 65"/>
                  <a:gd name="T13" fmla="*/ 27 h 43"/>
                  <a:gd name="T14" fmla="*/ 13 w 65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1"/>
                      <a:pt x="25" y="15"/>
                      <a:pt x="35" y="18"/>
                    </a:cubicBezTo>
                    <a:cubicBezTo>
                      <a:pt x="44" y="20"/>
                      <a:pt x="50" y="30"/>
                      <a:pt x="48" y="40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5" y="26"/>
                      <a:pt x="55" y="9"/>
                      <a:pt x="38" y="5"/>
                    </a:cubicBezTo>
                    <a:cubicBezTo>
                      <a:pt x="22" y="0"/>
                      <a:pt x="5" y="10"/>
                      <a:pt x="0" y="27"/>
                    </a:cubicBez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1" name="Freeform 422"/>
              <p:cNvSpPr>
                <a:spLocks/>
              </p:cNvSpPr>
              <p:nvPr/>
            </p:nvSpPr>
            <p:spPr bwMode="auto">
              <a:xfrm>
                <a:off x="415" y="1560"/>
                <a:ext cx="199" cy="162"/>
              </a:xfrm>
              <a:custGeom>
                <a:avLst/>
                <a:gdLst>
                  <a:gd name="T0" fmla="*/ 142 w 158"/>
                  <a:gd name="T1" fmla="*/ 106 h 128"/>
                  <a:gd name="T2" fmla="*/ 110 w 158"/>
                  <a:gd name="T3" fmla="*/ 125 h 128"/>
                  <a:gd name="T4" fmla="*/ 22 w 158"/>
                  <a:gd name="T5" fmla="*/ 101 h 128"/>
                  <a:gd name="T6" fmla="*/ 4 w 158"/>
                  <a:gd name="T7" fmla="*/ 70 h 128"/>
                  <a:gd name="T8" fmla="*/ 17 w 158"/>
                  <a:gd name="T9" fmla="*/ 23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2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2" y="106"/>
                    </a:moveTo>
                    <a:cubicBezTo>
                      <a:pt x="138" y="120"/>
                      <a:pt x="124" y="128"/>
                      <a:pt x="110" y="12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9" y="98"/>
                      <a:pt x="0" y="83"/>
                      <a:pt x="4" y="7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9"/>
                      <a:pt x="35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50" y="31"/>
                      <a:pt x="158" y="45"/>
                      <a:pt x="154" y="59"/>
                    </a:cubicBezTo>
                    <a:lnTo>
                      <a:pt x="142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2" name="Freeform 423"/>
              <p:cNvSpPr>
                <a:spLocks/>
              </p:cNvSpPr>
              <p:nvPr/>
            </p:nvSpPr>
            <p:spPr bwMode="auto">
              <a:xfrm>
                <a:off x="493" y="1579"/>
                <a:ext cx="121" cy="143"/>
              </a:xfrm>
              <a:custGeom>
                <a:avLst/>
                <a:gdLst>
                  <a:gd name="T0" fmla="*/ 74 w 96"/>
                  <a:gd name="T1" fmla="*/ 12 h 113"/>
                  <a:gd name="T2" fmla="*/ 26 w 96"/>
                  <a:gd name="T3" fmla="*/ 0 h 113"/>
                  <a:gd name="T4" fmla="*/ 0 w 96"/>
                  <a:gd name="T5" fmla="*/ 97 h 113"/>
                  <a:gd name="T6" fmla="*/ 48 w 96"/>
                  <a:gd name="T7" fmla="*/ 110 h 113"/>
                  <a:gd name="T8" fmla="*/ 80 w 96"/>
                  <a:gd name="T9" fmla="*/ 91 h 113"/>
                  <a:gd name="T10" fmla="*/ 92 w 96"/>
                  <a:gd name="T11" fmla="*/ 44 h 113"/>
                  <a:gd name="T12" fmla="*/ 74 w 96"/>
                  <a:gd name="T13" fmla="*/ 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3">
                    <a:moveTo>
                      <a:pt x="74" y="1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62" y="113"/>
                      <a:pt x="76" y="105"/>
                      <a:pt x="80" y="9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30"/>
                      <a:pt x="88" y="16"/>
                      <a:pt x="74" y="12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3" name="Freeform 424"/>
              <p:cNvSpPr>
                <a:spLocks/>
              </p:cNvSpPr>
              <p:nvPr/>
            </p:nvSpPr>
            <p:spPr bwMode="auto">
              <a:xfrm>
                <a:off x="665" y="1627"/>
                <a:ext cx="200" cy="162"/>
              </a:xfrm>
              <a:custGeom>
                <a:avLst/>
                <a:gdLst>
                  <a:gd name="T0" fmla="*/ 141 w 158"/>
                  <a:gd name="T1" fmla="*/ 106 h 128"/>
                  <a:gd name="T2" fmla="*/ 110 w 158"/>
                  <a:gd name="T3" fmla="*/ 124 h 128"/>
                  <a:gd name="T4" fmla="*/ 22 w 158"/>
                  <a:gd name="T5" fmla="*/ 101 h 128"/>
                  <a:gd name="T6" fmla="*/ 4 w 158"/>
                  <a:gd name="T7" fmla="*/ 69 h 128"/>
                  <a:gd name="T8" fmla="*/ 16 w 158"/>
                  <a:gd name="T9" fmla="*/ 22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1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1" y="106"/>
                    </a:moveTo>
                    <a:cubicBezTo>
                      <a:pt x="138" y="120"/>
                      <a:pt x="123" y="128"/>
                      <a:pt x="110" y="124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8" y="97"/>
                      <a:pt x="0" y="83"/>
                      <a:pt x="4" y="6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9"/>
                      <a:pt x="34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49" y="31"/>
                      <a:pt x="158" y="45"/>
                      <a:pt x="154" y="59"/>
                    </a:cubicBezTo>
                    <a:lnTo>
                      <a:pt x="141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4" name="Freeform 425"/>
              <p:cNvSpPr>
                <a:spLocks/>
              </p:cNvSpPr>
              <p:nvPr/>
            </p:nvSpPr>
            <p:spPr bwMode="auto">
              <a:xfrm>
                <a:off x="742" y="1645"/>
                <a:ext cx="123" cy="144"/>
              </a:xfrm>
              <a:custGeom>
                <a:avLst/>
                <a:gdLst>
                  <a:gd name="T0" fmla="*/ 75 w 97"/>
                  <a:gd name="T1" fmla="*/ 13 h 114"/>
                  <a:gd name="T2" fmla="*/ 26 w 97"/>
                  <a:gd name="T3" fmla="*/ 0 h 114"/>
                  <a:gd name="T4" fmla="*/ 0 w 97"/>
                  <a:gd name="T5" fmla="*/ 98 h 114"/>
                  <a:gd name="T6" fmla="*/ 49 w 97"/>
                  <a:gd name="T7" fmla="*/ 110 h 114"/>
                  <a:gd name="T8" fmla="*/ 80 w 97"/>
                  <a:gd name="T9" fmla="*/ 92 h 114"/>
                  <a:gd name="T10" fmla="*/ 93 w 97"/>
                  <a:gd name="T11" fmla="*/ 45 h 114"/>
                  <a:gd name="T12" fmla="*/ 75 w 97"/>
                  <a:gd name="T13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4">
                    <a:moveTo>
                      <a:pt x="75" y="13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62" y="114"/>
                      <a:pt x="77" y="106"/>
                      <a:pt x="80" y="92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7" y="31"/>
                      <a:pt x="88" y="17"/>
                      <a:pt x="75" y="13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5" name="Freeform 426"/>
              <p:cNvSpPr>
                <a:spLocks noEditPoints="1"/>
              </p:cNvSpPr>
              <p:nvPr/>
            </p:nvSpPr>
            <p:spPr bwMode="auto">
              <a:xfrm>
                <a:off x="396" y="1541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0 w 189"/>
                  <a:gd name="T3" fmla="*/ 5 h 159"/>
                  <a:gd name="T4" fmla="*/ 20 w 189"/>
                  <a:gd name="T5" fmla="*/ 28 h 159"/>
                  <a:gd name="T6" fmla="*/ 4 w 189"/>
                  <a:gd name="T7" fmla="*/ 87 h 159"/>
                  <a:gd name="T8" fmla="*/ 28 w 189"/>
                  <a:gd name="T9" fmla="*/ 128 h 159"/>
                  <a:gd name="T10" fmla="*/ 128 w 189"/>
                  <a:gd name="T11" fmla="*/ 154 h 159"/>
                  <a:gd name="T12" fmla="*/ 168 w 189"/>
                  <a:gd name="T13" fmla="*/ 131 h 159"/>
                  <a:gd name="T14" fmla="*/ 184 w 189"/>
                  <a:gd name="T15" fmla="*/ 72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5 w 189"/>
                  <a:gd name="T21" fmla="*/ 140 h 159"/>
                  <a:gd name="T22" fmla="*/ 37 w 189"/>
                  <a:gd name="T23" fmla="*/ 116 h 159"/>
                  <a:gd name="T24" fmla="*/ 19 w 189"/>
                  <a:gd name="T25" fmla="*/ 85 h 159"/>
                  <a:gd name="T26" fmla="*/ 32 w 189"/>
                  <a:gd name="T27" fmla="*/ 38 h 159"/>
                  <a:gd name="T28" fmla="*/ 63 w 189"/>
                  <a:gd name="T29" fmla="*/ 19 h 159"/>
                  <a:gd name="T30" fmla="*/ 151 w 189"/>
                  <a:gd name="T31" fmla="*/ 42 h 159"/>
                  <a:gd name="T32" fmla="*/ 169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43" y="0"/>
                      <a:pt x="25" y="10"/>
                      <a:pt x="20" y="2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0" y="105"/>
                      <a:pt x="10" y="123"/>
                      <a:pt x="28" y="128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45" y="159"/>
                      <a:pt x="163" y="148"/>
                      <a:pt x="168" y="131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9" y="54"/>
                      <a:pt x="178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3" y="135"/>
                      <a:pt x="139" y="143"/>
                      <a:pt x="125" y="140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24" y="113"/>
                      <a:pt x="15" y="98"/>
                      <a:pt x="19" y="85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5" y="24"/>
                      <a:pt x="50" y="15"/>
                      <a:pt x="63" y="19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5" y="46"/>
                      <a:pt x="173" y="60"/>
                      <a:pt x="169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6" name="Freeform 427"/>
              <p:cNvSpPr>
                <a:spLocks noEditPoints="1"/>
              </p:cNvSpPr>
              <p:nvPr/>
            </p:nvSpPr>
            <p:spPr bwMode="auto">
              <a:xfrm>
                <a:off x="645" y="1608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1 w 189"/>
                  <a:gd name="T3" fmla="*/ 4 h 159"/>
                  <a:gd name="T4" fmla="*/ 21 w 189"/>
                  <a:gd name="T5" fmla="*/ 28 h 159"/>
                  <a:gd name="T6" fmla="*/ 5 w 189"/>
                  <a:gd name="T7" fmla="*/ 87 h 159"/>
                  <a:gd name="T8" fmla="*/ 28 w 189"/>
                  <a:gd name="T9" fmla="*/ 127 h 159"/>
                  <a:gd name="T10" fmla="*/ 129 w 189"/>
                  <a:gd name="T11" fmla="*/ 154 h 159"/>
                  <a:gd name="T12" fmla="*/ 169 w 189"/>
                  <a:gd name="T13" fmla="*/ 131 h 159"/>
                  <a:gd name="T14" fmla="*/ 185 w 189"/>
                  <a:gd name="T15" fmla="*/ 71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6 w 189"/>
                  <a:gd name="T21" fmla="*/ 139 h 159"/>
                  <a:gd name="T22" fmla="*/ 38 w 189"/>
                  <a:gd name="T23" fmla="*/ 116 h 159"/>
                  <a:gd name="T24" fmla="*/ 20 w 189"/>
                  <a:gd name="T25" fmla="*/ 84 h 159"/>
                  <a:gd name="T26" fmla="*/ 32 w 189"/>
                  <a:gd name="T27" fmla="*/ 37 h 159"/>
                  <a:gd name="T28" fmla="*/ 64 w 189"/>
                  <a:gd name="T29" fmla="*/ 19 h 159"/>
                  <a:gd name="T30" fmla="*/ 152 w 189"/>
                  <a:gd name="T31" fmla="*/ 42 h 159"/>
                  <a:gd name="T32" fmla="*/ 170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44" y="0"/>
                      <a:pt x="26" y="10"/>
                      <a:pt x="21" y="2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4"/>
                      <a:pt x="11" y="123"/>
                      <a:pt x="28" y="127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46" y="159"/>
                      <a:pt x="164" y="148"/>
                      <a:pt x="169" y="13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9" y="54"/>
                      <a:pt x="179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4" y="135"/>
                      <a:pt x="139" y="143"/>
                      <a:pt x="126" y="139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24" y="112"/>
                      <a:pt x="16" y="98"/>
                      <a:pt x="20" y="84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24"/>
                      <a:pt x="50" y="15"/>
                      <a:pt x="64" y="19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65" y="46"/>
                      <a:pt x="174" y="60"/>
                      <a:pt x="170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7" name="Freeform 428"/>
              <p:cNvSpPr>
                <a:spLocks/>
              </p:cNvSpPr>
              <p:nvPr/>
            </p:nvSpPr>
            <p:spPr bwMode="auto">
              <a:xfrm>
                <a:off x="207" y="569"/>
                <a:ext cx="663" cy="594"/>
              </a:xfrm>
              <a:custGeom>
                <a:avLst/>
                <a:gdLst>
                  <a:gd name="T0" fmla="*/ 0 w 663"/>
                  <a:gd name="T1" fmla="*/ 341 h 594"/>
                  <a:gd name="T2" fmla="*/ 180 w 663"/>
                  <a:gd name="T3" fmla="*/ 0 h 594"/>
                  <a:gd name="T4" fmla="*/ 663 w 663"/>
                  <a:gd name="T5" fmla="*/ 253 h 594"/>
                  <a:gd name="T6" fmla="*/ 483 w 663"/>
                  <a:gd name="T7" fmla="*/ 594 h 594"/>
                  <a:gd name="T8" fmla="*/ 0 w 663"/>
                  <a:gd name="T9" fmla="*/ 34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594">
                    <a:moveTo>
                      <a:pt x="0" y="341"/>
                    </a:moveTo>
                    <a:lnTo>
                      <a:pt x="180" y="0"/>
                    </a:lnTo>
                    <a:lnTo>
                      <a:pt x="663" y="253"/>
                    </a:lnTo>
                    <a:lnTo>
                      <a:pt x="483" y="594"/>
                    </a:lnTo>
                    <a:lnTo>
                      <a:pt x="0" y="341"/>
                    </a:lnTo>
                    <a:close/>
                  </a:path>
                </a:pathLst>
              </a:custGeom>
              <a:solidFill>
                <a:srgbClr val="E07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8" name="Freeform 429"/>
              <p:cNvSpPr>
                <a:spLocks/>
              </p:cNvSpPr>
              <p:nvPr/>
            </p:nvSpPr>
            <p:spPr bwMode="auto">
              <a:xfrm>
                <a:off x="199" y="910"/>
                <a:ext cx="491" cy="271"/>
              </a:xfrm>
              <a:custGeom>
                <a:avLst/>
                <a:gdLst>
                  <a:gd name="T0" fmla="*/ 8 w 491"/>
                  <a:gd name="T1" fmla="*/ 0 h 271"/>
                  <a:gd name="T2" fmla="*/ 0 w 491"/>
                  <a:gd name="T3" fmla="*/ 19 h 271"/>
                  <a:gd name="T4" fmla="*/ 482 w 491"/>
                  <a:gd name="T5" fmla="*/ 271 h 271"/>
                  <a:gd name="T6" fmla="*/ 491 w 491"/>
                  <a:gd name="T7" fmla="*/ 253 h 271"/>
                  <a:gd name="T8" fmla="*/ 8 w 491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71">
                    <a:moveTo>
                      <a:pt x="8" y="0"/>
                    </a:moveTo>
                    <a:lnTo>
                      <a:pt x="0" y="19"/>
                    </a:lnTo>
                    <a:lnTo>
                      <a:pt x="482" y="271"/>
                    </a:lnTo>
                    <a:lnTo>
                      <a:pt x="491" y="2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55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9" name="Freeform 430"/>
              <p:cNvSpPr>
                <a:spLocks/>
              </p:cNvSpPr>
              <p:nvPr/>
            </p:nvSpPr>
            <p:spPr bwMode="auto">
              <a:xfrm>
                <a:off x="238" y="595"/>
                <a:ext cx="601" cy="541"/>
              </a:xfrm>
              <a:custGeom>
                <a:avLst/>
                <a:gdLst>
                  <a:gd name="T0" fmla="*/ 3 w 601"/>
                  <a:gd name="T1" fmla="*/ 311 h 541"/>
                  <a:gd name="T2" fmla="*/ 6 w 601"/>
                  <a:gd name="T3" fmla="*/ 313 h 541"/>
                  <a:gd name="T4" fmla="*/ 165 w 601"/>
                  <a:gd name="T5" fmla="*/ 9 h 541"/>
                  <a:gd name="T6" fmla="*/ 594 w 601"/>
                  <a:gd name="T7" fmla="*/ 232 h 541"/>
                  <a:gd name="T8" fmla="*/ 436 w 601"/>
                  <a:gd name="T9" fmla="*/ 534 h 541"/>
                  <a:gd name="T10" fmla="*/ 5 w 601"/>
                  <a:gd name="T11" fmla="*/ 309 h 541"/>
                  <a:gd name="T12" fmla="*/ 3 w 601"/>
                  <a:gd name="T13" fmla="*/ 311 h 541"/>
                  <a:gd name="T14" fmla="*/ 6 w 601"/>
                  <a:gd name="T15" fmla="*/ 313 h 541"/>
                  <a:gd name="T16" fmla="*/ 3 w 601"/>
                  <a:gd name="T17" fmla="*/ 311 h 541"/>
                  <a:gd name="T18" fmla="*/ 2 w 601"/>
                  <a:gd name="T19" fmla="*/ 314 h 541"/>
                  <a:gd name="T20" fmla="*/ 438 w 601"/>
                  <a:gd name="T21" fmla="*/ 541 h 541"/>
                  <a:gd name="T22" fmla="*/ 601 w 601"/>
                  <a:gd name="T23" fmla="*/ 229 h 541"/>
                  <a:gd name="T24" fmla="*/ 163 w 601"/>
                  <a:gd name="T25" fmla="*/ 0 h 541"/>
                  <a:gd name="T26" fmla="*/ 0 w 601"/>
                  <a:gd name="T27" fmla="*/ 313 h 541"/>
                  <a:gd name="T28" fmla="*/ 2 w 601"/>
                  <a:gd name="T29" fmla="*/ 314 h 541"/>
                  <a:gd name="T30" fmla="*/ 3 w 601"/>
                  <a:gd name="T31" fmla="*/ 311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1" h="541">
                    <a:moveTo>
                      <a:pt x="3" y="311"/>
                    </a:moveTo>
                    <a:lnTo>
                      <a:pt x="6" y="313"/>
                    </a:lnTo>
                    <a:lnTo>
                      <a:pt x="165" y="9"/>
                    </a:lnTo>
                    <a:lnTo>
                      <a:pt x="594" y="232"/>
                    </a:lnTo>
                    <a:lnTo>
                      <a:pt x="436" y="534"/>
                    </a:lnTo>
                    <a:lnTo>
                      <a:pt x="5" y="309"/>
                    </a:lnTo>
                    <a:lnTo>
                      <a:pt x="3" y="311"/>
                    </a:lnTo>
                    <a:lnTo>
                      <a:pt x="6" y="313"/>
                    </a:lnTo>
                    <a:lnTo>
                      <a:pt x="3" y="311"/>
                    </a:lnTo>
                    <a:lnTo>
                      <a:pt x="2" y="314"/>
                    </a:lnTo>
                    <a:lnTo>
                      <a:pt x="438" y="541"/>
                    </a:lnTo>
                    <a:lnTo>
                      <a:pt x="601" y="229"/>
                    </a:lnTo>
                    <a:lnTo>
                      <a:pt x="163" y="0"/>
                    </a:lnTo>
                    <a:lnTo>
                      <a:pt x="0" y="313"/>
                    </a:lnTo>
                    <a:lnTo>
                      <a:pt x="2" y="314"/>
                    </a:lnTo>
                    <a:lnTo>
                      <a:pt x="3" y="3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0" name="Freeform 431"/>
              <p:cNvSpPr>
                <a:spLocks/>
              </p:cNvSpPr>
              <p:nvPr/>
            </p:nvSpPr>
            <p:spPr bwMode="auto">
              <a:xfrm>
                <a:off x="580" y="823"/>
                <a:ext cx="119" cy="191"/>
              </a:xfrm>
              <a:custGeom>
                <a:avLst/>
                <a:gdLst>
                  <a:gd name="T0" fmla="*/ 119 w 119"/>
                  <a:gd name="T1" fmla="*/ 14 h 191"/>
                  <a:gd name="T2" fmla="*/ 27 w 119"/>
                  <a:gd name="T3" fmla="*/ 191 h 191"/>
                  <a:gd name="T4" fmla="*/ 0 w 119"/>
                  <a:gd name="T5" fmla="*/ 177 h 191"/>
                  <a:gd name="T6" fmla="*/ 94 w 119"/>
                  <a:gd name="T7" fmla="*/ 0 h 191"/>
                  <a:gd name="T8" fmla="*/ 119 w 119"/>
                  <a:gd name="T9" fmla="*/ 1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1">
                    <a:moveTo>
                      <a:pt x="119" y="14"/>
                    </a:moveTo>
                    <a:lnTo>
                      <a:pt x="27" y="191"/>
                    </a:lnTo>
                    <a:lnTo>
                      <a:pt x="0" y="177"/>
                    </a:lnTo>
                    <a:lnTo>
                      <a:pt x="94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1" name="Freeform 432"/>
              <p:cNvSpPr>
                <a:spLocks/>
              </p:cNvSpPr>
              <p:nvPr/>
            </p:nvSpPr>
            <p:spPr bwMode="auto">
              <a:xfrm>
                <a:off x="623" y="844"/>
                <a:ext cx="119" cy="193"/>
              </a:xfrm>
              <a:custGeom>
                <a:avLst/>
                <a:gdLst>
                  <a:gd name="T0" fmla="*/ 119 w 119"/>
                  <a:gd name="T1" fmla="*/ 14 h 193"/>
                  <a:gd name="T2" fmla="*/ 26 w 119"/>
                  <a:gd name="T3" fmla="*/ 193 h 193"/>
                  <a:gd name="T4" fmla="*/ 0 w 119"/>
                  <a:gd name="T5" fmla="*/ 179 h 193"/>
                  <a:gd name="T6" fmla="*/ 93 w 119"/>
                  <a:gd name="T7" fmla="*/ 0 h 193"/>
                  <a:gd name="T8" fmla="*/ 119 w 119"/>
                  <a:gd name="T9" fmla="*/ 1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3">
                    <a:moveTo>
                      <a:pt x="119" y="14"/>
                    </a:moveTo>
                    <a:lnTo>
                      <a:pt x="26" y="193"/>
                    </a:lnTo>
                    <a:lnTo>
                      <a:pt x="0" y="179"/>
                    </a:lnTo>
                    <a:lnTo>
                      <a:pt x="93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2" name="Freeform 433"/>
              <p:cNvSpPr>
                <a:spLocks/>
              </p:cNvSpPr>
              <p:nvPr/>
            </p:nvSpPr>
            <p:spPr bwMode="auto">
              <a:xfrm>
                <a:off x="595" y="552"/>
                <a:ext cx="540" cy="640"/>
              </a:xfrm>
              <a:custGeom>
                <a:avLst/>
                <a:gdLst>
                  <a:gd name="T0" fmla="*/ 0 w 540"/>
                  <a:gd name="T1" fmla="*/ 123 h 640"/>
                  <a:gd name="T2" fmla="*/ 366 w 540"/>
                  <a:gd name="T3" fmla="*/ 0 h 640"/>
                  <a:gd name="T4" fmla="*/ 540 w 540"/>
                  <a:gd name="T5" fmla="*/ 516 h 640"/>
                  <a:gd name="T6" fmla="*/ 175 w 540"/>
                  <a:gd name="T7" fmla="*/ 640 h 640"/>
                  <a:gd name="T8" fmla="*/ 0 w 540"/>
                  <a:gd name="T9" fmla="*/ 123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640">
                    <a:moveTo>
                      <a:pt x="0" y="123"/>
                    </a:moveTo>
                    <a:lnTo>
                      <a:pt x="366" y="0"/>
                    </a:lnTo>
                    <a:lnTo>
                      <a:pt x="540" y="516"/>
                    </a:lnTo>
                    <a:lnTo>
                      <a:pt x="175" y="64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60A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3" name="Freeform 434"/>
              <p:cNvSpPr>
                <a:spLocks/>
              </p:cNvSpPr>
              <p:nvPr/>
            </p:nvSpPr>
            <p:spPr bwMode="auto">
              <a:xfrm>
                <a:off x="577" y="675"/>
                <a:ext cx="193" cy="523"/>
              </a:xfrm>
              <a:custGeom>
                <a:avLst/>
                <a:gdLst>
                  <a:gd name="T0" fmla="*/ 18 w 193"/>
                  <a:gd name="T1" fmla="*/ 0 h 523"/>
                  <a:gd name="T2" fmla="*/ 0 w 193"/>
                  <a:gd name="T3" fmla="*/ 8 h 523"/>
                  <a:gd name="T4" fmla="*/ 174 w 193"/>
                  <a:gd name="T5" fmla="*/ 523 h 523"/>
                  <a:gd name="T6" fmla="*/ 193 w 193"/>
                  <a:gd name="T7" fmla="*/ 517 h 523"/>
                  <a:gd name="T8" fmla="*/ 18 w 193"/>
                  <a:gd name="T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523">
                    <a:moveTo>
                      <a:pt x="18" y="0"/>
                    </a:moveTo>
                    <a:lnTo>
                      <a:pt x="0" y="8"/>
                    </a:lnTo>
                    <a:lnTo>
                      <a:pt x="174" y="523"/>
                    </a:lnTo>
                    <a:lnTo>
                      <a:pt x="193" y="5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48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4" name="Freeform 435"/>
              <p:cNvSpPr>
                <a:spLocks/>
              </p:cNvSpPr>
              <p:nvPr/>
            </p:nvSpPr>
            <p:spPr bwMode="auto">
              <a:xfrm>
                <a:off x="618" y="580"/>
                <a:ext cx="493" cy="583"/>
              </a:xfrm>
              <a:custGeom>
                <a:avLst/>
                <a:gdLst>
                  <a:gd name="T0" fmla="*/ 4 w 493"/>
                  <a:gd name="T1" fmla="*/ 117 h 583"/>
                  <a:gd name="T2" fmla="*/ 5 w 493"/>
                  <a:gd name="T3" fmla="*/ 119 h 583"/>
                  <a:gd name="T4" fmla="*/ 330 w 493"/>
                  <a:gd name="T5" fmla="*/ 8 h 583"/>
                  <a:gd name="T6" fmla="*/ 486 w 493"/>
                  <a:gd name="T7" fmla="*/ 465 h 583"/>
                  <a:gd name="T8" fmla="*/ 165 w 493"/>
                  <a:gd name="T9" fmla="*/ 575 h 583"/>
                  <a:gd name="T10" fmla="*/ 8 w 493"/>
                  <a:gd name="T11" fmla="*/ 115 h 583"/>
                  <a:gd name="T12" fmla="*/ 4 w 493"/>
                  <a:gd name="T13" fmla="*/ 117 h 583"/>
                  <a:gd name="T14" fmla="*/ 5 w 493"/>
                  <a:gd name="T15" fmla="*/ 119 h 583"/>
                  <a:gd name="T16" fmla="*/ 4 w 493"/>
                  <a:gd name="T17" fmla="*/ 117 h 583"/>
                  <a:gd name="T18" fmla="*/ 1 w 493"/>
                  <a:gd name="T19" fmla="*/ 117 h 583"/>
                  <a:gd name="T20" fmla="*/ 161 w 493"/>
                  <a:gd name="T21" fmla="*/ 583 h 583"/>
                  <a:gd name="T22" fmla="*/ 493 w 493"/>
                  <a:gd name="T23" fmla="*/ 469 h 583"/>
                  <a:gd name="T24" fmla="*/ 334 w 493"/>
                  <a:gd name="T25" fmla="*/ 0 h 583"/>
                  <a:gd name="T26" fmla="*/ 0 w 493"/>
                  <a:gd name="T27" fmla="*/ 114 h 583"/>
                  <a:gd name="T28" fmla="*/ 1 w 493"/>
                  <a:gd name="T29" fmla="*/ 117 h 583"/>
                  <a:gd name="T30" fmla="*/ 4 w 493"/>
                  <a:gd name="T31" fmla="*/ 117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3" h="583">
                    <a:moveTo>
                      <a:pt x="4" y="117"/>
                    </a:moveTo>
                    <a:lnTo>
                      <a:pt x="5" y="119"/>
                    </a:lnTo>
                    <a:lnTo>
                      <a:pt x="330" y="8"/>
                    </a:lnTo>
                    <a:lnTo>
                      <a:pt x="486" y="465"/>
                    </a:lnTo>
                    <a:lnTo>
                      <a:pt x="165" y="575"/>
                    </a:lnTo>
                    <a:lnTo>
                      <a:pt x="8" y="115"/>
                    </a:lnTo>
                    <a:lnTo>
                      <a:pt x="4" y="117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1" y="117"/>
                    </a:lnTo>
                    <a:lnTo>
                      <a:pt x="161" y="583"/>
                    </a:lnTo>
                    <a:lnTo>
                      <a:pt x="493" y="469"/>
                    </a:lnTo>
                    <a:lnTo>
                      <a:pt x="334" y="0"/>
                    </a:lnTo>
                    <a:lnTo>
                      <a:pt x="0" y="114"/>
                    </a:lnTo>
                    <a:lnTo>
                      <a:pt x="1" y="117"/>
                    </a:lnTo>
                    <a:lnTo>
                      <a:pt x="4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5" name="Freeform 436"/>
              <p:cNvSpPr>
                <a:spLocks/>
              </p:cNvSpPr>
              <p:nvPr/>
            </p:nvSpPr>
            <p:spPr bwMode="auto">
              <a:xfrm>
                <a:off x="803" y="934"/>
                <a:ext cx="200" cy="92"/>
              </a:xfrm>
              <a:custGeom>
                <a:avLst/>
                <a:gdLst>
                  <a:gd name="T0" fmla="*/ 200 w 200"/>
                  <a:gd name="T1" fmla="*/ 28 h 92"/>
                  <a:gd name="T2" fmla="*/ 10 w 200"/>
                  <a:gd name="T3" fmla="*/ 92 h 92"/>
                  <a:gd name="T4" fmla="*/ 0 w 200"/>
                  <a:gd name="T5" fmla="*/ 63 h 92"/>
                  <a:gd name="T6" fmla="*/ 189 w 200"/>
                  <a:gd name="T7" fmla="*/ 0 h 92"/>
                  <a:gd name="T8" fmla="*/ 200 w 200"/>
                  <a:gd name="T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2">
                    <a:moveTo>
                      <a:pt x="200" y="28"/>
                    </a:moveTo>
                    <a:lnTo>
                      <a:pt x="10" y="92"/>
                    </a:lnTo>
                    <a:lnTo>
                      <a:pt x="0" y="63"/>
                    </a:lnTo>
                    <a:lnTo>
                      <a:pt x="189" y="0"/>
                    </a:lnTo>
                    <a:lnTo>
                      <a:pt x="200" y="28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6" name="Freeform 437"/>
              <p:cNvSpPr>
                <a:spLocks/>
              </p:cNvSpPr>
              <p:nvPr/>
            </p:nvSpPr>
            <p:spPr bwMode="auto">
              <a:xfrm>
                <a:off x="818" y="978"/>
                <a:ext cx="200" cy="93"/>
              </a:xfrm>
              <a:custGeom>
                <a:avLst/>
                <a:gdLst>
                  <a:gd name="T0" fmla="*/ 200 w 200"/>
                  <a:gd name="T1" fmla="*/ 29 h 93"/>
                  <a:gd name="T2" fmla="*/ 10 w 200"/>
                  <a:gd name="T3" fmla="*/ 93 h 93"/>
                  <a:gd name="T4" fmla="*/ 0 w 200"/>
                  <a:gd name="T5" fmla="*/ 65 h 93"/>
                  <a:gd name="T6" fmla="*/ 190 w 200"/>
                  <a:gd name="T7" fmla="*/ 0 h 93"/>
                  <a:gd name="T8" fmla="*/ 200 w 200"/>
                  <a:gd name="T9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3">
                    <a:moveTo>
                      <a:pt x="200" y="29"/>
                    </a:moveTo>
                    <a:lnTo>
                      <a:pt x="10" y="93"/>
                    </a:lnTo>
                    <a:lnTo>
                      <a:pt x="0" y="65"/>
                    </a:lnTo>
                    <a:lnTo>
                      <a:pt x="190" y="0"/>
                    </a:lnTo>
                    <a:lnTo>
                      <a:pt x="200" y="29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446" name="标题 1">
            <a:extLst>
              <a:ext uri="{FF2B5EF4-FFF2-40B4-BE49-F238E27FC236}">
                <a16:creationId xmlns:a16="http://schemas.microsoft.com/office/drawing/2014/main" id="{1C4B8EAC-FEC7-4D12-B1DB-D5ED128D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4" y="2657929"/>
            <a:ext cx="4064389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447" name="文本占位符 2">
            <a:extLst>
              <a:ext uri="{FF2B5EF4-FFF2-40B4-BE49-F238E27FC236}">
                <a16:creationId xmlns:a16="http://schemas.microsoft.com/office/drawing/2014/main" id="{2021FB49-9D98-4CB8-9B3F-677EB746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11" y="3553280"/>
            <a:ext cx="4064389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240464"/>
            <a:ext cx="2182416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444" y="2"/>
            <a:ext cx="8137922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02444" y="1130300"/>
            <a:ext cx="8137922" cy="500697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619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444" y="2"/>
            <a:ext cx="8137922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1299" y="6240464"/>
            <a:ext cx="1041402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2023/6/30</a:t>
            </a:fld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240464"/>
            <a:ext cx="2182416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853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0"/>
            <a:ext cx="9144001" cy="338783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6880"/>
            <a:ext cx="4170592" cy="4870980"/>
            <a:chOff x="-1961" y="-10190"/>
            <a:chExt cx="6579843" cy="5763621"/>
          </a:xfrm>
        </p:grpSpPr>
        <p:sp>
          <p:nvSpPr>
            <p:cNvPr id="7" name="任意多边形: 形状 463"/>
            <p:cNvSpPr/>
            <p:nvPr userDrawn="1"/>
          </p:nvSpPr>
          <p:spPr>
            <a:xfrm rot="16200000">
              <a:off x="535396" y="-289061"/>
              <a:ext cx="5753426" cy="6331547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8" name="任意多边形: 形状 463"/>
            <p:cNvSpPr/>
            <p:nvPr userDrawn="1"/>
          </p:nvSpPr>
          <p:spPr>
            <a:xfrm rot="16200000">
              <a:off x="362885" y="-364844"/>
              <a:ext cx="5753427" cy="6483115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rgbClr val="A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9" name="任意多边形: 形状 463"/>
            <p:cNvSpPr/>
            <p:nvPr/>
          </p:nvSpPr>
          <p:spPr>
            <a:xfrm rot="16200000">
              <a:off x="-1961" y="-10190"/>
              <a:ext cx="5763621" cy="5763621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0" y="0"/>
              <a:ext cx="4695290" cy="4545453"/>
              <a:chOff x="0" y="-1"/>
              <a:chExt cx="3917" cy="3792"/>
            </a:xfrm>
          </p:grpSpPr>
          <p:grpSp>
            <p:nvGrpSpPr>
              <p:cNvPr id="11" name="Group 205"/>
              <p:cNvGrpSpPr>
                <a:grpSpLocks/>
              </p:cNvGrpSpPr>
              <p:nvPr/>
            </p:nvGrpSpPr>
            <p:grpSpPr bwMode="auto">
              <a:xfrm>
                <a:off x="0" y="-1"/>
                <a:ext cx="3917" cy="3792"/>
                <a:chOff x="0" y="-1"/>
                <a:chExt cx="3917" cy="3792"/>
              </a:xfrm>
            </p:grpSpPr>
            <p:sp>
              <p:nvSpPr>
                <p:cNvPr id="247" name="Freeform 5"/>
                <p:cNvSpPr>
                  <a:spLocks/>
                </p:cNvSpPr>
                <p:nvPr/>
              </p:nvSpPr>
              <p:spPr bwMode="auto">
                <a:xfrm>
                  <a:off x="0" y="-1"/>
                  <a:ext cx="3375" cy="3281"/>
                </a:xfrm>
                <a:custGeom>
                  <a:avLst/>
                  <a:gdLst>
                    <a:gd name="T0" fmla="*/ 0 w 2670"/>
                    <a:gd name="T1" fmla="*/ 2233 h 2596"/>
                    <a:gd name="T2" fmla="*/ 1030 w 2670"/>
                    <a:gd name="T3" fmla="*/ 2596 h 2596"/>
                    <a:gd name="T4" fmla="*/ 2670 w 2670"/>
                    <a:gd name="T5" fmla="*/ 956 h 2596"/>
                    <a:gd name="T6" fmla="*/ 2362 w 2670"/>
                    <a:gd name="T7" fmla="*/ 0 h 2596"/>
                    <a:gd name="T8" fmla="*/ 0 w 2670"/>
                    <a:gd name="T9" fmla="*/ 0 h 2596"/>
                    <a:gd name="T10" fmla="*/ 0 w 2670"/>
                    <a:gd name="T11" fmla="*/ 2233 h 2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70" h="2596">
                      <a:moveTo>
                        <a:pt x="0" y="2233"/>
                      </a:moveTo>
                      <a:cubicBezTo>
                        <a:pt x="282" y="2460"/>
                        <a:pt x="640" y="2596"/>
                        <a:pt x="1030" y="2596"/>
                      </a:cubicBezTo>
                      <a:cubicBezTo>
                        <a:pt x="1936" y="2596"/>
                        <a:pt x="2670" y="1862"/>
                        <a:pt x="2670" y="956"/>
                      </a:cubicBezTo>
                      <a:cubicBezTo>
                        <a:pt x="2670" y="599"/>
                        <a:pt x="2556" y="269"/>
                        <a:pt x="236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33"/>
                        <a:pt x="0" y="2233"/>
                        <a:pt x="0" y="2233"/>
                      </a:cubicBezTo>
                    </a:path>
                  </a:pathLst>
                </a:custGeom>
                <a:solidFill>
                  <a:srgbClr val="A8C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2047" y="2079"/>
                  <a:ext cx="925" cy="907"/>
                </a:xfrm>
                <a:custGeom>
                  <a:avLst/>
                  <a:gdLst>
                    <a:gd name="T0" fmla="*/ 280 w 732"/>
                    <a:gd name="T1" fmla="*/ 692 h 717"/>
                    <a:gd name="T2" fmla="*/ 400 w 732"/>
                    <a:gd name="T3" fmla="*/ 685 h 717"/>
                    <a:gd name="T4" fmla="*/ 693 w 732"/>
                    <a:gd name="T5" fmla="*/ 417 h 717"/>
                    <a:gd name="T6" fmla="*/ 709 w 732"/>
                    <a:gd name="T7" fmla="*/ 299 h 717"/>
                    <a:gd name="T8" fmla="*/ 548 w 732"/>
                    <a:gd name="T9" fmla="*/ 42 h 717"/>
                    <a:gd name="T10" fmla="*/ 450 w 732"/>
                    <a:gd name="T11" fmla="*/ 29 h 717"/>
                    <a:gd name="T12" fmla="*/ 31 w 732"/>
                    <a:gd name="T13" fmla="*/ 412 h 717"/>
                    <a:gd name="T14" fmla="*/ 36 w 732"/>
                    <a:gd name="T15" fmla="*/ 511 h 717"/>
                    <a:gd name="T16" fmla="*/ 280 w 732"/>
                    <a:gd name="T17" fmla="*/ 692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17">
                      <a:moveTo>
                        <a:pt x="280" y="692"/>
                      </a:moveTo>
                      <a:cubicBezTo>
                        <a:pt x="314" y="717"/>
                        <a:pt x="368" y="714"/>
                        <a:pt x="400" y="685"/>
                      </a:cubicBezTo>
                      <a:cubicBezTo>
                        <a:pt x="693" y="417"/>
                        <a:pt x="693" y="417"/>
                        <a:pt x="693" y="417"/>
                      </a:cubicBezTo>
                      <a:cubicBezTo>
                        <a:pt x="725" y="388"/>
                        <a:pt x="732" y="335"/>
                        <a:pt x="709" y="299"/>
                      </a:cubicBezTo>
                      <a:cubicBezTo>
                        <a:pt x="548" y="42"/>
                        <a:pt x="548" y="42"/>
                        <a:pt x="548" y="42"/>
                      </a:cubicBezTo>
                      <a:cubicBezTo>
                        <a:pt x="526" y="6"/>
                        <a:pt x="481" y="0"/>
                        <a:pt x="450" y="29"/>
                      </a:cubicBezTo>
                      <a:cubicBezTo>
                        <a:pt x="31" y="412"/>
                        <a:pt x="31" y="412"/>
                        <a:pt x="31" y="412"/>
                      </a:cubicBezTo>
                      <a:cubicBezTo>
                        <a:pt x="0" y="441"/>
                        <a:pt x="2" y="485"/>
                        <a:pt x="36" y="511"/>
                      </a:cubicBezTo>
                      <a:lnTo>
                        <a:pt x="280" y="692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9" name="Freeform 7"/>
                <p:cNvSpPr>
                  <a:spLocks/>
                </p:cNvSpPr>
                <p:nvPr/>
              </p:nvSpPr>
              <p:spPr bwMode="auto">
                <a:xfrm>
                  <a:off x="2076" y="2119"/>
                  <a:ext cx="752" cy="750"/>
                </a:xfrm>
                <a:custGeom>
                  <a:avLst/>
                  <a:gdLst>
                    <a:gd name="T0" fmla="*/ 240 w 752"/>
                    <a:gd name="T1" fmla="*/ 144 h 750"/>
                    <a:gd name="T2" fmla="*/ 427 w 752"/>
                    <a:gd name="T3" fmla="*/ 429 h 750"/>
                    <a:gd name="T4" fmla="*/ 162 w 752"/>
                    <a:gd name="T5" fmla="*/ 216 h 750"/>
                    <a:gd name="T6" fmla="*/ 0 w 752"/>
                    <a:gd name="T7" fmla="*/ 362 h 750"/>
                    <a:gd name="T8" fmla="*/ 355 w 752"/>
                    <a:gd name="T9" fmla="*/ 750 h 750"/>
                    <a:gd name="T10" fmla="*/ 752 w 752"/>
                    <a:gd name="T11" fmla="*/ 386 h 750"/>
                    <a:gd name="T12" fmla="*/ 398 w 752"/>
                    <a:gd name="T13" fmla="*/ 0 h 750"/>
                    <a:gd name="T14" fmla="*/ 240 w 752"/>
                    <a:gd name="T15" fmla="*/ 144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2" h="750">
                      <a:moveTo>
                        <a:pt x="240" y="144"/>
                      </a:moveTo>
                      <a:lnTo>
                        <a:pt x="427" y="429"/>
                      </a:lnTo>
                      <a:lnTo>
                        <a:pt x="162" y="216"/>
                      </a:lnTo>
                      <a:lnTo>
                        <a:pt x="0" y="362"/>
                      </a:lnTo>
                      <a:lnTo>
                        <a:pt x="355" y="750"/>
                      </a:lnTo>
                      <a:lnTo>
                        <a:pt x="752" y="386"/>
                      </a:lnTo>
                      <a:lnTo>
                        <a:pt x="398" y="0"/>
                      </a:lnTo>
                      <a:lnTo>
                        <a:pt x="240" y="144"/>
                      </a:lnTo>
                      <a:close/>
                    </a:path>
                  </a:pathLst>
                </a:custGeom>
                <a:solidFill>
                  <a:srgbClr val="3449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0" name="Freeform 8"/>
                <p:cNvSpPr>
                  <a:spLocks/>
                </p:cNvSpPr>
                <p:nvPr/>
              </p:nvSpPr>
              <p:spPr bwMode="auto">
                <a:xfrm>
                  <a:off x="2798" y="587"/>
                  <a:ext cx="569" cy="897"/>
                </a:xfrm>
                <a:custGeom>
                  <a:avLst/>
                  <a:gdLst>
                    <a:gd name="T0" fmla="*/ 374 w 450"/>
                    <a:gd name="T1" fmla="*/ 644 h 710"/>
                    <a:gd name="T2" fmla="*/ 450 w 450"/>
                    <a:gd name="T3" fmla="*/ 552 h 710"/>
                    <a:gd name="T4" fmla="*/ 450 w 450"/>
                    <a:gd name="T5" fmla="*/ 154 h 710"/>
                    <a:gd name="T6" fmla="*/ 374 w 450"/>
                    <a:gd name="T7" fmla="*/ 62 h 710"/>
                    <a:gd name="T8" fmla="*/ 76 w 450"/>
                    <a:gd name="T9" fmla="*/ 8 h 710"/>
                    <a:gd name="T10" fmla="*/ 0 w 450"/>
                    <a:gd name="T11" fmla="*/ 72 h 710"/>
                    <a:gd name="T12" fmla="*/ 0 w 450"/>
                    <a:gd name="T13" fmla="*/ 639 h 710"/>
                    <a:gd name="T14" fmla="*/ 76 w 450"/>
                    <a:gd name="T15" fmla="*/ 702 h 710"/>
                    <a:gd name="T16" fmla="*/ 374 w 450"/>
                    <a:gd name="T17" fmla="*/ 644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0" h="710">
                      <a:moveTo>
                        <a:pt x="374" y="644"/>
                      </a:moveTo>
                      <a:cubicBezTo>
                        <a:pt x="416" y="636"/>
                        <a:pt x="450" y="594"/>
                        <a:pt x="450" y="552"/>
                      </a:cubicBezTo>
                      <a:cubicBezTo>
                        <a:pt x="450" y="154"/>
                        <a:pt x="450" y="154"/>
                        <a:pt x="450" y="154"/>
                      </a:cubicBezTo>
                      <a:cubicBezTo>
                        <a:pt x="450" y="111"/>
                        <a:pt x="416" y="70"/>
                        <a:pt x="374" y="62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34" y="0"/>
                        <a:pt x="0" y="29"/>
                        <a:pt x="0" y="72"/>
                      </a:cubicBezTo>
                      <a:cubicBezTo>
                        <a:pt x="0" y="639"/>
                        <a:pt x="0" y="639"/>
                        <a:pt x="0" y="639"/>
                      </a:cubicBezTo>
                      <a:cubicBezTo>
                        <a:pt x="0" y="681"/>
                        <a:pt x="34" y="710"/>
                        <a:pt x="76" y="702"/>
                      </a:cubicBezTo>
                      <a:lnTo>
                        <a:pt x="374" y="644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1" name="Freeform 9"/>
                <p:cNvSpPr>
                  <a:spLocks/>
                </p:cNvSpPr>
                <p:nvPr/>
              </p:nvSpPr>
              <p:spPr bwMode="auto">
                <a:xfrm>
                  <a:off x="2703" y="782"/>
                  <a:ext cx="525" cy="540"/>
                </a:xfrm>
                <a:custGeom>
                  <a:avLst/>
                  <a:gdLst>
                    <a:gd name="T0" fmla="*/ 0 w 525"/>
                    <a:gd name="T1" fmla="*/ 215 h 540"/>
                    <a:gd name="T2" fmla="*/ 337 w 525"/>
                    <a:gd name="T3" fmla="*/ 270 h 540"/>
                    <a:gd name="T4" fmla="*/ 0 w 525"/>
                    <a:gd name="T5" fmla="*/ 322 h 540"/>
                    <a:gd name="T6" fmla="*/ 0 w 525"/>
                    <a:gd name="T7" fmla="*/ 540 h 540"/>
                    <a:gd name="T8" fmla="*/ 525 w 525"/>
                    <a:gd name="T9" fmla="*/ 540 h 540"/>
                    <a:gd name="T10" fmla="*/ 525 w 525"/>
                    <a:gd name="T11" fmla="*/ 0 h 540"/>
                    <a:gd name="T12" fmla="*/ 0 w 525"/>
                    <a:gd name="T13" fmla="*/ 0 h 540"/>
                    <a:gd name="T14" fmla="*/ 0 w 525"/>
                    <a:gd name="T15" fmla="*/ 215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5" h="540">
                      <a:moveTo>
                        <a:pt x="0" y="215"/>
                      </a:moveTo>
                      <a:lnTo>
                        <a:pt x="337" y="270"/>
                      </a:lnTo>
                      <a:lnTo>
                        <a:pt x="0" y="322"/>
                      </a:lnTo>
                      <a:lnTo>
                        <a:pt x="0" y="540"/>
                      </a:lnTo>
                      <a:lnTo>
                        <a:pt x="525" y="540"/>
                      </a:lnTo>
                      <a:lnTo>
                        <a:pt x="525" y="0"/>
                      </a:lnTo>
                      <a:lnTo>
                        <a:pt x="0" y="0"/>
                      </a:lnTo>
                      <a:lnTo>
                        <a:pt x="0" y="215"/>
                      </a:lnTo>
                      <a:close/>
                    </a:path>
                  </a:pathLst>
                </a:custGeom>
                <a:solidFill>
                  <a:srgbClr val="354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2" name="Freeform 10"/>
                <p:cNvSpPr>
                  <a:spLocks/>
                </p:cNvSpPr>
                <p:nvPr/>
              </p:nvSpPr>
              <p:spPr bwMode="auto">
                <a:xfrm>
                  <a:off x="344" y="2615"/>
                  <a:ext cx="887" cy="671"/>
                </a:xfrm>
                <a:custGeom>
                  <a:avLst/>
                  <a:gdLst>
                    <a:gd name="T0" fmla="*/ 14 w 702"/>
                    <a:gd name="T1" fmla="*/ 376 h 531"/>
                    <a:gd name="T2" fmla="*/ 94 w 702"/>
                    <a:gd name="T3" fmla="*/ 465 h 531"/>
                    <a:gd name="T4" fmla="*/ 487 w 702"/>
                    <a:gd name="T5" fmla="*/ 525 h 531"/>
                    <a:gd name="T6" fmla="*/ 589 w 702"/>
                    <a:gd name="T7" fmla="*/ 463 h 531"/>
                    <a:gd name="T8" fmla="*/ 688 w 702"/>
                    <a:gd name="T9" fmla="*/ 177 h 531"/>
                    <a:gd name="T10" fmla="*/ 636 w 702"/>
                    <a:gd name="T11" fmla="*/ 92 h 531"/>
                    <a:gd name="T12" fmla="*/ 76 w 702"/>
                    <a:gd name="T13" fmla="*/ 6 h 531"/>
                    <a:gd name="T14" fmla="*/ 2 w 702"/>
                    <a:gd name="T15" fmla="*/ 73 h 531"/>
                    <a:gd name="T16" fmla="*/ 14 w 702"/>
                    <a:gd name="T17" fmla="*/ 376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2" h="531">
                      <a:moveTo>
                        <a:pt x="14" y="376"/>
                      </a:moveTo>
                      <a:cubicBezTo>
                        <a:pt x="15" y="418"/>
                        <a:pt x="51" y="459"/>
                        <a:pt x="94" y="465"/>
                      </a:cubicBezTo>
                      <a:cubicBezTo>
                        <a:pt x="487" y="525"/>
                        <a:pt x="487" y="525"/>
                        <a:pt x="487" y="525"/>
                      </a:cubicBezTo>
                      <a:cubicBezTo>
                        <a:pt x="529" y="531"/>
                        <a:pt x="575" y="503"/>
                        <a:pt x="589" y="463"/>
                      </a:cubicBezTo>
                      <a:cubicBezTo>
                        <a:pt x="688" y="177"/>
                        <a:pt x="688" y="177"/>
                        <a:pt x="688" y="177"/>
                      </a:cubicBezTo>
                      <a:cubicBezTo>
                        <a:pt x="702" y="137"/>
                        <a:pt x="678" y="98"/>
                        <a:pt x="636" y="92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33" y="0"/>
                        <a:pt x="0" y="30"/>
                        <a:pt x="2" y="73"/>
                      </a:cubicBezTo>
                      <a:lnTo>
                        <a:pt x="14" y="37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3" name="Freeform 11"/>
                <p:cNvSpPr>
                  <a:spLocks/>
                </p:cNvSpPr>
                <p:nvPr/>
              </p:nvSpPr>
              <p:spPr bwMode="auto">
                <a:xfrm>
                  <a:off x="446" y="2609"/>
                  <a:ext cx="602" cy="532"/>
                </a:xfrm>
                <a:custGeom>
                  <a:avLst/>
                  <a:gdLst>
                    <a:gd name="T0" fmla="*/ 388 w 602"/>
                    <a:gd name="T1" fmla="*/ 49 h 532"/>
                    <a:gd name="T2" fmla="*/ 291 w 602"/>
                    <a:gd name="T3" fmla="*/ 330 h 532"/>
                    <a:gd name="T4" fmla="*/ 285 w 602"/>
                    <a:gd name="T5" fmla="*/ 33 h 532"/>
                    <a:gd name="T6" fmla="*/ 69 w 602"/>
                    <a:gd name="T7" fmla="*/ 0 h 532"/>
                    <a:gd name="T8" fmla="*/ 0 w 602"/>
                    <a:gd name="T9" fmla="*/ 451 h 532"/>
                    <a:gd name="T10" fmla="*/ 533 w 602"/>
                    <a:gd name="T11" fmla="*/ 532 h 532"/>
                    <a:gd name="T12" fmla="*/ 602 w 602"/>
                    <a:gd name="T13" fmla="*/ 81 h 532"/>
                    <a:gd name="T14" fmla="*/ 388 w 602"/>
                    <a:gd name="T15" fmla="*/ 4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2" h="532">
                      <a:moveTo>
                        <a:pt x="388" y="49"/>
                      </a:moveTo>
                      <a:lnTo>
                        <a:pt x="291" y="330"/>
                      </a:lnTo>
                      <a:lnTo>
                        <a:pt x="285" y="33"/>
                      </a:lnTo>
                      <a:lnTo>
                        <a:pt x="69" y="0"/>
                      </a:lnTo>
                      <a:lnTo>
                        <a:pt x="0" y="451"/>
                      </a:lnTo>
                      <a:lnTo>
                        <a:pt x="533" y="532"/>
                      </a:lnTo>
                      <a:lnTo>
                        <a:pt x="602" y="81"/>
                      </a:lnTo>
                      <a:lnTo>
                        <a:pt x="388" y="49"/>
                      </a:lnTo>
                      <a:close/>
                    </a:path>
                  </a:pathLst>
                </a:custGeom>
                <a:solidFill>
                  <a:srgbClr val="344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4" name="Freeform 12"/>
                <p:cNvSpPr>
                  <a:spLocks/>
                </p:cNvSpPr>
                <p:nvPr/>
              </p:nvSpPr>
              <p:spPr bwMode="auto">
                <a:xfrm>
                  <a:off x="200" y="3193"/>
                  <a:ext cx="933" cy="598"/>
                </a:xfrm>
                <a:custGeom>
                  <a:avLst/>
                  <a:gdLst>
                    <a:gd name="T0" fmla="*/ 686 w 738"/>
                    <a:gd name="T1" fmla="*/ 149 h 473"/>
                    <a:gd name="T2" fmla="*/ 603 w 738"/>
                    <a:gd name="T3" fmla="*/ 68 h 473"/>
                    <a:gd name="T4" fmla="*/ 197 w 738"/>
                    <a:gd name="T5" fmla="*/ 6 h 473"/>
                    <a:gd name="T6" fmla="*/ 101 w 738"/>
                    <a:gd name="T7" fmla="*/ 62 h 473"/>
                    <a:gd name="T8" fmla="*/ 14 w 738"/>
                    <a:gd name="T9" fmla="*/ 289 h 473"/>
                    <a:gd name="T10" fmla="*/ 56 w 738"/>
                    <a:gd name="T11" fmla="*/ 378 h 473"/>
                    <a:gd name="T12" fmla="*/ 268 w 738"/>
                    <a:gd name="T13" fmla="*/ 449 h 473"/>
                    <a:gd name="T14" fmla="*/ 407 w 738"/>
                    <a:gd name="T15" fmla="*/ 472 h 473"/>
                    <a:gd name="T16" fmla="*/ 673 w 738"/>
                    <a:gd name="T17" fmla="*/ 473 h 473"/>
                    <a:gd name="T18" fmla="*/ 731 w 738"/>
                    <a:gd name="T19" fmla="*/ 403 h 473"/>
                    <a:gd name="T20" fmla="*/ 686 w 738"/>
                    <a:gd name="T21" fmla="*/ 149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8" h="473">
                      <a:moveTo>
                        <a:pt x="686" y="149"/>
                      </a:moveTo>
                      <a:cubicBezTo>
                        <a:pt x="679" y="110"/>
                        <a:pt x="641" y="74"/>
                        <a:pt x="603" y="68"/>
                      </a:cubicBezTo>
                      <a:cubicBezTo>
                        <a:pt x="197" y="6"/>
                        <a:pt x="197" y="6"/>
                        <a:pt x="197" y="6"/>
                      </a:cubicBezTo>
                      <a:cubicBezTo>
                        <a:pt x="158" y="0"/>
                        <a:pt x="115" y="26"/>
                        <a:pt x="101" y="62"/>
                      </a:cubicBezTo>
                      <a:cubicBezTo>
                        <a:pt x="14" y="289"/>
                        <a:pt x="14" y="289"/>
                        <a:pt x="14" y="289"/>
                      </a:cubicBezTo>
                      <a:cubicBezTo>
                        <a:pt x="0" y="326"/>
                        <a:pt x="19" y="366"/>
                        <a:pt x="56" y="378"/>
                      </a:cubicBezTo>
                      <a:cubicBezTo>
                        <a:pt x="268" y="449"/>
                        <a:pt x="268" y="449"/>
                        <a:pt x="268" y="449"/>
                      </a:cubicBezTo>
                      <a:cubicBezTo>
                        <a:pt x="305" y="462"/>
                        <a:pt x="368" y="472"/>
                        <a:pt x="407" y="472"/>
                      </a:cubicBezTo>
                      <a:cubicBezTo>
                        <a:pt x="673" y="473"/>
                        <a:pt x="673" y="473"/>
                        <a:pt x="673" y="473"/>
                      </a:cubicBezTo>
                      <a:cubicBezTo>
                        <a:pt x="712" y="473"/>
                        <a:pt x="738" y="442"/>
                        <a:pt x="731" y="403"/>
                      </a:cubicBezTo>
                      <a:lnTo>
                        <a:pt x="686" y="14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5" name="Freeform 13"/>
                <p:cNvSpPr>
                  <a:spLocks/>
                </p:cNvSpPr>
                <p:nvPr/>
              </p:nvSpPr>
              <p:spPr bwMode="auto">
                <a:xfrm>
                  <a:off x="200" y="3495"/>
                  <a:ext cx="933" cy="296"/>
                </a:xfrm>
                <a:custGeom>
                  <a:avLst/>
                  <a:gdLst>
                    <a:gd name="T0" fmla="*/ 723 w 738"/>
                    <a:gd name="T1" fmla="*/ 118 h 234"/>
                    <a:gd name="T2" fmla="*/ 689 w 738"/>
                    <a:gd name="T3" fmla="*/ 128 h 234"/>
                    <a:gd name="T4" fmla="*/ 423 w 738"/>
                    <a:gd name="T5" fmla="*/ 127 h 234"/>
                    <a:gd name="T6" fmla="*/ 284 w 738"/>
                    <a:gd name="T7" fmla="*/ 104 h 234"/>
                    <a:gd name="T8" fmla="*/ 72 w 738"/>
                    <a:gd name="T9" fmla="*/ 34 h 234"/>
                    <a:gd name="T10" fmla="*/ 33 w 738"/>
                    <a:gd name="T11" fmla="*/ 0 h 234"/>
                    <a:gd name="T12" fmla="*/ 14 w 738"/>
                    <a:gd name="T13" fmla="*/ 50 h 234"/>
                    <a:gd name="T14" fmla="*/ 56 w 738"/>
                    <a:gd name="T15" fmla="*/ 139 h 234"/>
                    <a:gd name="T16" fmla="*/ 268 w 738"/>
                    <a:gd name="T17" fmla="*/ 210 h 234"/>
                    <a:gd name="T18" fmla="*/ 407 w 738"/>
                    <a:gd name="T19" fmla="*/ 233 h 234"/>
                    <a:gd name="T20" fmla="*/ 673 w 738"/>
                    <a:gd name="T21" fmla="*/ 234 h 234"/>
                    <a:gd name="T22" fmla="*/ 731 w 738"/>
                    <a:gd name="T23" fmla="*/ 164 h 234"/>
                    <a:gd name="T24" fmla="*/ 723 w 738"/>
                    <a:gd name="T25" fmla="*/ 11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8" h="234">
                      <a:moveTo>
                        <a:pt x="723" y="118"/>
                      </a:moveTo>
                      <a:cubicBezTo>
                        <a:pt x="714" y="124"/>
                        <a:pt x="702" y="128"/>
                        <a:pt x="689" y="128"/>
                      </a:cubicBezTo>
                      <a:cubicBezTo>
                        <a:pt x="423" y="127"/>
                        <a:pt x="423" y="127"/>
                        <a:pt x="423" y="127"/>
                      </a:cubicBezTo>
                      <a:cubicBezTo>
                        <a:pt x="384" y="127"/>
                        <a:pt x="322" y="117"/>
                        <a:pt x="284" y="10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4" y="28"/>
                        <a:pt x="41" y="15"/>
                        <a:pt x="33" y="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0" y="87"/>
                        <a:pt x="19" y="127"/>
                        <a:pt x="56" y="139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305" y="223"/>
                        <a:pt x="368" y="233"/>
                        <a:pt x="407" y="233"/>
                      </a:cubicBezTo>
                      <a:cubicBezTo>
                        <a:pt x="673" y="234"/>
                        <a:pt x="673" y="234"/>
                        <a:pt x="673" y="234"/>
                      </a:cubicBezTo>
                      <a:cubicBezTo>
                        <a:pt x="712" y="234"/>
                        <a:pt x="738" y="203"/>
                        <a:pt x="731" y="164"/>
                      </a:cubicBezTo>
                      <a:lnTo>
                        <a:pt x="723" y="118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6" name="Freeform 14"/>
                <p:cNvSpPr>
                  <a:spLocks/>
                </p:cNvSpPr>
                <p:nvPr/>
              </p:nvSpPr>
              <p:spPr bwMode="auto">
                <a:xfrm>
                  <a:off x="0" y="-1"/>
                  <a:ext cx="3020" cy="2973"/>
                </a:xfrm>
                <a:custGeom>
                  <a:avLst/>
                  <a:gdLst>
                    <a:gd name="T0" fmla="*/ 0 w 2389"/>
                    <a:gd name="T1" fmla="*/ 0 h 2352"/>
                    <a:gd name="T2" fmla="*/ 0 w 2389"/>
                    <a:gd name="T3" fmla="*/ 1954 h 2352"/>
                    <a:gd name="T4" fmla="*/ 981 w 2389"/>
                    <a:gd name="T5" fmla="*/ 2352 h 2352"/>
                    <a:gd name="T6" fmla="*/ 2389 w 2389"/>
                    <a:gd name="T7" fmla="*/ 945 h 2352"/>
                    <a:gd name="T8" fmla="*/ 2024 w 2389"/>
                    <a:gd name="T9" fmla="*/ 0 h 2352"/>
                    <a:gd name="T10" fmla="*/ 0 w 2389"/>
                    <a:gd name="T11" fmla="*/ 0 h 2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9" h="2352">
                      <a:moveTo>
                        <a:pt x="0" y="0"/>
                      </a:moveTo>
                      <a:cubicBezTo>
                        <a:pt x="0" y="1954"/>
                        <a:pt x="0" y="1954"/>
                        <a:pt x="0" y="1954"/>
                      </a:cubicBezTo>
                      <a:cubicBezTo>
                        <a:pt x="254" y="2201"/>
                        <a:pt x="600" y="2352"/>
                        <a:pt x="981" y="2352"/>
                      </a:cubicBezTo>
                      <a:cubicBezTo>
                        <a:pt x="1759" y="2352"/>
                        <a:pt x="2389" y="1722"/>
                        <a:pt x="2389" y="945"/>
                      </a:cubicBezTo>
                      <a:cubicBezTo>
                        <a:pt x="2389" y="581"/>
                        <a:pt x="2251" y="249"/>
                        <a:pt x="2024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99D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7" name="Freeform 15"/>
                <p:cNvSpPr>
                  <a:spLocks/>
                </p:cNvSpPr>
                <p:nvPr/>
              </p:nvSpPr>
              <p:spPr bwMode="auto">
                <a:xfrm>
                  <a:off x="0" y="-1"/>
                  <a:ext cx="2970" cy="2922"/>
                </a:xfrm>
                <a:custGeom>
                  <a:avLst/>
                  <a:gdLst>
                    <a:gd name="T0" fmla="*/ 2349 w 2349"/>
                    <a:gd name="T1" fmla="*/ 945 h 2312"/>
                    <a:gd name="T2" fmla="*/ 1970 w 2349"/>
                    <a:gd name="T3" fmla="*/ 0 h 2312"/>
                    <a:gd name="T4" fmla="*/ 0 w 2349"/>
                    <a:gd name="T5" fmla="*/ 0 h 2312"/>
                    <a:gd name="T6" fmla="*/ 0 w 2349"/>
                    <a:gd name="T7" fmla="*/ 1897 h 2312"/>
                    <a:gd name="T8" fmla="*/ 981 w 2349"/>
                    <a:gd name="T9" fmla="*/ 2312 h 2312"/>
                    <a:gd name="T10" fmla="*/ 2349 w 2349"/>
                    <a:gd name="T11" fmla="*/ 945 h 2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49" h="2312">
                      <a:moveTo>
                        <a:pt x="2349" y="945"/>
                      </a:moveTo>
                      <a:cubicBezTo>
                        <a:pt x="2349" y="578"/>
                        <a:pt x="2204" y="245"/>
                        <a:pt x="19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97"/>
                        <a:pt x="0" y="1897"/>
                        <a:pt x="0" y="1897"/>
                      </a:cubicBezTo>
                      <a:cubicBezTo>
                        <a:pt x="249" y="2153"/>
                        <a:pt x="596" y="2312"/>
                        <a:pt x="981" y="2312"/>
                      </a:cubicBezTo>
                      <a:cubicBezTo>
                        <a:pt x="1736" y="2312"/>
                        <a:pt x="2349" y="1700"/>
                        <a:pt x="2349" y="945"/>
                      </a:cubicBezTo>
                    </a:path>
                  </a:pathLst>
                </a:custGeom>
                <a:solidFill>
                  <a:srgbClr val="45A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8" name="Freeform 16"/>
                <p:cNvSpPr>
                  <a:spLocks/>
                </p:cNvSpPr>
                <p:nvPr/>
              </p:nvSpPr>
              <p:spPr bwMode="auto">
                <a:xfrm>
                  <a:off x="3367" y="539"/>
                  <a:ext cx="550" cy="944"/>
                </a:xfrm>
                <a:custGeom>
                  <a:avLst/>
                  <a:gdLst>
                    <a:gd name="T0" fmla="*/ 68 w 435"/>
                    <a:gd name="T1" fmla="*/ 96 h 747"/>
                    <a:gd name="T2" fmla="*/ 0 w 435"/>
                    <a:gd name="T3" fmla="*/ 190 h 747"/>
                    <a:gd name="T4" fmla="*/ 0 w 435"/>
                    <a:gd name="T5" fmla="*/ 600 h 747"/>
                    <a:gd name="T6" fmla="*/ 70 w 435"/>
                    <a:gd name="T7" fmla="*/ 687 h 747"/>
                    <a:gd name="T8" fmla="*/ 307 w 435"/>
                    <a:gd name="T9" fmla="*/ 739 h 747"/>
                    <a:gd name="T10" fmla="*/ 389 w 435"/>
                    <a:gd name="T11" fmla="*/ 684 h 747"/>
                    <a:gd name="T12" fmla="*/ 427 w 435"/>
                    <a:gd name="T13" fmla="*/ 463 h 747"/>
                    <a:gd name="T14" fmla="*/ 429 w 435"/>
                    <a:gd name="T15" fmla="*/ 322 h 747"/>
                    <a:gd name="T16" fmla="*/ 390 w 435"/>
                    <a:gd name="T17" fmla="*/ 60 h 747"/>
                    <a:gd name="T18" fmla="*/ 312 w 435"/>
                    <a:gd name="T19" fmla="*/ 12 h 747"/>
                    <a:gd name="T20" fmla="*/ 68 w 435"/>
                    <a:gd name="T21" fmla="*/ 96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5" h="747">
                      <a:moveTo>
                        <a:pt x="68" y="96"/>
                      </a:moveTo>
                      <a:cubicBezTo>
                        <a:pt x="31" y="108"/>
                        <a:pt x="0" y="151"/>
                        <a:pt x="0" y="190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0" y="640"/>
                        <a:pt x="32" y="679"/>
                        <a:pt x="70" y="687"/>
                      </a:cubicBezTo>
                      <a:cubicBezTo>
                        <a:pt x="307" y="739"/>
                        <a:pt x="307" y="739"/>
                        <a:pt x="307" y="739"/>
                      </a:cubicBezTo>
                      <a:cubicBezTo>
                        <a:pt x="346" y="747"/>
                        <a:pt x="383" y="723"/>
                        <a:pt x="389" y="684"/>
                      </a:cubicBezTo>
                      <a:cubicBezTo>
                        <a:pt x="427" y="463"/>
                        <a:pt x="427" y="463"/>
                        <a:pt x="427" y="463"/>
                      </a:cubicBezTo>
                      <a:cubicBezTo>
                        <a:pt x="434" y="425"/>
                        <a:pt x="435" y="361"/>
                        <a:pt x="429" y="322"/>
                      </a:cubicBezTo>
                      <a:cubicBezTo>
                        <a:pt x="390" y="60"/>
                        <a:pt x="390" y="60"/>
                        <a:pt x="390" y="60"/>
                      </a:cubicBezTo>
                      <a:cubicBezTo>
                        <a:pt x="384" y="21"/>
                        <a:pt x="349" y="0"/>
                        <a:pt x="312" y="12"/>
                      </a:cubicBezTo>
                      <a:lnTo>
                        <a:pt x="68" y="9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9" name="Freeform 17"/>
                <p:cNvSpPr>
                  <a:spLocks/>
                </p:cNvSpPr>
                <p:nvPr/>
              </p:nvSpPr>
              <p:spPr bwMode="auto">
                <a:xfrm>
                  <a:off x="3688" y="537"/>
                  <a:ext cx="227" cy="946"/>
                </a:xfrm>
                <a:custGeom>
                  <a:avLst/>
                  <a:gdLst>
                    <a:gd name="T0" fmla="*/ 13 w 180"/>
                    <a:gd name="T1" fmla="*/ 27 h 748"/>
                    <a:gd name="T2" fmla="*/ 28 w 180"/>
                    <a:gd name="T3" fmla="*/ 60 h 748"/>
                    <a:gd name="T4" fmla="*/ 67 w 180"/>
                    <a:gd name="T5" fmla="*/ 323 h 748"/>
                    <a:gd name="T6" fmla="*/ 65 w 180"/>
                    <a:gd name="T7" fmla="*/ 464 h 748"/>
                    <a:gd name="T8" fmla="*/ 27 w 180"/>
                    <a:gd name="T9" fmla="*/ 685 h 748"/>
                    <a:gd name="T10" fmla="*/ 0 w 180"/>
                    <a:gd name="T11" fmla="*/ 728 h 748"/>
                    <a:gd name="T12" fmla="*/ 52 w 180"/>
                    <a:gd name="T13" fmla="*/ 740 h 748"/>
                    <a:gd name="T14" fmla="*/ 134 w 180"/>
                    <a:gd name="T15" fmla="*/ 685 h 748"/>
                    <a:gd name="T16" fmla="*/ 172 w 180"/>
                    <a:gd name="T17" fmla="*/ 464 h 748"/>
                    <a:gd name="T18" fmla="*/ 174 w 180"/>
                    <a:gd name="T19" fmla="*/ 323 h 748"/>
                    <a:gd name="T20" fmla="*/ 135 w 180"/>
                    <a:gd name="T21" fmla="*/ 60 h 748"/>
                    <a:gd name="T22" fmla="*/ 57 w 180"/>
                    <a:gd name="T23" fmla="*/ 12 h 748"/>
                    <a:gd name="T24" fmla="*/ 13 w 180"/>
                    <a:gd name="T25" fmla="*/ 2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0" h="748">
                      <a:moveTo>
                        <a:pt x="13" y="27"/>
                      </a:moveTo>
                      <a:cubicBezTo>
                        <a:pt x="20" y="36"/>
                        <a:pt x="26" y="47"/>
                        <a:pt x="28" y="60"/>
                      </a:cubicBezTo>
                      <a:cubicBezTo>
                        <a:pt x="67" y="323"/>
                        <a:pt x="67" y="323"/>
                        <a:pt x="67" y="323"/>
                      </a:cubicBezTo>
                      <a:cubicBezTo>
                        <a:pt x="73" y="362"/>
                        <a:pt x="72" y="425"/>
                        <a:pt x="65" y="464"/>
                      </a:cubicBezTo>
                      <a:cubicBezTo>
                        <a:pt x="27" y="685"/>
                        <a:pt x="27" y="685"/>
                        <a:pt x="27" y="685"/>
                      </a:cubicBezTo>
                      <a:cubicBezTo>
                        <a:pt x="24" y="703"/>
                        <a:pt x="14" y="718"/>
                        <a:pt x="0" y="728"/>
                      </a:cubicBezTo>
                      <a:cubicBezTo>
                        <a:pt x="52" y="740"/>
                        <a:pt x="52" y="740"/>
                        <a:pt x="52" y="740"/>
                      </a:cubicBezTo>
                      <a:cubicBezTo>
                        <a:pt x="91" y="748"/>
                        <a:pt x="127" y="723"/>
                        <a:pt x="134" y="685"/>
                      </a:cubicBezTo>
                      <a:cubicBezTo>
                        <a:pt x="172" y="464"/>
                        <a:pt x="172" y="464"/>
                        <a:pt x="172" y="464"/>
                      </a:cubicBezTo>
                      <a:cubicBezTo>
                        <a:pt x="179" y="425"/>
                        <a:pt x="180" y="362"/>
                        <a:pt x="174" y="323"/>
                      </a:cubicBezTo>
                      <a:cubicBezTo>
                        <a:pt x="135" y="60"/>
                        <a:pt x="135" y="60"/>
                        <a:pt x="135" y="60"/>
                      </a:cubicBezTo>
                      <a:cubicBezTo>
                        <a:pt x="129" y="21"/>
                        <a:pt x="94" y="0"/>
                        <a:pt x="57" y="12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0" name="Freeform 18"/>
                <p:cNvSpPr>
                  <a:spLocks/>
                </p:cNvSpPr>
                <p:nvPr/>
              </p:nvSpPr>
              <p:spPr bwMode="auto">
                <a:xfrm>
                  <a:off x="2496" y="2563"/>
                  <a:ext cx="914" cy="852"/>
                </a:xfrm>
                <a:custGeom>
                  <a:avLst/>
                  <a:gdLst>
                    <a:gd name="T0" fmla="*/ 455 w 723"/>
                    <a:gd name="T1" fmla="*/ 19 h 674"/>
                    <a:gd name="T2" fmla="*/ 339 w 723"/>
                    <a:gd name="T3" fmla="*/ 33 h 674"/>
                    <a:gd name="T4" fmla="*/ 37 w 723"/>
                    <a:gd name="T5" fmla="*/ 310 h 674"/>
                    <a:gd name="T6" fmla="*/ 20 w 723"/>
                    <a:gd name="T7" fmla="*/ 420 h 674"/>
                    <a:gd name="T8" fmla="*/ 142 w 723"/>
                    <a:gd name="T9" fmla="*/ 630 h 674"/>
                    <a:gd name="T10" fmla="*/ 237 w 723"/>
                    <a:gd name="T11" fmla="*/ 653 h 674"/>
                    <a:gd name="T12" fmla="*/ 426 w 723"/>
                    <a:gd name="T13" fmla="*/ 533 h 674"/>
                    <a:gd name="T14" fmla="*/ 531 w 723"/>
                    <a:gd name="T15" fmla="*/ 439 h 674"/>
                    <a:gd name="T16" fmla="*/ 698 w 723"/>
                    <a:gd name="T17" fmla="*/ 233 h 674"/>
                    <a:gd name="T18" fmla="*/ 681 w 723"/>
                    <a:gd name="T19" fmla="*/ 143 h 674"/>
                    <a:gd name="T20" fmla="*/ 455 w 723"/>
                    <a:gd name="T21" fmla="*/ 19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3" h="674">
                      <a:moveTo>
                        <a:pt x="455" y="19"/>
                      </a:moveTo>
                      <a:cubicBezTo>
                        <a:pt x="420" y="0"/>
                        <a:pt x="368" y="6"/>
                        <a:pt x="339" y="33"/>
                      </a:cubicBezTo>
                      <a:cubicBezTo>
                        <a:pt x="37" y="310"/>
                        <a:pt x="37" y="310"/>
                        <a:pt x="37" y="310"/>
                      </a:cubicBezTo>
                      <a:cubicBezTo>
                        <a:pt x="8" y="336"/>
                        <a:pt x="0" y="386"/>
                        <a:pt x="20" y="420"/>
                      </a:cubicBezTo>
                      <a:cubicBezTo>
                        <a:pt x="142" y="630"/>
                        <a:pt x="142" y="630"/>
                        <a:pt x="142" y="630"/>
                      </a:cubicBezTo>
                      <a:cubicBezTo>
                        <a:pt x="161" y="664"/>
                        <a:pt x="204" y="674"/>
                        <a:pt x="237" y="653"/>
                      </a:cubicBezTo>
                      <a:cubicBezTo>
                        <a:pt x="426" y="533"/>
                        <a:pt x="426" y="533"/>
                        <a:pt x="426" y="533"/>
                      </a:cubicBezTo>
                      <a:cubicBezTo>
                        <a:pt x="459" y="511"/>
                        <a:pt x="506" y="469"/>
                        <a:pt x="531" y="439"/>
                      </a:cubicBezTo>
                      <a:cubicBezTo>
                        <a:pt x="698" y="233"/>
                        <a:pt x="698" y="233"/>
                        <a:pt x="698" y="233"/>
                      </a:cubicBezTo>
                      <a:cubicBezTo>
                        <a:pt x="723" y="202"/>
                        <a:pt x="715" y="162"/>
                        <a:pt x="681" y="143"/>
                      </a:cubicBezTo>
                      <a:lnTo>
                        <a:pt x="455" y="1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1" name="Freeform 19"/>
                <p:cNvSpPr>
                  <a:spLocks/>
                </p:cNvSpPr>
                <p:nvPr/>
              </p:nvSpPr>
              <p:spPr bwMode="auto">
                <a:xfrm>
                  <a:off x="2641" y="2716"/>
                  <a:ext cx="769" cy="699"/>
                </a:xfrm>
                <a:custGeom>
                  <a:avLst/>
                  <a:gdLst>
                    <a:gd name="T0" fmla="*/ 525 w 608"/>
                    <a:gd name="T1" fmla="*/ 0 h 553"/>
                    <a:gd name="T2" fmla="*/ 511 w 608"/>
                    <a:gd name="T3" fmla="*/ 33 h 553"/>
                    <a:gd name="T4" fmla="*/ 344 w 608"/>
                    <a:gd name="T5" fmla="*/ 239 h 553"/>
                    <a:gd name="T6" fmla="*/ 239 w 608"/>
                    <a:gd name="T7" fmla="*/ 333 h 553"/>
                    <a:gd name="T8" fmla="*/ 50 w 608"/>
                    <a:gd name="T9" fmla="*/ 453 h 553"/>
                    <a:gd name="T10" fmla="*/ 0 w 608"/>
                    <a:gd name="T11" fmla="*/ 463 h 553"/>
                    <a:gd name="T12" fmla="*/ 27 w 608"/>
                    <a:gd name="T13" fmla="*/ 509 h 553"/>
                    <a:gd name="T14" fmla="*/ 122 w 608"/>
                    <a:gd name="T15" fmla="*/ 532 h 553"/>
                    <a:gd name="T16" fmla="*/ 311 w 608"/>
                    <a:gd name="T17" fmla="*/ 412 h 553"/>
                    <a:gd name="T18" fmla="*/ 416 w 608"/>
                    <a:gd name="T19" fmla="*/ 318 h 553"/>
                    <a:gd name="T20" fmla="*/ 583 w 608"/>
                    <a:gd name="T21" fmla="*/ 112 h 553"/>
                    <a:gd name="T22" fmla="*/ 566 w 608"/>
                    <a:gd name="T23" fmla="*/ 22 h 553"/>
                    <a:gd name="T24" fmla="*/ 525 w 608"/>
                    <a:gd name="T25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553">
                      <a:moveTo>
                        <a:pt x="525" y="0"/>
                      </a:moveTo>
                      <a:cubicBezTo>
                        <a:pt x="524" y="11"/>
                        <a:pt x="519" y="22"/>
                        <a:pt x="511" y="33"/>
                      </a:cubicBezTo>
                      <a:cubicBezTo>
                        <a:pt x="344" y="239"/>
                        <a:pt x="344" y="239"/>
                        <a:pt x="344" y="239"/>
                      </a:cubicBezTo>
                      <a:cubicBezTo>
                        <a:pt x="319" y="269"/>
                        <a:pt x="272" y="311"/>
                        <a:pt x="239" y="333"/>
                      </a:cubicBezTo>
                      <a:cubicBezTo>
                        <a:pt x="50" y="453"/>
                        <a:pt x="50" y="453"/>
                        <a:pt x="50" y="453"/>
                      </a:cubicBezTo>
                      <a:cubicBezTo>
                        <a:pt x="35" y="463"/>
                        <a:pt x="17" y="466"/>
                        <a:pt x="0" y="463"/>
                      </a:cubicBezTo>
                      <a:cubicBezTo>
                        <a:pt x="27" y="509"/>
                        <a:pt x="27" y="509"/>
                        <a:pt x="27" y="509"/>
                      </a:cubicBezTo>
                      <a:cubicBezTo>
                        <a:pt x="46" y="543"/>
                        <a:pt x="89" y="553"/>
                        <a:pt x="122" y="532"/>
                      </a:cubicBezTo>
                      <a:cubicBezTo>
                        <a:pt x="311" y="412"/>
                        <a:pt x="311" y="412"/>
                        <a:pt x="311" y="412"/>
                      </a:cubicBezTo>
                      <a:cubicBezTo>
                        <a:pt x="344" y="390"/>
                        <a:pt x="391" y="348"/>
                        <a:pt x="416" y="318"/>
                      </a:cubicBezTo>
                      <a:cubicBezTo>
                        <a:pt x="583" y="112"/>
                        <a:pt x="583" y="112"/>
                        <a:pt x="583" y="112"/>
                      </a:cubicBezTo>
                      <a:cubicBezTo>
                        <a:pt x="608" y="81"/>
                        <a:pt x="600" y="41"/>
                        <a:pt x="566" y="22"/>
                      </a:cubicBezTo>
                      <a:lnTo>
                        <a:pt x="525" y="0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2" name="Freeform 20"/>
                <p:cNvSpPr>
                  <a:spLocks/>
                </p:cNvSpPr>
                <p:nvPr/>
              </p:nvSpPr>
              <p:spPr bwMode="auto">
                <a:xfrm>
                  <a:off x="71" y="1748"/>
                  <a:ext cx="1207" cy="915"/>
                </a:xfrm>
                <a:custGeom>
                  <a:avLst/>
                  <a:gdLst>
                    <a:gd name="T0" fmla="*/ 126 w 955"/>
                    <a:gd name="T1" fmla="*/ 2 h 724"/>
                    <a:gd name="T2" fmla="*/ 938 w 955"/>
                    <a:gd name="T3" fmla="*/ 158 h 724"/>
                    <a:gd name="T4" fmla="*/ 953 w 955"/>
                    <a:gd name="T5" fmla="*/ 180 h 724"/>
                    <a:gd name="T6" fmla="*/ 852 w 955"/>
                    <a:gd name="T7" fmla="*/ 707 h 724"/>
                    <a:gd name="T8" fmla="*/ 830 w 955"/>
                    <a:gd name="T9" fmla="*/ 722 h 724"/>
                    <a:gd name="T10" fmla="*/ 18 w 955"/>
                    <a:gd name="T11" fmla="*/ 566 h 724"/>
                    <a:gd name="T12" fmla="*/ 2 w 955"/>
                    <a:gd name="T13" fmla="*/ 544 h 724"/>
                    <a:gd name="T14" fmla="*/ 104 w 955"/>
                    <a:gd name="T15" fmla="*/ 17 h 724"/>
                    <a:gd name="T16" fmla="*/ 126 w 955"/>
                    <a:gd name="T17" fmla="*/ 2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5" h="724">
                      <a:moveTo>
                        <a:pt x="126" y="2"/>
                      </a:moveTo>
                      <a:cubicBezTo>
                        <a:pt x="938" y="158"/>
                        <a:pt x="938" y="158"/>
                        <a:pt x="938" y="158"/>
                      </a:cubicBezTo>
                      <a:cubicBezTo>
                        <a:pt x="949" y="160"/>
                        <a:pt x="955" y="170"/>
                        <a:pt x="953" y="180"/>
                      </a:cubicBezTo>
                      <a:cubicBezTo>
                        <a:pt x="852" y="707"/>
                        <a:pt x="852" y="707"/>
                        <a:pt x="852" y="707"/>
                      </a:cubicBezTo>
                      <a:cubicBezTo>
                        <a:pt x="850" y="717"/>
                        <a:pt x="840" y="724"/>
                        <a:pt x="830" y="722"/>
                      </a:cubicBezTo>
                      <a:cubicBezTo>
                        <a:pt x="18" y="566"/>
                        <a:pt x="18" y="566"/>
                        <a:pt x="18" y="566"/>
                      </a:cubicBezTo>
                      <a:cubicBezTo>
                        <a:pt x="7" y="564"/>
                        <a:pt x="0" y="554"/>
                        <a:pt x="2" y="544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7"/>
                        <a:pt x="116" y="0"/>
                        <a:pt x="1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3" name="Freeform 21"/>
                <p:cNvSpPr>
                  <a:spLocks/>
                </p:cNvSpPr>
                <p:nvPr/>
              </p:nvSpPr>
              <p:spPr bwMode="auto">
                <a:xfrm>
                  <a:off x="1144" y="2026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2 w 42"/>
                    <a:gd name="T5" fmla="*/ 12 h 37"/>
                    <a:gd name="T6" fmla="*/ 38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1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2" y="1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4" name="Freeform 22"/>
                <p:cNvSpPr>
                  <a:spLocks/>
                </p:cNvSpPr>
                <p:nvPr/>
              </p:nvSpPr>
              <p:spPr bwMode="auto">
                <a:xfrm>
                  <a:off x="1133" y="2074"/>
                  <a:ext cx="55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4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5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5" name="Freeform 23"/>
                <p:cNvSpPr>
                  <a:spLocks/>
                </p:cNvSpPr>
                <p:nvPr/>
              </p:nvSpPr>
              <p:spPr bwMode="auto">
                <a:xfrm>
                  <a:off x="1121" y="2132"/>
                  <a:ext cx="56" cy="59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2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2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6" name="Freeform 24"/>
                <p:cNvSpPr>
                  <a:spLocks/>
                </p:cNvSpPr>
                <p:nvPr/>
              </p:nvSpPr>
              <p:spPr bwMode="auto">
                <a:xfrm>
                  <a:off x="1111" y="2192"/>
                  <a:ext cx="55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29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7" name="Freeform 25"/>
                <p:cNvSpPr>
                  <a:spLocks/>
                </p:cNvSpPr>
                <p:nvPr/>
              </p:nvSpPr>
              <p:spPr bwMode="auto">
                <a:xfrm>
                  <a:off x="1100" y="225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2 h 46"/>
                    <a:gd name="T14" fmla="*/ 5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8" name="Freeform 26"/>
                <p:cNvSpPr>
                  <a:spLocks/>
                </p:cNvSpPr>
                <p:nvPr/>
              </p:nvSpPr>
              <p:spPr bwMode="auto">
                <a:xfrm>
                  <a:off x="1089" y="2309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9" name="Freeform 27"/>
                <p:cNvSpPr>
                  <a:spLocks/>
                </p:cNvSpPr>
                <p:nvPr/>
              </p:nvSpPr>
              <p:spPr bwMode="auto">
                <a:xfrm>
                  <a:off x="1086" y="2015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7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0" name="Freeform 28"/>
                <p:cNvSpPr>
                  <a:spLocks/>
                </p:cNvSpPr>
                <p:nvPr/>
              </p:nvSpPr>
              <p:spPr bwMode="auto">
                <a:xfrm>
                  <a:off x="1020" y="2052"/>
                  <a:ext cx="110" cy="68"/>
                </a:xfrm>
                <a:custGeom>
                  <a:avLst/>
                  <a:gdLst>
                    <a:gd name="T0" fmla="*/ 14 w 87"/>
                    <a:gd name="T1" fmla="*/ 1 h 54"/>
                    <a:gd name="T2" fmla="*/ 80 w 87"/>
                    <a:gd name="T3" fmla="*/ 14 h 54"/>
                    <a:gd name="T4" fmla="*/ 86 w 87"/>
                    <a:gd name="T5" fmla="*/ 22 h 54"/>
                    <a:gd name="T6" fmla="*/ 81 w 87"/>
                    <a:gd name="T7" fmla="*/ 48 h 54"/>
                    <a:gd name="T8" fmla="*/ 72 w 87"/>
                    <a:gd name="T9" fmla="*/ 53 h 54"/>
                    <a:gd name="T10" fmla="*/ 7 w 87"/>
                    <a:gd name="T11" fmla="*/ 41 h 54"/>
                    <a:gd name="T12" fmla="*/ 1 w 87"/>
                    <a:gd name="T13" fmla="*/ 32 h 54"/>
                    <a:gd name="T14" fmla="*/ 6 w 87"/>
                    <a:gd name="T15" fmla="*/ 7 h 54"/>
                    <a:gd name="T16" fmla="*/ 14 w 87"/>
                    <a:gd name="T17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54">
                      <a:moveTo>
                        <a:pt x="14" y="1"/>
                      </a:move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4" y="15"/>
                        <a:pt x="87" y="18"/>
                        <a:pt x="86" y="22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0" y="52"/>
                        <a:pt x="76" y="54"/>
                        <a:pt x="72" y="53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1" name="Freeform 29"/>
                <p:cNvSpPr>
                  <a:spLocks/>
                </p:cNvSpPr>
                <p:nvPr/>
              </p:nvSpPr>
              <p:spPr bwMode="auto">
                <a:xfrm>
                  <a:off x="1047" y="2119"/>
                  <a:ext cx="72" cy="60"/>
                </a:xfrm>
                <a:custGeom>
                  <a:avLst/>
                  <a:gdLst>
                    <a:gd name="T0" fmla="*/ 15 w 57"/>
                    <a:gd name="T1" fmla="*/ 0 h 48"/>
                    <a:gd name="T2" fmla="*/ 50 w 57"/>
                    <a:gd name="T3" fmla="*/ 7 h 48"/>
                    <a:gd name="T4" fmla="*/ 56 w 57"/>
                    <a:gd name="T5" fmla="*/ 16 h 48"/>
                    <a:gd name="T6" fmla="*/ 51 w 57"/>
                    <a:gd name="T7" fmla="*/ 41 h 48"/>
                    <a:gd name="T8" fmla="*/ 43 w 57"/>
                    <a:gd name="T9" fmla="*/ 47 h 48"/>
                    <a:gd name="T10" fmla="*/ 7 w 57"/>
                    <a:gd name="T11" fmla="*/ 40 h 48"/>
                    <a:gd name="T12" fmla="*/ 1 w 57"/>
                    <a:gd name="T13" fmla="*/ 32 h 48"/>
                    <a:gd name="T14" fmla="*/ 6 w 57"/>
                    <a:gd name="T15" fmla="*/ 6 h 48"/>
                    <a:gd name="T16" fmla="*/ 15 w 57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8">
                      <a:moveTo>
                        <a:pt x="15" y="0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4" y="8"/>
                        <a:pt x="57" y="12"/>
                        <a:pt x="56" y="16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5"/>
                        <a:pt x="46" y="48"/>
                        <a:pt x="43" y="47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5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2" name="Freeform 30"/>
                <p:cNvSpPr>
                  <a:spLocks/>
                </p:cNvSpPr>
                <p:nvPr/>
              </p:nvSpPr>
              <p:spPr bwMode="auto">
                <a:xfrm>
                  <a:off x="991" y="2168"/>
                  <a:ext cx="116" cy="69"/>
                </a:xfrm>
                <a:custGeom>
                  <a:avLst/>
                  <a:gdLst>
                    <a:gd name="T0" fmla="*/ 14 w 92"/>
                    <a:gd name="T1" fmla="*/ 1 h 55"/>
                    <a:gd name="T2" fmla="*/ 85 w 92"/>
                    <a:gd name="T3" fmla="*/ 15 h 55"/>
                    <a:gd name="T4" fmla="*/ 91 w 92"/>
                    <a:gd name="T5" fmla="*/ 23 h 55"/>
                    <a:gd name="T6" fmla="*/ 86 w 92"/>
                    <a:gd name="T7" fmla="*/ 49 h 55"/>
                    <a:gd name="T8" fmla="*/ 78 w 92"/>
                    <a:gd name="T9" fmla="*/ 54 h 55"/>
                    <a:gd name="T10" fmla="*/ 7 w 92"/>
                    <a:gd name="T11" fmla="*/ 41 h 55"/>
                    <a:gd name="T12" fmla="*/ 1 w 92"/>
                    <a:gd name="T13" fmla="*/ 32 h 55"/>
                    <a:gd name="T14" fmla="*/ 6 w 92"/>
                    <a:gd name="T15" fmla="*/ 7 h 55"/>
                    <a:gd name="T16" fmla="*/ 14 w 92"/>
                    <a:gd name="T17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55">
                      <a:moveTo>
                        <a:pt x="14" y="1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9" y="16"/>
                        <a:pt x="92" y="19"/>
                        <a:pt x="91" y="23"/>
                      </a:cubicBezTo>
                      <a:cubicBezTo>
                        <a:pt x="86" y="49"/>
                        <a:pt x="86" y="49"/>
                        <a:pt x="86" y="49"/>
                      </a:cubicBezTo>
                      <a:cubicBezTo>
                        <a:pt x="85" y="53"/>
                        <a:pt x="81" y="55"/>
                        <a:pt x="78" y="54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3" name="Freeform 31"/>
                <p:cNvSpPr>
                  <a:spLocks/>
                </p:cNvSpPr>
                <p:nvPr/>
              </p:nvSpPr>
              <p:spPr bwMode="auto">
                <a:xfrm>
                  <a:off x="1040" y="2239"/>
                  <a:ext cx="56" cy="58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3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4" name="Freeform 32"/>
                <p:cNvSpPr>
                  <a:spLocks/>
                </p:cNvSpPr>
                <p:nvPr/>
              </p:nvSpPr>
              <p:spPr bwMode="auto">
                <a:xfrm>
                  <a:off x="1029" y="2298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5" name="Freeform 33"/>
                <p:cNvSpPr>
                  <a:spLocks/>
                </p:cNvSpPr>
                <p:nvPr/>
              </p:nvSpPr>
              <p:spPr bwMode="auto">
                <a:xfrm>
                  <a:off x="1032" y="2005"/>
                  <a:ext cx="48" cy="45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1 h 36"/>
                    <a:gd name="T6" fmla="*/ 34 w 38"/>
                    <a:gd name="T7" fmla="*/ 31 h 36"/>
                    <a:gd name="T8" fmla="*/ 28 w 38"/>
                    <a:gd name="T9" fmla="*/ 35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6" name="Freeform 34"/>
                <p:cNvSpPr>
                  <a:spLocks/>
                </p:cNvSpPr>
                <p:nvPr/>
              </p:nvSpPr>
              <p:spPr bwMode="auto">
                <a:xfrm>
                  <a:off x="977" y="1995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7" name="Freeform 35"/>
                <p:cNvSpPr>
                  <a:spLocks/>
                </p:cNvSpPr>
                <p:nvPr/>
              </p:nvSpPr>
              <p:spPr bwMode="auto">
                <a:xfrm>
                  <a:off x="922" y="1983"/>
                  <a:ext cx="48" cy="46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2 h 36"/>
                    <a:gd name="T6" fmla="*/ 34 w 38"/>
                    <a:gd name="T7" fmla="*/ 31 h 36"/>
                    <a:gd name="T8" fmla="*/ 28 w 38"/>
                    <a:gd name="T9" fmla="*/ 36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8" name="Freeform 36"/>
                <p:cNvSpPr>
                  <a:spLocks/>
                </p:cNvSpPr>
                <p:nvPr/>
              </p:nvSpPr>
              <p:spPr bwMode="auto">
                <a:xfrm>
                  <a:off x="867" y="1973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9" name="Freeform 37"/>
                <p:cNvSpPr>
                  <a:spLocks/>
                </p:cNvSpPr>
                <p:nvPr/>
              </p:nvSpPr>
              <p:spPr bwMode="auto">
                <a:xfrm>
                  <a:off x="812" y="1963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0" name="Freeform 38"/>
                <p:cNvSpPr>
                  <a:spLocks/>
                </p:cNvSpPr>
                <p:nvPr/>
              </p:nvSpPr>
              <p:spPr bwMode="auto">
                <a:xfrm>
                  <a:off x="757" y="1952"/>
                  <a:ext cx="48" cy="45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6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1" name="Freeform 39"/>
                <p:cNvSpPr>
                  <a:spLocks/>
                </p:cNvSpPr>
                <p:nvPr/>
              </p:nvSpPr>
              <p:spPr bwMode="auto">
                <a:xfrm>
                  <a:off x="702" y="1942"/>
                  <a:ext cx="49" cy="45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2" name="Freeform 40"/>
                <p:cNvSpPr>
                  <a:spLocks/>
                </p:cNvSpPr>
                <p:nvPr/>
              </p:nvSpPr>
              <p:spPr bwMode="auto">
                <a:xfrm>
                  <a:off x="647" y="1931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5 h 35"/>
                    <a:gd name="T4" fmla="*/ 37 w 38"/>
                    <a:gd name="T5" fmla="*/ 11 h 35"/>
                    <a:gd name="T6" fmla="*/ 34 w 38"/>
                    <a:gd name="T7" fmla="*/ 31 h 35"/>
                    <a:gd name="T8" fmla="*/ 27 w 38"/>
                    <a:gd name="T9" fmla="*/ 35 h 35"/>
                    <a:gd name="T10" fmla="*/ 5 w 38"/>
                    <a:gd name="T11" fmla="*/ 31 h 35"/>
                    <a:gd name="T12" fmla="*/ 0 w 38"/>
                    <a:gd name="T13" fmla="*/ 24 h 35"/>
                    <a:gd name="T14" fmla="*/ 4 w 38"/>
                    <a:gd name="T15" fmla="*/ 5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3" name="Freeform 41"/>
                <p:cNvSpPr>
                  <a:spLocks/>
                </p:cNvSpPr>
                <p:nvPr/>
              </p:nvSpPr>
              <p:spPr bwMode="auto">
                <a:xfrm>
                  <a:off x="592" y="1920"/>
                  <a:ext cx="49" cy="46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2 h 36"/>
                    <a:gd name="T6" fmla="*/ 34 w 39"/>
                    <a:gd name="T7" fmla="*/ 31 h 36"/>
                    <a:gd name="T8" fmla="*/ 28 w 39"/>
                    <a:gd name="T9" fmla="*/ 36 h 36"/>
                    <a:gd name="T10" fmla="*/ 5 w 39"/>
                    <a:gd name="T11" fmla="*/ 31 h 36"/>
                    <a:gd name="T12" fmla="*/ 1 w 39"/>
                    <a:gd name="T13" fmla="*/ 25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9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4" name="Freeform 42"/>
                <p:cNvSpPr>
                  <a:spLocks/>
                </p:cNvSpPr>
                <p:nvPr/>
              </p:nvSpPr>
              <p:spPr bwMode="auto">
                <a:xfrm>
                  <a:off x="537" y="1910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5" name="Freeform 43"/>
                <p:cNvSpPr>
                  <a:spLocks/>
                </p:cNvSpPr>
                <p:nvPr/>
              </p:nvSpPr>
              <p:spPr bwMode="auto">
                <a:xfrm>
                  <a:off x="482" y="1900"/>
                  <a:ext cx="49" cy="44"/>
                </a:xfrm>
                <a:custGeom>
                  <a:avLst/>
                  <a:gdLst>
                    <a:gd name="T0" fmla="*/ 11 w 39"/>
                    <a:gd name="T1" fmla="*/ 0 h 35"/>
                    <a:gd name="T2" fmla="*/ 34 w 39"/>
                    <a:gd name="T3" fmla="*/ 5 h 35"/>
                    <a:gd name="T4" fmla="*/ 38 w 39"/>
                    <a:gd name="T5" fmla="*/ 11 h 35"/>
                    <a:gd name="T6" fmla="*/ 34 w 39"/>
                    <a:gd name="T7" fmla="*/ 30 h 35"/>
                    <a:gd name="T8" fmla="*/ 28 w 39"/>
                    <a:gd name="T9" fmla="*/ 35 h 35"/>
                    <a:gd name="T10" fmla="*/ 5 w 39"/>
                    <a:gd name="T11" fmla="*/ 30 h 35"/>
                    <a:gd name="T12" fmla="*/ 1 w 39"/>
                    <a:gd name="T13" fmla="*/ 24 h 35"/>
                    <a:gd name="T14" fmla="*/ 4 w 39"/>
                    <a:gd name="T15" fmla="*/ 5 h 35"/>
                    <a:gd name="T16" fmla="*/ 11 w 3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5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4" y="33"/>
                        <a:pt x="31" y="35"/>
                        <a:pt x="28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6" name="Freeform 44"/>
                <p:cNvSpPr>
                  <a:spLocks/>
                </p:cNvSpPr>
                <p:nvPr/>
              </p:nvSpPr>
              <p:spPr bwMode="auto">
                <a:xfrm>
                  <a:off x="427" y="1888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7" name="Freeform 45"/>
                <p:cNvSpPr>
                  <a:spLocks/>
                </p:cNvSpPr>
                <p:nvPr/>
              </p:nvSpPr>
              <p:spPr bwMode="auto">
                <a:xfrm>
                  <a:off x="372" y="1878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8" name="Freeform 46"/>
                <p:cNvSpPr>
                  <a:spLocks/>
                </p:cNvSpPr>
                <p:nvPr/>
              </p:nvSpPr>
              <p:spPr bwMode="auto">
                <a:xfrm>
                  <a:off x="317" y="1868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4 h 35"/>
                    <a:gd name="T4" fmla="*/ 37 w 38"/>
                    <a:gd name="T5" fmla="*/ 11 h 35"/>
                    <a:gd name="T6" fmla="*/ 34 w 38"/>
                    <a:gd name="T7" fmla="*/ 30 h 35"/>
                    <a:gd name="T8" fmla="*/ 27 w 38"/>
                    <a:gd name="T9" fmla="*/ 35 h 35"/>
                    <a:gd name="T10" fmla="*/ 5 w 38"/>
                    <a:gd name="T11" fmla="*/ 30 h 35"/>
                    <a:gd name="T12" fmla="*/ 0 w 38"/>
                    <a:gd name="T13" fmla="*/ 24 h 35"/>
                    <a:gd name="T14" fmla="*/ 4 w 38"/>
                    <a:gd name="T15" fmla="*/ 4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1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9" name="Freeform 47"/>
                <p:cNvSpPr>
                  <a:spLocks/>
                </p:cNvSpPr>
                <p:nvPr/>
              </p:nvSpPr>
              <p:spPr bwMode="auto">
                <a:xfrm>
                  <a:off x="255" y="1856"/>
                  <a:ext cx="53" cy="46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0" name="Freeform 48"/>
                <p:cNvSpPr>
                  <a:spLocks/>
                </p:cNvSpPr>
                <p:nvPr/>
              </p:nvSpPr>
              <p:spPr bwMode="auto">
                <a:xfrm>
                  <a:off x="962" y="204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1" name="Freeform 49"/>
                <p:cNvSpPr>
                  <a:spLocks/>
                </p:cNvSpPr>
                <p:nvPr/>
              </p:nvSpPr>
              <p:spPr bwMode="auto">
                <a:xfrm>
                  <a:off x="903" y="2029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2" name="Freeform 50"/>
                <p:cNvSpPr>
                  <a:spLocks/>
                </p:cNvSpPr>
                <p:nvPr/>
              </p:nvSpPr>
              <p:spPr bwMode="auto">
                <a:xfrm>
                  <a:off x="843" y="2017"/>
                  <a:ext cx="53" cy="59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6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1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6"/>
                        <a:pt x="42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9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3" name="Freeform 51"/>
                <p:cNvSpPr>
                  <a:spLocks/>
                </p:cNvSpPr>
                <p:nvPr/>
              </p:nvSpPr>
              <p:spPr bwMode="auto">
                <a:xfrm>
                  <a:off x="783" y="2006"/>
                  <a:ext cx="54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4" name="Freeform 52"/>
                <p:cNvSpPr>
                  <a:spLocks/>
                </p:cNvSpPr>
                <p:nvPr/>
              </p:nvSpPr>
              <p:spPr bwMode="auto">
                <a:xfrm>
                  <a:off x="723" y="1995"/>
                  <a:ext cx="55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5" name="Freeform 53"/>
                <p:cNvSpPr>
                  <a:spLocks/>
                </p:cNvSpPr>
                <p:nvPr/>
              </p:nvSpPr>
              <p:spPr bwMode="auto">
                <a:xfrm>
                  <a:off x="664" y="1983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6" name="Freeform 54"/>
                <p:cNvSpPr>
                  <a:spLocks/>
                </p:cNvSpPr>
                <p:nvPr/>
              </p:nvSpPr>
              <p:spPr bwMode="auto">
                <a:xfrm>
                  <a:off x="604" y="1972"/>
                  <a:ext cx="55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7" name="Freeform 55"/>
                <p:cNvSpPr>
                  <a:spLocks/>
                </p:cNvSpPr>
                <p:nvPr/>
              </p:nvSpPr>
              <p:spPr bwMode="auto">
                <a:xfrm>
                  <a:off x="545" y="1961"/>
                  <a:ext cx="53" cy="58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5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0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40" y="6"/>
                        <a:pt x="42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0"/>
                        <a:pt x="5" y="40"/>
                        <a:pt x="5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8" name="Freeform 56"/>
                <p:cNvSpPr>
                  <a:spLocks/>
                </p:cNvSpPr>
                <p:nvPr/>
              </p:nvSpPr>
              <p:spPr bwMode="auto">
                <a:xfrm>
                  <a:off x="484" y="1949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3 w 43"/>
                    <a:gd name="T5" fmla="*/ 13 h 45"/>
                    <a:gd name="T6" fmla="*/ 37 w 43"/>
                    <a:gd name="T7" fmla="*/ 40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3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9" name="Freeform 57"/>
                <p:cNvSpPr>
                  <a:spLocks/>
                </p:cNvSpPr>
                <p:nvPr/>
              </p:nvSpPr>
              <p:spPr bwMode="auto">
                <a:xfrm>
                  <a:off x="425" y="1938"/>
                  <a:ext cx="54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0" name="Freeform 58"/>
                <p:cNvSpPr>
                  <a:spLocks/>
                </p:cNvSpPr>
                <p:nvPr/>
              </p:nvSpPr>
              <p:spPr bwMode="auto">
                <a:xfrm>
                  <a:off x="365" y="1926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2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1" name="Freeform 59"/>
                <p:cNvSpPr>
                  <a:spLocks/>
                </p:cNvSpPr>
                <p:nvPr/>
              </p:nvSpPr>
              <p:spPr bwMode="auto">
                <a:xfrm>
                  <a:off x="306" y="1915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6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2" name="Freeform 60"/>
                <p:cNvSpPr>
                  <a:spLocks/>
                </p:cNvSpPr>
                <p:nvPr/>
              </p:nvSpPr>
              <p:spPr bwMode="auto">
                <a:xfrm>
                  <a:off x="244" y="1902"/>
                  <a:ext cx="54" cy="59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6 h 46"/>
                    <a:gd name="T4" fmla="*/ 43 w 43"/>
                    <a:gd name="T5" fmla="*/ 14 h 46"/>
                    <a:gd name="T6" fmla="*/ 38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1" y="6"/>
                        <a:pt x="43" y="10"/>
                        <a:pt x="43" y="14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4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3" name="Freeform 61"/>
                <p:cNvSpPr>
                  <a:spLocks/>
                </p:cNvSpPr>
                <p:nvPr/>
              </p:nvSpPr>
              <p:spPr bwMode="auto">
                <a:xfrm>
                  <a:off x="233" y="1962"/>
                  <a:ext cx="88" cy="64"/>
                </a:xfrm>
                <a:custGeom>
                  <a:avLst/>
                  <a:gdLst>
                    <a:gd name="T0" fmla="*/ 14 w 70"/>
                    <a:gd name="T1" fmla="*/ 1 h 51"/>
                    <a:gd name="T2" fmla="*/ 63 w 70"/>
                    <a:gd name="T3" fmla="*/ 10 h 51"/>
                    <a:gd name="T4" fmla="*/ 69 w 70"/>
                    <a:gd name="T5" fmla="*/ 19 h 51"/>
                    <a:gd name="T6" fmla="*/ 64 w 70"/>
                    <a:gd name="T7" fmla="*/ 44 h 51"/>
                    <a:gd name="T8" fmla="*/ 56 w 70"/>
                    <a:gd name="T9" fmla="*/ 50 h 51"/>
                    <a:gd name="T10" fmla="*/ 7 w 70"/>
                    <a:gd name="T11" fmla="*/ 40 h 51"/>
                    <a:gd name="T12" fmla="*/ 1 w 70"/>
                    <a:gd name="T13" fmla="*/ 32 h 51"/>
                    <a:gd name="T14" fmla="*/ 6 w 70"/>
                    <a:gd name="T15" fmla="*/ 6 h 51"/>
                    <a:gd name="T16" fmla="*/ 14 w 70"/>
                    <a:gd name="T17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51">
                      <a:moveTo>
                        <a:pt x="14" y="1"/>
                      </a:move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7" y="11"/>
                        <a:pt x="70" y="15"/>
                        <a:pt x="69" y="19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3" y="48"/>
                        <a:pt x="59" y="51"/>
                        <a:pt x="56" y="5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4" name="Freeform 62"/>
                <p:cNvSpPr>
                  <a:spLocks/>
                </p:cNvSpPr>
                <p:nvPr/>
              </p:nvSpPr>
              <p:spPr bwMode="auto">
                <a:xfrm>
                  <a:off x="221" y="2020"/>
                  <a:ext cx="100" cy="67"/>
                </a:xfrm>
                <a:custGeom>
                  <a:avLst/>
                  <a:gdLst>
                    <a:gd name="T0" fmla="*/ 14 w 79"/>
                    <a:gd name="T1" fmla="*/ 1 h 53"/>
                    <a:gd name="T2" fmla="*/ 73 w 79"/>
                    <a:gd name="T3" fmla="*/ 12 h 53"/>
                    <a:gd name="T4" fmla="*/ 78 w 79"/>
                    <a:gd name="T5" fmla="*/ 21 h 53"/>
                    <a:gd name="T6" fmla="*/ 73 w 79"/>
                    <a:gd name="T7" fmla="*/ 46 h 53"/>
                    <a:gd name="T8" fmla="*/ 65 w 79"/>
                    <a:gd name="T9" fmla="*/ 52 h 53"/>
                    <a:gd name="T10" fmla="*/ 7 w 79"/>
                    <a:gd name="T11" fmla="*/ 41 h 53"/>
                    <a:gd name="T12" fmla="*/ 1 w 79"/>
                    <a:gd name="T13" fmla="*/ 32 h 53"/>
                    <a:gd name="T14" fmla="*/ 6 w 79"/>
                    <a:gd name="T15" fmla="*/ 7 h 53"/>
                    <a:gd name="T16" fmla="*/ 14 w 79"/>
                    <a:gd name="T17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3">
                      <a:moveTo>
                        <a:pt x="14" y="1"/>
                      </a:move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6" y="13"/>
                        <a:pt x="79" y="17"/>
                        <a:pt x="78" y="21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50"/>
                        <a:pt x="69" y="53"/>
                        <a:pt x="65" y="52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5" name="Freeform 63"/>
                <p:cNvSpPr>
                  <a:spLocks/>
                </p:cNvSpPr>
                <p:nvPr/>
              </p:nvSpPr>
              <p:spPr bwMode="auto">
                <a:xfrm>
                  <a:off x="210" y="2079"/>
                  <a:ext cx="131" cy="72"/>
                </a:xfrm>
                <a:custGeom>
                  <a:avLst/>
                  <a:gdLst>
                    <a:gd name="T0" fmla="*/ 14 w 104"/>
                    <a:gd name="T1" fmla="*/ 1 h 57"/>
                    <a:gd name="T2" fmla="*/ 98 w 104"/>
                    <a:gd name="T3" fmla="*/ 17 h 57"/>
                    <a:gd name="T4" fmla="*/ 104 w 104"/>
                    <a:gd name="T5" fmla="*/ 25 h 57"/>
                    <a:gd name="T6" fmla="*/ 99 w 104"/>
                    <a:gd name="T7" fmla="*/ 51 h 57"/>
                    <a:gd name="T8" fmla="*/ 90 w 104"/>
                    <a:gd name="T9" fmla="*/ 56 h 57"/>
                    <a:gd name="T10" fmla="*/ 7 w 104"/>
                    <a:gd name="T11" fmla="*/ 40 h 57"/>
                    <a:gd name="T12" fmla="*/ 1 w 104"/>
                    <a:gd name="T13" fmla="*/ 32 h 57"/>
                    <a:gd name="T14" fmla="*/ 6 w 104"/>
                    <a:gd name="T15" fmla="*/ 6 h 57"/>
                    <a:gd name="T16" fmla="*/ 14 w 104"/>
                    <a:gd name="T17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57">
                      <a:moveTo>
                        <a:pt x="14" y="1"/>
                      </a:move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102" y="18"/>
                        <a:pt x="104" y="21"/>
                        <a:pt x="104" y="25"/>
                      </a:cubicBezTo>
                      <a:cubicBezTo>
                        <a:pt x="99" y="51"/>
                        <a:pt x="99" y="51"/>
                        <a:pt x="99" y="51"/>
                      </a:cubicBezTo>
                      <a:cubicBezTo>
                        <a:pt x="98" y="55"/>
                        <a:pt x="94" y="57"/>
                        <a:pt x="90" y="56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6" name="Freeform 64"/>
                <p:cNvSpPr>
                  <a:spLocks/>
                </p:cNvSpPr>
                <p:nvPr/>
              </p:nvSpPr>
              <p:spPr bwMode="auto">
                <a:xfrm>
                  <a:off x="199" y="2137"/>
                  <a:ext cx="70" cy="61"/>
                </a:xfrm>
                <a:custGeom>
                  <a:avLst/>
                  <a:gdLst>
                    <a:gd name="T0" fmla="*/ 14 w 56"/>
                    <a:gd name="T1" fmla="*/ 1 h 48"/>
                    <a:gd name="T2" fmla="*/ 49 w 56"/>
                    <a:gd name="T3" fmla="*/ 8 h 48"/>
                    <a:gd name="T4" fmla="*/ 55 w 56"/>
                    <a:gd name="T5" fmla="*/ 16 h 48"/>
                    <a:gd name="T6" fmla="*/ 50 w 56"/>
                    <a:gd name="T7" fmla="*/ 42 h 48"/>
                    <a:gd name="T8" fmla="*/ 41 w 56"/>
                    <a:gd name="T9" fmla="*/ 48 h 48"/>
                    <a:gd name="T10" fmla="*/ 7 w 56"/>
                    <a:gd name="T11" fmla="*/ 41 h 48"/>
                    <a:gd name="T12" fmla="*/ 1 w 56"/>
                    <a:gd name="T13" fmla="*/ 32 h 48"/>
                    <a:gd name="T14" fmla="*/ 6 w 56"/>
                    <a:gd name="T15" fmla="*/ 7 h 48"/>
                    <a:gd name="T16" fmla="*/ 14 w 56"/>
                    <a:gd name="T17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48">
                      <a:moveTo>
                        <a:pt x="14" y="1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3" y="9"/>
                        <a:pt x="56" y="12"/>
                        <a:pt x="55" y="16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49" y="46"/>
                        <a:pt x="45" y="48"/>
                        <a:pt x="41" y="48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7" name="Freeform 65"/>
                <p:cNvSpPr>
                  <a:spLocks/>
                </p:cNvSpPr>
                <p:nvPr/>
              </p:nvSpPr>
              <p:spPr bwMode="auto">
                <a:xfrm>
                  <a:off x="320" y="1978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8" name="Freeform 66"/>
                <p:cNvSpPr>
                  <a:spLocks/>
                </p:cNvSpPr>
                <p:nvPr/>
              </p:nvSpPr>
              <p:spPr bwMode="auto">
                <a:xfrm>
                  <a:off x="381" y="1990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9" name="Freeform 67"/>
                <p:cNvSpPr>
                  <a:spLocks/>
                </p:cNvSpPr>
                <p:nvPr/>
              </p:nvSpPr>
              <p:spPr bwMode="auto">
                <a:xfrm>
                  <a:off x="441" y="2002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0" name="Freeform 68"/>
                <p:cNvSpPr>
                  <a:spLocks/>
                </p:cNvSpPr>
                <p:nvPr/>
              </p:nvSpPr>
              <p:spPr bwMode="auto">
                <a:xfrm>
                  <a:off x="502" y="201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1" name="Freeform 69"/>
                <p:cNvSpPr>
                  <a:spLocks/>
                </p:cNvSpPr>
                <p:nvPr/>
              </p:nvSpPr>
              <p:spPr bwMode="auto">
                <a:xfrm>
                  <a:off x="563" y="202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2" name="Freeform 70"/>
                <p:cNvSpPr>
                  <a:spLocks/>
                </p:cNvSpPr>
                <p:nvPr/>
              </p:nvSpPr>
              <p:spPr bwMode="auto">
                <a:xfrm>
                  <a:off x="625" y="2036"/>
                  <a:ext cx="56" cy="59"/>
                </a:xfrm>
                <a:custGeom>
                  <a:avLst/>
                  <a:gdLst>
                    <a:gd name="T0" fmla="*/ 13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3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3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8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3" name="Freeform 71"/>
                <p:cNvSpPr>
                  <a:spLocks/>
                </p:cNvSpPr>
                <p:nvPr/>
              </p:nvSpPr>
              <p:spPr bwMode="auto">
                <a:xfrm>
                  <a:off x="685" y="2049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4" name="Freeform 72"/>
                <p:cNvSpPr>
                  <a:spLocks/>
                </p:cNvSpPr>
                <p:nvPr/>
              </p:nvSpPr>
              <p:spPr bwMode="auto">
                <a:xfrm>
                  <a:off x="746" y="2060"/>
                  <a:ext cx="57" cy="59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5" name="Freeform 73"/>
                <p:cNvSpPr>
                  <a:spLocks/>
                </p:cNvSpPr>
                <p:nvPr/>
              </p:nvSpPr>
              <p:spPr bwMode="auto">
                <a:xfrm>
                  <a:off x="807" y="2072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6" name="Freeform 74"/>
                <p:cNvSpPr>
                  <a:spLocks/>
                </p:cNvSpPr>
                <p:nvPr/>
              </p:nvSpPr>
              <p:spPr bwMode="auto">
                <a:xfrm>
                  <a:off x="867" y="2083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7" name="Freeform 75"/>
                <p:cNvSpPr>
                  <a:spLocks/>
                </p:cNvSpPr>
                <p:nvPr/>
              </p:nvSpPr>
              <p:spPr bwMode="auto">
                <a:xfrm>
                  <a:off x="928" y="2096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8" name="Freeform 76"/>
                <p:cNvSpPr>
                  <a:spLocks/>
                </p:cNvSpPr>
                <p:nvPr/>
              </p:nvSpPr>
              <p:spPr bwMode="auto">
                <a:xfrm>
                  <a:off x="989" y="210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9" name="Freeform 77"/>
                <p:cNvSpPr>
                  <a:spLocks/>
                </p:cNvSpPr>
                <p:nvPr/>
              </p:nvSpPr>
              <p:spPr bwMode="auto">
                <a:xfrm>
                  <a:off x="326" y="20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0" name="Freeform 78"/>
                <p:cNvSpPr>
                  <a:spLocks/>
                </p:cNvSpPr>
                <p:nvPr/>
              </p:nvSpPr>
              <p:spPr bwMode="auto">
                <a:xfrm>
                  <a:off x="387" y="20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4 w 45"/>
                    <a:gd name="T5" fmla="*/ 13 h 45"/>
                    <a:gd name="T6" fmla="*/ 39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0 w 45"/>
                    <a:gd name="T13" fmla="*/ 32 h 45"/>
                    <a:gd name="T14" fmla="*/ 5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1" name="Freeform 79"/>
                <p:cNvSpPr>
                  <a:spLocks/>
                </p:cNvSpPr>
                <p:nvPr/>
              </p:nvSpPr>
              <p:spPr bwMode="auto">
                <a:xfrm>
                  <a:off x="448" y="2064"/>
                  <a:ext cx="56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2" name="Freeform 80"/>
                <p:cNvSpPr>
                  <a:spLocks/>
                </p:cNvSpPr>
                <p:nvPr/>
              </p:nvSpPr>
              <p:spPr bwMode="auto">
                <a:xfrm>
                  <a:off x="508" y="2076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3" name="Freeform 81"/>
                <p:cNvSpPr>
                  <a:spLocks/>
                </p:cNvSpPr>
                <p:nvPr/>
              </p:nvSpPr>
              <p:spPr bwMode="auto">
                <a:xfrm>
                  <a:off x="569" y="208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4" name="Freeform 82"/>
                <p:cNvSpPr>
                  <a:spLocks/>
                </p:cNvSpPr>
                <p:nvPr/>
              </p:nvSpPr>
              <p:spPr bwMode="auto">
                <a:xfrm>
                  <a:off x="630" y="209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3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5" name="Freeform 83"/>
                <p:cNvSpPr>
                  <a:spLocks/>
                </p:cNvSpPr>
                <p:nvPr/>
              </p:nvSpPr>
              <p:spPr bwMode="auto">
                <a:xfrm>
                  <a:off x="690" y="2111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6" name="Freeform 84"/>
                <p:cNvSpPr>
                  <a:spLocks/>
                </p:cNvSpPr>
                <p:nvPr/>
              </p:nvSpPr>
              <p:spPr bwMode="auto">
                <a:xfrm>
                  <a:off x="751" y="2122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7" name="Freeform 85"/>
                <p:cNvSpPr>
                  <a:spLocks/>
                </p:cNvSpPr>
                <p:nvPr/>
              </p:nvSpPr>
              <p:spPr bwMode="auto">
                <a:xfrm>
                  <a:off x="812" y="213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8" name="Freeform 86"/>
                <p:cNvSpPr>
                  <a:spLocks/>
                </p:cNvSpPr>
                <p:nvPr/>
              </p:nvSpPr>
              <p:spPr bwMode="auto">
                <a:xfrm>
                  <a:off x="872" y="214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9" name="Freeform 87"/>
                <p:cNvSpPr>
                  <a:spLocks/>
                </p:cNvSpPr>
                <p:nvPr/>
              </p:nvSpPr>
              <p:spPr bwMode="auto">
                <a:xfrm>
                  <a:off x="933" y="2158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3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0" name="Freeform 88"/>
                <p:cNvSpPr>
                  <a:spLocks/>
                </p:cNvSpPr>
                <p:nvPr/>
              </p:nvSpPr>
              <p:spPr bwMode="auto">
                <a:xfrm>
                  <a:off x="346" y="210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1" name="Freeform 89"/>
                <p:cNvSpPr>
                  <a:spLocks/>
                </p:cNvSpPr>
                <p:nvPr/>
              </p:nvSpPr>
              <p:spPr bwMode="auto">
                <a:xfrm>
                  <a:off x="407" y="211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2" name="Freeform 90"/>
                <p:cNvSpPr>
                  <a:spLocks/>
                </p:cNvSpPr>
                <p:nvPr/>
              </p:nvSpPr>
              <p:spPr bwMode="auto">
                <a:xfrm>
                  <a:off x="468" y="2129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3" name="Freeform 91"/>
                <p:cNvSpPr>
                  <a:spLocks/>
                </p:cNvSpPr>
                <p:nvPr/>
              </p:nvSpPr>
              <p:spPr bwMode="auto">
                <a:xfrm>
                  <a:off x="528" y="21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4" name="Freeform 92"/>
                <p:cNvSpPr>
                  <a:spLocks/>
                </p:cNvSpPr>
                <p:nvPr/>
              </p:nvSpPr>
              <p:spPr bwMode="auto">
                <a:xfrm>
                  <a:off x="589" y="21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2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5" name="Freeform 93"/>
                <p:cNvSpPr>
                  <a:spLocks/>
                </p:cNvSpPr>
                <p:nvPr/>
              </p:nvSpPr>
              <p:spPr bwMode="auto">
                <a:xfrm>
                  <a:off x="650" y="216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6" name="Freeform 94"/>
                <p:cNvSpPr>
                  <a:spLocks/>
                </p:cNvSpPr>
                <p:nvPr/>
              </p:nvSpPr>
              <p:spPr bwMode="auto">
                <a:xfrm>
                  <a:off x="711" y="2175"/>
                  <a:ext cx="58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7" name="Freeform 95"/>
                <p:cNvSpPr>
                  <a:spLocks/>
                </p:cNvSpPr>
                <p:nvPr/>
              </p:nvSpPr>
              <p:spPr bwMode="auto">
                <a:xfrm>
                  <a:off x="771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8" name="Freeform 96"/>
                <p:cNvSpPr>
                  <a:spLocks/>
                </p:cNvSpPr>
                <p:nvPr/>
              </p:nvSpPr>
              <p:spPr bwMode="auto">
                <a:xfrm>
                  <a:off x="832" y="2198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9" name="Freeform 97"/>
                <p:cNvSpPr>
                  <a:spLocks/>
                </p:cNvSpPr>
                <p:nvPr/>
              </p:nvSpPr>
              <p:spPr bwMode="auto">
                <a:xfrm>
                  <a:off x="893" y="2211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0" name="Freeform 98"/>
                <p:cNvSpPr>
                  <a:spLocks/>
                </p:cNvSpPr>
                <p:nvPr/>
              </p:nvSpPr>
              <p:spPr bwMode="auto">
                <a:xfrm>
                  <a:off x="955" y="2222"/>
                  <a:ext cx="82" cy="63"/>
                </a:xfrm>
                <a:custGeom>
                  <a:avLst/>
                  <a:gdLst>
                    <a:gd name="T0" fmla="*/ 14 w 65"/>
                    <a:gd name="T1" fmla="*/ 1 h 50"/>
                    <a:gd name="T2" fmla="*/ 59 w 65"/>
                    <a:gd name="T3" fmla="*/ 9 h 50"/>
                    <a:gd name="T4" fmla="*/ 65 w 65"/>
                    <a:gd name="T5" fmla="*/ 18 h 50"/>
                    <a:gd name="T6" fmla="*/ 60 w 65"/>
                    <a:gd name="T7" fmla="*/ 43 h 50"/>
                    <a:gd name="T8" fmla="*/ 51 w 65"/>
                    <a:gd name="T9" fmla="*/ 49 h 50"/>
                    <a:gd name="T10" fmla="*/ 6 w 65"/>
                    <a:gd name="T11" fmla="*/ 40 h 50"/>
                    <a:gd name="T12" fmla="*/ 0 w 65"/>
                    <a:gd name="T13" fmla="*/ 32 h 50"/>
                    <a:gd name="T14" fmla="*/ 5 w 65"/>
                    <a:gd name="T15" fmla="*/ 6 h 50"/>
                    <a:gd name="T16" fmla="*/ 14 w 65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50">
                      <a:moveTo>
                        <a:pt x="14" y="1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63" y="10"/>
                        <a:pt x="65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1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1" name="Freeform 99"/>
                <p:cNvSpPr>
                  <a:spLocks/>
                </p:cNvSpPr>
                <p:nvPr/>
              </p:nvSpPr>
              <p:spPr bwMode="auto">
                <a:xfrm>
                  <a:off x="273" y="2153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2" name="Freeform 100"/>
                <p:cNvSpPr>
                  <a:spLocks/>
                </p:cNvSpPr>
                <p:nvPr/>
              </p:nvSpPr>
              <p:spPr bwMode="auto">
                <a:xfrm>
                  <a:off x="334" y="216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3" name="Freeform 101"/>
                <p:cNvSpPr>
                  <a:spLocks/>
                </p:cNvSpPr>
                <p:nvPr/>
              </p:nvSpPr>
              <p:spPr bwMode="auto">
                <a:xfrm>
                  <a:off x="394" y="2175"/>
                  <a:ext cx="59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4" name="Freeform 102"/>
                <p:cNvSpPr>
                  <a:spLocks/>
                </p:cNvSpPr>
                <p:nvPr/>
              </p:nvSpPr>
              <p:spPr bwMode="auto">
                <a:xfrm>
                  <a:off x="455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5" name="Freeform 103"/>
                <p:cNvSpPr>
                  <a:spLocks/>
                </p:cNvSpPr>
                <p:nvPr/>
              </p:nvSpPr>
              <p:spPr bwMode="auto">
                <a:xfrm>
                  <a:off x="516" y="2199"/>
                  <a:ext cx="58" cy="59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6" name="Freeform 104"/>
                <p:cNvSpPr>
                  <a:spLocks/>
                </p:cNvSpPr>
                <p:nvPr/>
              </p:nvSpPr>
              <p:spPr bwMode="auto">
                <a:xfrm>
                  <a:off x="577" y="2211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7" name="Freeform 105"/>
                <p:cNvSpPr>
                  <a:spLocks/>
                </p:cNvSpPr>
                <p:nvPr/>
              </p:nvSpPr>
              <p:spPr bwMode="auto">
                <a:xfrm>
                  <a:off x="637" y="2222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8" name="Freeform 106"/>
                <p:cNvSpPr>
                  <a:spLocks/>
                </p:cNvSpPr>
                <p:nvPr/>
              </p:nvSpPr>
              <p:spPr bwMode="auto">
                <a:xfrm>
                  <a:off x="699" y="223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9" name="Freeform 107"/>
                <p:cNvSpPr>
                  <a:spLocks/>
                </p:cNvSpPr>
                <p:nvPr/>
              </p:nvSpPr>
              <p:spPr bwMode="auto">
                <a:xfrm>
                  <a:off x="760" y="224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0" name="Freeform 108"/>
                <p:cNvSpPr>
                  <a:spLocks/>
                </p:cNvSpPr>
                <p:nvPr/>
              </p:nvSpPr>
              <p:spPr bwMode="auto">
                <a:xfrm>
                  <a:off x="821" y="225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1" name="Freeform 109"/>
                <p:cNvSpPr>
                  <a:spLocks/>
                </p:cNvSpPr>
                <p:nvPr/>
              </p:nvSpPr>
              <p:spPr bwMode="auto">
                <a:xfrm>
                  <a:off x="881" y="2269"/>
                  <a:ext cx="84" cy="63"/>
                </a:xfrm>
                <a:custGeom>
                  <a:avLst/>
                  <a:gdLst>
                    <a:gd name="T0" fmla="*/ 14 w 66"/>
                    <a:gd name="T1" fmla="*/ 1 h 50"/>
                    <a:gd name="T2" fmla="*/ 59 w 66"/>
                    <a:gd name="T3" fmla="*/ 10 h 50"/>
                    <a:gd name="T4" fmla="*/ 65 w 66"/>
                    <a:gd name="T5" fmla="*/ 18 h 50"/>
                    <a:gd name="T6" fmla="*/ 60 w 66"/>
                    <a:gd name="T7" fmla="*/ 43 h 50"/>
                    <a:gd name="T8" fmla="*/ 52 w 66"/>
                    <a:gd name="T9" fmla="*/ 49 h 50"/>
                    <a:gd name="T10" fmla="*/ 6 w 66"/>
                    <a:gd name="T11" fmla="*/ 40 h 50"/>
                    <a:gd name="T12" fmla="*/ 1 w 66"/>
                    <a:gd name="T13" fmla="*/ 32 h 50"/>
                    <a:gd name="T14" fmla="*/ 5 w 66"/>
                    <a:gd name="T15" fmla="*/ 7 h 50"/>
                    <a:gd name="T16" fmla="*/ 14 w 66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50">
                      <a:moveTo>
                        <a:pt x="14" y="1"/>
                      </a:move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3" y="10"/>
                        <a:pt x="66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2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2" name="Freeform 110"/>
                <p:cNvSpPr>
                  <a:spLocks/>
                </p:cNvSpPr>
                <p:nvPr/>
              </p:nvSpPr>
              <p:spPr bwMode="auto">
                <a:xfrm>
                  <a:off x="971" y="2287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7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3" name="Freeform 111"/>
                <p:cNvSpPr>
                  <a:spLocks/>
                </p:cNvSpPr>
                <p:nvPr/>
              </p:nvSpPr>
              <p:spPr bwMode="auto">
                <a:xfrm>
                  <a:off x="455" y="2288"/>
                  <a:ext cx="364" cy="231"/>
                </a:xfrm>
                <a:custGeom>
                  <a:avLst/>
                  <a:gdLst>
                    <a:gd name="T0" fmla="*/ 32 w 288"/>
                    <a:gd name="T1" fmla="*/ 0 h 183"/>
                    <a:gd name="T2" fmla="*/ 282 w 288"/>
                    <a:gd name="T3" fmla="*/ 48 h 183"/>
                    <a:gd name="T4" fmla="*/ 287 w 288"/>
                    <a:gd name="T5" fmla="*/ 56 h 183"/>
                    <a:gd name="T6" fmla="*/ 264 w 288"/>
                    <a:gd name="T7" fmla="*/ 177 h 183"/>
                    <a:gd name="T8" fmla="*/ 256 w 288"/>
                    <a:gd name="T9" fmla="*/ 182 h 183"/>
                    <a:gd name="T10" fmla="*/ 6 w 288"/>
                    <a:gd name="T11" fmla="*/ 134 h 183"/>
                    <a:gd name="T12" fmla="*/ 1 w 288"/>
                    <a:gd name="T13" fmla="*/ 126 h 183"/>
                    <a:gd name="T14" fmla="*/ 24 w 288"/>
                    <a:gd name="T15" fmla="*/ 6 h 183"/>
                    <a:gd name="T16" fmla="*/ 32 w 288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83">
                      <a:moveTo>
                        <a:pt x="32" y="0"/>
                      </a:moveTo>
                      <a:cubicBezTo>
                        <a:pt x="282" y="48"/>
                        <a:pt x="282" y="48"/>
                        <a:pt x="282" y="48"/>
                      </a:cubicBezTo>
                      <a:cubicBezTo>
                        <a:pt x="286" y="49"/>
                        <a:pt x="288" y="53"/>
                        <a:pt x="287" y="56"/>
                      </a:cubicBezTo>
                      <a:cubicBezTo>
                        <a:pt x="264" y="177"/>
                        <a:pt x="264" y="177"/>
                        <a:pt x="264" y="177"/>
                      </a:cubicBezTo>
                      <a:cubicBezTo>
                        <a:pt x="264" y="180"/>
                        <a:pt x="260" y="183"/>
                        <a:pt x="256" y="182"/>
                      </a:cubicBezTo>
                      <a:cubicBezTo>
                        <a:pt x="6" y="134"/>
                        <a:pt x="6" y="134"/>
                        <a:pt x="6" y="134"/>
                      </a:cubicBezTo>
                      <a:cubicBezTo>
                        <a:pt x="2" y="133"/>
                        <a:pt x="0" y="130"/>
                        <a:pt x="1" y="12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2"/>
                        <a:pt x="28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4" name="Freeform 112"/>
                <p:cNvSpPr>
                  <a:spLocks/>
                </p:cNvSpPr>
                <p:nvPr/>
              </p:nvSpPr>
              <p:spPr bwMode="auto">
                <a:xfrm>
                  <a:off x="445" y="2467"/>
                  <a:ext cx="168" cy="66"/>
                </a:xfrm>
                <a:custGeom>
                  <a:avLst/>
                  <a:gdLst>
                    <a:gd name="T0" fmla="*/ 7 w 133"/>
                    <a:gd name="T1" fmla="*/ 0 h 52"/>
                    <a:gd name="T2" fmla="*/ 131 w 133"/>
                    <a:gd name="T3" fmla="*/ 24 h 52"/>
                    <a:gd name="T4" fmla="*/ 132 w 133"/>
                    <a:gd name="T5" fmla="*/ 26 h 52"/>
                    <a:gd name="T6" fmla="*/ 128 w 133"/>
                    <a:gd name="T7" fmla="*/ 51 h 52"/>
                    <a:gd name="T8" fmla="*/ 126 w 133"/>
                    <a:gd name="T9" fmla="*/ 52 h 52"/>
                    <a:gd name="T10" fmla="*/ 2 w 133"/>
                    <a:gd name="T11" fmla="*/ 28 h 52"/>
                    <a:gd name="T12" fmla="*/ 0 w 133"/>
                    <a:gd name="T13" fmla="*/ 26 h 52"/>
                    <a:gd name="T14" fmla="*/ 5 w 133"/>
                    <a:gd name="T15" fmla="*/ 1 h 52"/>
                    <a:gd name="T16" fmla="*/ 7 w 133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3" y="25"/>
                        <a:pt x="132" y="26"/>
                      </a:cubicBezTo>
                      <a:cubicBezTo>
                        <a:pt x="128" y="51"/>
                        <a:pt x="128" y="51"/>
                        <a:pt x="128" y="51"/>
                      </a:cubicBezTo>
                      <a:cubicBezTo>
                        <a:pt x="127" y="51"/>
                        <a:pt x="127" y="52"/>
                        <a:pt x="126" y="52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8"/>
                        <a:pt x="0" y="27"/>
                        <a:pt x="0" y="26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5" name="Freeform 113"/>
                <p:cNvSpPr>
                  <a:spLocks/>
                </p:cNvSpPr>
                <p:nvPr/>
              </p:nvSpPr>
              <p:spPr bwMode="auto">
                <a:xfrm>
                  <a:off x="618" y="2500"/>
                  <a:ext cx="167" cy="66"/>
                </a:xfrm>
                <a:custGeom>
                  <a:avLst/>
                  <a:gdLst>
                    <a:gd name="T0" fmla="*/ 7 w 132"/>
                    <a:gd name="T1" fmla="*/ 0 h 52"/>
                    <a:gd name="T2" fmla="*/ 131 w 132"/>
                    <a:gd name="T3" fmla="*/ 24 h 52"/>
                    <a:gd name="T4" fmla="*/ 132 w 132"/>
                    <a:gd name="T5" fmla="*/ 26 h 52"/>
                    <a:gd name="T6" fmla="*/ 127 w 132"/>
                    <a:gd name="T7" fmla="*/ 51 h 52"/>
                    <a:gd name="T8" fmla="*/ 125 w 132"/>
                    <a:gd name="T9" fmla="*/ 52 h 52"/>
                    <a:gd name="T10" fmla="*/ 1 w 132"/>
                    <a:gd name="T11" fmla="*/ 28 h 52"/>
                    <a:gd name="T12" fmla="*/ 0 w 132"/>
                    <a:gd name="T13" fmla="*/ 26 h 52"/>
                    <a:gd name="T14" fmla="*/ 5 w 132"/>
                    <a:gd name="T15" fmla="*/ 2 h 52"/>
                    <a:gd name="T16" fmla="*/ 7 w 132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2" y="25"/>
                        <a:pt x="132" y="26"/>
                      </a:cubicBezTo>
                      <a:cubicBezTo>
                        <a:pt x="127" y="51"/>
                        <a:pt x="127" y="51"/>
                        <a:pt x="127" y="51"/>
                      </a:cubicBezTo>
                      <a:cubicBezTo>
                        <a:pt x="127" y="52"/>
                        <a:pt x="126" y="52"/>
                        <a:pt x="125" y="52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6" name="Freeform 114"/>
                <p:cNvSpPr>
                  <a:spLocks/>
                </p:cNvSpPr>
                <p:nvPr/>
              </p:nvSpPr>
              <p:spPr bwMode="auto">
                <a:xfrm>
                  <a:off x="186" y="1710"/>
                  <a:ext cx="1119" cy="245"/>
                </a:xfrm>
                <a:custGeom>
                  <a:avLst/>
                  <a:gdLst>
                    <a:gd name="T0" fmla="*/ 860 w 885"/>
                    <a:gd name="T1" fmla="*/ 162 h 194"/>
                    <a:gd name="T2" fmla="*/ 32 w 885"/>
                    <a:gd name="T3" fmla="*/ 3 h 194"/>
                    <a:gd name="T4" fmla="*/ 0 w 885"/>
                    <a:gd name="T5" fmla="*/ 25 h 194"/>
                    <a:gd name="T6" fmla="*/ 882 w 885"/>
                    <a:gd name="T7" fmla="*/ 194 h 194"/>
                    <a:gd name="T8" fmla="*/ 860 w 885"/>
                    <a:gd name="T9" fmla="*/ 16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5" h="194">
                      <a:moveTo>
                        <a:pt x="860" y="162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17" y="0"/>
                        <a:pt x="3" y="10"/>
                        <a:pt x="0" y="25"/>
                      </a:cubicBezTo>
                      <a:cubicBezTo>
                        <a:pt x="882" y="194"/>
                        <a:pt x="882" y="194"/>
                        <a:pt x="882" y="194"/>
                      </a:cubicBezTo>
                      <a:cubicBezTo>
                        <a:pt x="885" y="179"/>
                        <a:pt x="875" y="165"/>
                        <a:pt x="860" y="16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7" name="Freeform 115"/>
                <p:cNvSpPr>
                  <a:spLocks/>
                </p:cNvSpPr>
                <p:nvPr/>
              </p:nvSpPr>
              <p:spPr bwMode="auto">
                <a:xfrm>
                  <a:off x="1129" y="949"/>
                  <a:ext cx="1291" cy="1248"/>
                </a:xfrm>
                <a:custGeom>
                  <a:avLst/>
                  <a:gdLst>
                    <a:gd name="T0" fmla="*/ 9 w 1021"/>
                    <a:gd name="T1" fmla="*/ 541 h 987"/>
                    <a:gd name="T2" fmla="*/ 640 w 1021"/>
                    <a:gd name="T3" fmla="*/ 6 h 987"/>
                    <a:gd name="T4" fmla="*/ 667 w 1021"/>
                    <a:gd name="T5" fmla="*/ 9 h 987"/>
                    <a:gd name="T6" fmla="*/ 1014 w 1021"/>
                    <a:gd name="T7" fmla="*/ 418 h 987"/>
                    <a:gd name="T8" fmla="*/ 1012 w 1021"/>
                    <a:gd name="T9" fmla="*/ 445 h 987"/>
                    <a:gd name="T10" fmla="*/ 381 w 1021"/>
                    <a:gd name="T11" fmla="*/ 980 h 987"/>
                    <a:gd name="T12" fmla="*/ 354 w 1021"/>
                    <a:gd name="T13" fmla="*/ 978 h 987"/>
                    <a:gd name="T14" fmla="*/ 7 w 1021"/>
                    <a:gd name="T15" fmla="*/ 569 h 987"/>
                    <a:gd name="T16" fmla="*/ 9 w 1021"/>
                    <a:gd name="T17" fmla="*/ 541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1" h="987">
                      <a:moveTo>
                        <a:pt x="9" y="541"/>
                      </a:moveTo>
                      <a:cubicBezTo>
                        <a:pt x="640" y="6"/>
                        <a:pt x="640" y="6"/>
                        <a:pt x="640" y="6"/>
                      </a:cubicBezTo>
                      <a:cubicBezTo>
                        <a:pt x="648" y="0"/>
                        <a:pt x="660" y="1"/>
                        <a:pt x="667" y="9"/>
                      </a:cubicBezTo>
                      <a:cubicBezTo>
                        <a:pt x="1014" y="418"/>
                        <a:pt x="1014" y="418"/>
                        <a:pt x="1014" y="418"/>
                      </a:cubicBezTo>
                      <a:cubicBezTo>
                        <a:pt x="1021" y="426"/>
                        <a:pt x="1020" y="438"/>
                        <a:pt x="1012" y="445"/>
                      </a:cubicBezTo>
                      <a:cubicBezTo>
                        <a:pt x="381" y="980"/>
                        <a:pt x="381" y="980"/>
                        <a:pt x="381" y="980"/>
                      </a:cubicBezTo>
                      <a:cubicBezTo>
                        <a:pt x="373" y="987"/>
                        <a:pt x="361" y="986"/>
                        <a:pt x="354" y="978"/>
                      </a:cubicBezTo>
                      <a:cubicBezTo>
                        <a:pt x="7" y="569"/>
                        <a:pt x="7" y="569"/>
                        <a:pt x="7" y="569"/>
                      </a:cubicBezTo>
                      <a:cubicBezTo>
                        <a:pt x="0" y="560"/>
                        <a:pt x="1" y="548"/>
                        <a:pt x="9" y="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8" name="Freeform 116"/>
                <p:cNvSpPr>
                  <a:spLocks/>
                </p:cNvSpPr>
                <p:nvPr/>
              </p:nvSpPr>
              <p:spPr bwMode="auto">
                <a:xfrm>
                  <a:off x="1934" y="1061"/>
                  <a:ext cx="58" cy="55"/>
                </a:xfrm>
                <a:custGeom>
                  <a:avLst/>
                  <a:gdLst>
                    <a:gd name="T0" fmla="*/ 3 w 46"/>
                    <a:gd name="T1" fmla="*/ 19 h 44"/>
                    <a:gd name="T2" fmla="*/ 23 w 46"/>
                    <a:gd name="T3" fmla="*/ 2 h 44"/>
                    <a:gd name="T4" fmla="*/ 31 w 46"/>
                    <a:gd name="T5" fmla="*/ 2 h 44"/>
                    <a:gd name="T6" fmla="*/ 44 w 46"/>
                    <a:gd name="T7" fmla="*/ 17 h 44"/>
                    <a:gd name="T8" fmla="*/ 43 w 46"/>
                    <a:gd name="T9" fmla="*/ 25 h 44"/>
                    <a:gd name="T10" fmla="*/ 23 w 46"/>
                    <a:gd name="T11" fmla="*/ 42 h 44"/>
                    <a:gd name="T12" fmla="*/ 15 w 46"/>
                    <a:gd name="T13" fmla="*/ 42 h 44"/>
                    <a:gd name="T14" fmla="*/ 2 w 46"/>
                    <a:gd name="T15" fmla="*/ 27 h 44"/>
                    <a:gd name="T16" fmla="*/ 3 w 46"/>
                    <a:gd name="T17" fmla="*/ 1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4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2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6" y="20"/>
                        <a:pt x="46" y="23"/>
                        <a:pt x="43" y="2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4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9" name="Freeform 117"/>
                <p:cNvSpPr>
                  <a:spLocks/>
                </p:cNvSpPr>
                <p:nvPr/>
              </p:nvSpPr>
              <p:spPr bwMode="auto">
                <a:xfrm>
                  <a:off x="1966" y="1097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0" name="Freeform 118"/>
                <p:cNvSpPr>
                  <a:spLocks/>
                </p:cNvSpPr>
                <p:nvPr/>
              </p:nvSpPr>
              <p:spPr bwMode="auto">
                <a:xfrm>
                  <a:off x="2005" y="1143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1" name="Freeform 119"/>
                <p:cNvSpPr>
                  <a:spLocks/>
                </p:cNvSpPr>
                <p:nvPr/>
              </p:nvSpPr>
              <p:spPr bwMode="auto">
                <a:xfrm>
                  <a:off x="2044" y="1188"/>
                  <a:ext cx="65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7 w 51"/>
                    <a:gd name="T9" fmla="*/ 33 h 51"/>
                    <a:gd name="T10" fmla="*/ 29 w 51"/>
                    <a:gd name="T11" fmla="*/ 49 h 51"/>
                    <a:gd name="T12" fmla="*/ 19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19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2" name="Freeform 120"/>
                <p:cNvSpPr>
                  <a:spLocks/>
                </p:cNvSpPr>
                <p:nvPr/>
              </p:nvSpPr>
              <p:spPr bwMode="auto">
                <a:xfrm>
                  <a:off x="2082" y="1234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3" name="Freeform 121"/>
                <p:cNvSpPr>
                  <a:spLocks/>
                </p:cNvSpPr>
                <p:nvPr/>
              </p:nvSpPr>
              <p:spPr bwMode="auto">
                <a:xfrm>
                  <a:off x="2121" y="1279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4" name="Freeform 122"/>
                <p:cNvSpPr>
                  <a:spLocks/>
                </p:cNvSpPr>
                <p:nvPr/>
              </p:nvSpPr>
              <p:spPr bwMode="auto">
                <a:xfrm>
                  <a:off x="1889" y="1098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6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5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5" name="Freeform 123"/>
                <p:cNvSpPr>
                  <a:spLocks/>
                </p:cNvSpPr>
                <p:nvPr/>
              </p:nvSpPr>
              <p:spPr bwMode="auto">
                <a:xfrm>
                  <a:off x="1879" y="1135"/>
                  <a:ext cx="106" cy="101"/>
                </a:xfrm>
                <a:custGeom>
                  <a:avLst/>
                  <a:gdLst>
                    <a:gd name="T0" fmla="*/ 4 w 84"/>
                    <a:gd name="T1" fmla="*/ 46 h 80"/>
                    <a:gd name="T2" fmla="*/ 55 w 84"/>
                    <a:gd name="T3" fmla="*/ 3 h 80"/>
                    <a:gd name="T4" fmla="*/ 65 w 84"/>
                    <a:gd name="T5" fmla="*/ 4 h 80"/>
                    <a:gd name="T6" fmla="*/ 82 w 84"/>
                    <a:gd name="T7" fmla="*/ 24 h 80"/>
                    <a:gd name="T8" fmla="*/ 81 w 84"/>
                    <a:gd name="T9" fmla="*/ 34 h 80"/>
                    <a:gd name="T10" fmla="*/ 30 w 84"/>
                    <a:gd name="T11" fmla="*/ 77 h 80"/>
                    <a:gd name="T12" fmla="*/ 20 w 84"/>
                    <a:gd name="T13" fmla="*/ 76 h 80"/>
                    <a:gd name="T14" fmla="*/ 3 w 84"/>
                    <a:gd name="T15" fmla="*/ 56 h 80"/>
                    <a:gd name="T16" fmla="*/ 4 w 84"/>
                    <a:gd name="T17" fmla="*/ 4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80">
                      <a:moveTo>
                        <a:pt x="4" y="46"/>
                      </a:move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8" y="0"/>
                        <a:pt x="62" y="1"/>
                        <a:pt x="65" y="4"/>
                      </a:cubicBezTo>
                      <a:cubicBezTo>
                        <a:pt x="82" y="24"/>
                        <a:pt x="82" y="24"/>
                        <a:pt x="82" y="24"/>
                      </a:cubicBezTo>
                      <a:cubicBezTo>
                        <a:pt x="84" y="27"/>
                        <a:pt x="84" y="31"/>
                        <a:pt x="81" y="34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7" y="80"/>
                        <a:pt x="22" y="79"/>
                        <a:pt x="20" y="7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0" y="53"/>
                        <a:pt x="1" y="49"/>
                        <a:pt x="4" y="4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6" name="Freeform 124"/>
                <p:cNvSpPr>
                  <a:spLocks/>
                </p:cNvSpPr>
                <p:nvPr/>
              </p:nvSpPr>
              <p:spPr bwMode="auto">
                <a:xfrm>
                  <a:off x="1947" y="1182"/>
                  <a:ext cx="77" cy="74"/>
                </a:xfrm>
                <a:custGeom>
                  <a:avLst/>
                  <a:gdLst>
                    <a:gd name="T0" fmla="*/ 4 w 61"/>
                    <a:gd name="T1" fmla="*/ 26 h 59"/>
                    <a:gd name="T2" fmla="*/ 31 w 61"/>
                    <a:gd name="T3" fmla="*/ 2 h 59"/>
                    <a:gd name="T4" fmla="*/ 41 w 61"/>
                    <a:gd name="T5" fmla="*/ 3 h 59"/>
                    <a:gd name="T6" fmla="*/ 58 w 61"/>
                    <a:gd name="T7" fmla="*/ 23 h 59"/>
                    <a:gd name="T8" fmla="*/ 57 w 61"/>
                    <a:gd name="T9" fmla="*/ 33 h 59"/>
                    <a:gd name="T10" fmla="*/ 30 w 61"/>
                    <a:gd name="T11" fmla="*/ 56 h 59"/>
                    <a:gd name="T12" fmla="*/ 20 w 61"/>
                    <a:gd name="T13" fmla="*/ 55 h 59"/>
                    <a:gd name="T14" fmla="*/ 3 w 61"/>
                    <a:gd name="T15" fmla="*/ 36 h 59"/>
                    <a:gd name="T16" fmla="*/ 4 w 61"/>
                    <a:gd name="T17" fmla="*/ 2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59">
                      <a:moveTo>
                        <a:pt x="4" y="26"/>
                      </a:move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4" y="0"/>
                        <a:pt x="39" y="0"/>
                        <a:pt x="41" y="3"/>
                      </a:cubicBezTo>
                      <a:cubicBezTo>
                        <a:pt x="58" y="23"/>
                        <a:pt x="58" y="23"/>
                        <a:pt x="58" y="23"/>
                      </a:cubicBezTo>
                      <a:cubicBezTo>
                        <a:pt x="61" y="26"/>
                        <a:pt x="60" y="30"/>
                        <a:pt x="57" y="33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7" y="59"/>
                        <a:pt x="22" y="59"/>
                        <a:pt x="20" y="5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0" y="33"/>
                        <a:pt x="1" y="28"/>
                        <a:pt x="4" y="2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7" name="Freeform 125"/>
                <p:cNvSpPr>
                  <a:spLocks/>
                </p:cNvSpPr>
                <p:nvPr/>
              </p:nvSpPr>
              <p:spPr bwMode="auto">
                <a:xfrm>
                  <a:off x="1951" y="1227"/>
                  <a:ext cx="111" cy="104"/>
                </a:xfrm>
                <a:custGeom>
                  <a:avLst/>
                  <a:gdLst>
                    <a:gd name="T0" fmla="*/ 4 w 88"/>
                    <a:gd name="T1" fmla="*/ 49 h 82"/>
                    <a:gd name="T2" fmla="*/ 59 w 88"/>
                    <a:gd name="T3" fmla="*/ 2 h 82"/>
                    <a:gd name="T4" fmla="*/ 69 w 88"/>
                    <a:gd name="T5" fmla="*/ 3 h 82"/>
                    <a:gd name="T6" fmla="*/ 86 w 88"/>
                    <a:gd name="T7" fmla="*/ 23 h 82"/>
                    <a:gd name="T8" fmla="*/ 85 w 88"/>
                    <a:gd name="T9" fmla="*/ 33 h 82"/>
                    <a:gd name="T10" fmla="*/ 30 w 88"/>
                    <a:gd name="T11" fmla="*/ 80 h 82"/>
                    <a:gd name="T12" fmla="*/ 20 w 88"/>
                    <a:gd name="T13" fmla="*/ 79 h 82"/>
                    <a:gd name="T14" fmla="*/ 3 w 88"/>
                    <a:gd name="T15" fmla="*/ 59 h 82"/>
                    <a:gd name="T16" fmla="*/ 4 w 88"/>
                    <a:gd name="T17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2">
                      <a:moveTo>
                        <a:pt x="4" y="49"/>
                      </a:move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62" y="0"/>
                        <a:pt x="67" y="0"/>
                        <a:pt x="69" y="3"/>
                      </a:cubicBezTo>
                      <a:cubicBezTo>
                        <a:pt x="86" y="23"/>
                        <a:pt x="86" y="23"/>
                        <a:pt x="86" y="23"/>
                      </a:cubicBezTo>
                      <a:cubicBezTo>
                        <a:pt x="88" y="26"/>
                        <a:pt x="88" y="30"/>
                        <a:pt x="85" y="33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27" y="82"/>
                        <a:pt x="22" y="82"/>
                        <a:pt x="20" y="79"/>
                      </a:cubicBezTo>
                      <a:cubicBezTo>
                        <a:pt x="3" y="59"/>
                        <a:pt x="3" y="59"/>
                        <a:pt x="3" y="59"/>
                      </a:cubicBezTo>
                      <a:cubicBezTo>
                        <a:pt x="0" y="56"/>
                        <a:pt x="1" y="52"/>
                        <a:pt x="4" y="4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8" name="Freeform 126"/>
                <p:cNvSpPr>
                  <a:spLocks/>
                </p:cNvSpPr>
                <p:nvPr/>
              </p:nvSpPr>
              <p:spPr bwMode="auto">
                <a:xfrm>
                  <a:off x="2037" y="1273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9" name="Freeform 127"/>
                <p:cNvSpPr>
                  <a:spLocks/>
                </p:cNvSpPr>
                <p:nvPr/>
              </p:nvSpPr>
              <p:spPr bwMode="auto">
                <a:xfrm>
                  <a:off x="2076" y="1318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3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0" name="Freeform 128"/>
                <p:cNvSpPr>
                  <a:spLocks/>
                </p:cNvSpPr>
                <p:nvPr/>
              </p:nvSpPr>
              <p:spPr bwMode="auto">
                <a:xfrm>
                  <a:off x="1847" y="1138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1" y="18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1" name="Freeform 129"/>
                <p:cNvSpPr>
                  <a:spLocks/>
                </p:cNvSpPr>
                <p:nvPr/>
              </p:nvSpPr>
              <p:spPr bwMode="auto">
                <a:xfrm>
                  <a:off x="1804" y="117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7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2" name="Freeform 130"/>
                <p:cNvSpPr>
                  <a:spLocks/>
                </p:cNvSpPr>
                <p:nvPr/>
              </p:nvSpPr>
              <p:spPr bwMode="auto">
                <a:xfrm>
                  <a:off x="1762" y="1210"/>
                  <a:ext cx="55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3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3" name="Freeform 131"/>
                <p:cNvSpPr>
                  <a:spLocks/>
                </p:cNvSpPr>
                <p:nvPr/>
              </p:nvSpPr>
              <p:spPr bwMode="auto">
                <a:xfrm>
                  <a:off x="1719" y="1246"/>
                  <a:ext cx="55" cy="53"/>
                </a:xfrm>
                <a:custGeom>
                  <a:avLst/>
                  <a:gdLst>
                    <a:gd name="T0" fmla="*/ 3 w 43"/>
                    <a:gd name="T1" fmla="*/ 16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6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3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4" name="Freeform 132"/>
                <p:cNvSpPr>
                  <a:spLocks/>
                </p:cNvSpPr>
                <p:nvPr/>
              </p:nvSpPr>
              <p:spPr bwMode="auto">
                <a:xfrm>
                  <a:off x="1676" y="1282"/>
                  <a:ext cx="55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5" name="Freeform 133"/>
                <p:cNvSpPr>
                  <a:spLocks/>
                </p:cNvSpPr>
                <p:nvPr/>
              </p:nvSpPr>
              <p:spPr bwMode="auto">
                <a:xfrm>
                  <a:off x="1633" y="1318"/>
                  <a:ext cx="55" cy="54"/>
                </a:xfrm>
                <a:custGeom>
                  <a:avLst/>
                  <a:gdLst>
                    <a:gd name="T0" fmla="*/ 3 w 43"/>
                    <a:gd name="T1" fmla="*/ 17 h 42"/>
                    <a:gd name="T2" fmla="*/ 21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1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1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6" name="Freeform 134"/>
                <p:cNvSpPr>
                  <a:spLocks/>
                </p:cNvSpPr>
                <p:nvPr/>
              </p:nvSpPr>
              <p:spPr bwMode="auto">
                <a:xfrm>
                  <a:off x="1592" y="1355"/>
                  <a:ext cx="53" cy="53"/>
                </a:xfrm>
                <a:custGeom>
                  <a:avLst/>
                  <a:gdLst>
                    <a:gd name="T0" fmla="*/ 2 w 42"/>
                    <a:gd name="T1" fmla="*/ 16 h 42"/>
                    <a:gd name="T2" fmla="*/ 20 w 42"/>
                    <a:gd name="T3" fmla="*/ 1 h 42"/>
                    <a:gd name="T4" fmla="*/ 28 w 42"/>
                    <a:gd name="T5" fmla="*/ 2 h 42"/>
                    <a:gd name="T6" fmla="*/ 40 w 42"/>
                    <a:gd name="T7" fmla="*/ 17 h 42"/>
                    <a:gd name="T8" fmla="*/ 40 w 42"/>
                    <a:gd name="T9" fmla="*/ 25 h 42"/>
                    <a:gd name="T10" fmla="*/ 22 w 42"/>
                    <a:gd name="T11" fmla="*/ 40 h 42"/>
                    <a:gd name="T12" fmla="*/ 14 w 42"/>
                    <a:gd name="T13" fmla="*/ 39 h 42"/>
                    <a:gd name="T14" fmla="*/ 2 w 42"/>
                    <a:gd name="T15" fmla="*/ 24 h 42"/>
                    <a:gd name="T16" fmla="*/ 2 w 42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2">
                      <a:moveTo>
                        <a:pt x="2" y="16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2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4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2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7" name="Freeform 135"/>
                <p:cNvSpPr>
                  <a:spLocks/>
                </p:cNvSpPr>
                <p:nvPr/>
              </p:nvSpPr>
              <p:spPr bwMode="auto">
                <a:xfrm>
                  <a:off x="1549" y="1390"/>
                  <a:ext cx="54" cy="55"/>
                </a:xfrm>
                <a:custGeom>
                  <a:avLst/>
                  <a:gdLst>
                    <a:gd name="T0" fmla="*/ 2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2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2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8" name="Freeform 136"/>
                <p:cNvSpPr>
                  <a:spLocks/>
                </p:cNvSpPr>
                <p:nvPr/>
              </p:nvSpPr>
              <p:spPr bwMode="auto">
                <a:xfrm>
                  <a:off x="1506" y="1427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9" name="Freeform 137"/>
                <p:cNvSpPr>
                  <a:spLocks/>
                </p:cNvSpPr>
                <p:nvPr/>
              </p:nvSpPr>
              <p:spPr bwMode="auto">
                <a:xfrm>
                  <a:off x="1463" y="146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1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0" name="Freeform 138"/>
                <p:cNvSpPr>
                  <a:spLocks/>
                </p:cNvSpPr>
                <p:nvPr/>
              </p:nvSpPr>
              <p:spPr bwMode="auto">
                <a:xfrm>
                  <a:off x="1421" y="1499"/>
                  <a:ext cx="53" cy="55"/>
                </a:xfrm>
                <a:custGeom>
                  <a:avLst/>
                  <a:gdLst>
                    <a:gd name="T0" fmla="*/ 2 w 42"/>
                    <a:gd name="T1" fmla="*/ 17 h 43"/>
                    <a:gd name="T2" fmla="*/ 20 w 42"/>
                    <a:gd name="T3" fmla="*/ 2 h 43"/>
                    <a:gd name="T4" fmla="*/ 28 w 42"/>
                    <a:gd name="T5" fmla="*/ 3 h 43"/>
                    <a:gd name="T6" fmla="*/ 40 w 42"/>
                    <a:gd name="T7" fmla="*/ 18 h 43"/>
                    <a:gd name="T8" fmla="*/ 40 w 42"/>
                    <a:gd name="T9" fmla="*/ 26 h 43"/>
                    <a:gd name="T10" fmla="*/ 22 w 42"/>
                    <a:gd name="T11" fmla="*/ 41 h 43"/>
                    <a:gd name="T12" fmla="*/ 14 w 42"/>
                    <a:gd name="T13" fmla="*/ 40 h 43"/>
                    <a:gd name="T14" fmla="*/ 2 w 42"/>
                    <a:gd name="T15" fmla="*/ 25 h 43"/>
                    <a:gd name="T16" fmla="*/ 2 w 42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2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6" y="42"/>
                        <a:pt x="14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1" name="Freeform 139"/>
                <p:cNvSpPr>
                  <a:spLocks/>
                </p:cNvSpPr>
                <p:nvPr/>
              </p:nvSpPr>
              <p:spPr bwMode="auto">
                <a:xfrm>
                  <a:off x="1378" y="1536"/>
                  <a:ext cx="54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4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2" name="Freeform 140"/>
                <p:cNvSpPr>
                  <a:spLocks/>
                </p:cNvSpPr>
                <p:nvPr/>
              </p:nvSpPr>
              <p:spPr bwMode="auto">
                <a:xfrm>
                  <a:off x="1335" y="1571"/>
                  <a:ext cx="54" cy="55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3" name="Freeform 141"/>
                <p:cNvSpPr>
                  <a:spLocks/>
                </p:cNvSpPr>
                <p:nvPr/>
              </p:nvSpPr>
              <p:spPr bwMode="auto">
                <a:xfrm>
                  <a:off x="1292" y="1608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4" name="Freeform 142"/>
                <p:cNvSpPr>
                  <a:spLocks/>
                </p:cNvSpPr>
                <p:nvPr/>
              </p:nvSpPr>
              <p:spPr bwMode="auto">
                <a:xfrm>
                  <a:off x="1244" y="1646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5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5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5" name="Freeform 143"/>
                <p:cNvSpPr>
                  <a:spLocks/>
                </p:cNvSpPr>
                <p:nvPr/>
              </p:nvSpPr>
              <p:spPr bwMode="auto">
                <a:xfrm>
                  <a:off x="1833" y="1210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6" name="Freeform 144"/>
                <p:cNvSpPr>
                  <a:spLocks/>
                </p:cNvSpPr>
                <p:nvPr/>
              </p:nvSpPr>
              <p:spPr bwMode="auto">
                <a:xfrm>
                  <a:off x="1786" y="1250"/>
                  <a:ext cx="65" cy="63"/>
                </a:xfrm>
                <a:custGeom>
                  <a:avLst/>
                  <a:gdLst>
                    <a:gd name="T0" fmla="*/ 4 w 51"/>
                    <a:gd name="T1" fmla="*/ 17 h 50"/>
                    <a:gd name="T2" fmla="*/ 22 w 51"/>
                    <a:gd name="T3" fmla="*/ 2 h 50"/>
                    <a:gd name="T4" fmla="*/ 31 w 51"/>
                    <a:gd name="T5" fmla="*/ 3 h 50"/>
                    <a:gd name="T6" fmla="*/ 49 w 51"/>
                    <a:gd name="T7" fmla="*/ 23 h 50"/>
                    <a:gd name="T8" fmla="*/ 48 w 51"/>
                    <a:gd name="T9" fmla="*/ 33 h 50"/>
                    <a:gd name="T10" fmla="*/ 30 w 51"/>
                    <a:gd name="T11" fmla="*/ 48 h 50"/>
                    <a:gd name="T12" fmla="*/ 20 w 51"/>
                    <a:gd name="T13" fmla="*/ 47 h 50"/>
                    <a:gd name="T14" fmla="*/ 3 w 51"/>
                    <a:gd name="T15" fmla="*/ 27 h 50"/>
                    <a:gd name="T16" fmla="*/ 4 w 51"/>
                    <a:gd name="T17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0">
                      <a:moveTo>
                        <a:pt x="4" y="17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7" y="50"/>
                        <a:pt x="23" y="50"/>
                        <a:pt x="20" y="4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4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7" name="Freeform 145"/>
                <p:cNvSpPr>
                  <a:spLocks/>
                </p:cNvSpPr>
                <p:nvPr/>
              </p:nvSpPr>
              <p:spPr bwMode="auto">
                <a:xfrm>
                  <a:off x="1741" y="1289"/>
                  <a:ext cx="63" cy="65"/>
                </a:xfrm>
                <a:custGeom>
                  <a:avLst/>
                  <a:gdLst>
                    <a:gd name="T0" fmla="*/ 3 w 50"/>
                    <a:gd name="T1" fmla="*/ 17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3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7 h 51"/>
                    <a:gd name="T14" fmla="*/ 2 w 50"/>
                    <a:gd name="T15" fmla="*/ 27 h 51"/>
                    <a:gd name="T16" fmla="*/ 3 w 50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0" y="26"/>
                        <a:pt x="50" y="30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8" name="Freeform 146"/>
                <p:cNvSpPr>
                  <a:spLocks/>
                </p:cNvSpPr>
                <p:nvPr/>
              </p:nvSpPr>
              <p:spPr bwMode="auto">
                <a:xfrm>
                  <a:off x="1694" y="1329"/>
                  <a:ext cx="65" cy="64"/>
                </a:xfrm>
                <a:custGeom>
                  <a:avLst/>
                  <a:gdLst>
                    <a:gd name="T0" fmla="*/ 3 w 51"/>
                    <a:gd name="T1" fmla="*/ 17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8 h 51"/>
                    <a:gd name="T12" fmla="*/ 20 w 51"/>
                    <a:gd name="T13" fmla="*/ 47 h 51"/>
                    <a:gd name="T14" fmla="*/ 2 w 51"/>
                    <a:gd name="T15" fmla="*/ 27 h 51"/>
                    <a:gd name="T16" fmla="*/ 3 w 51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7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9" name="Freeform 147"/>
                <p:cNvSpPr>
                  <a:spLocks/>
                </p:cNvSpPr>
                <p:nvPr/>
              </p:nvSpPr>
              <p:spPr bwMode="auto">
                <a:xfrm>
                  <a:off x="1649" y="1368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19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19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0" name="Freeform 148"/>
                <p:cNvSpPr>
                  <a:spLocks/>
                </p:cNvSpPr>
                <p:nvPr/>
              </p:nvSpPr>
              <p:spPr bwMode="auto">
                <a:xfrm>
                  <a:off x="1602" y="1407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1" name="Freeform 149"/>
                <p:cNvSpPr>
                  <a:spLocks/>
                </p:cNvSpPr>
                <p:nvPr/>
              </p:nvSpPr>
              <p:spPr bwMode="auto">
                <a:xfrm>
                  <a:off x="1555" y="1446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2" name="Freeform 150"/>
                <p:cNvSpPr>
                  <a:spLocks/>
                </p:cNvSpPr>
                <p:nvPr/>
              </p:nvSpPr>
              <p:spPr bwMode="auto">
                <a:xfrm>
                  <a:off x="1510" y="1485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3" name="Freeform 151"/>
                <p:cNvSpPr>
                  <a:spLocks/>
                </p:cNvSpPr>
                <p:nvPr/>
              </p:nvSpPr>
              <p:spPr bwMode="auto">
                <a:xfrm>
                  <a:off x="1463" y="1524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1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4" name="Freeform 152"/>
                <p:cNvSpPr>
                  <a:spLocks/>
                </p:cNvSpPr>
                <p:nvPr/>
              </p:nvSpPr>
              <p:spPr bwMode="auto">
                <a:xfrm>
                  <a:off x="1416" y="1564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5" name="Freeform 153"/>
                <p:cNvSpPr>
                  <a:spLocks/>
                </p:cNvSpPr>
                <p:nvPr/>
              </p:nvSpPr>
              <p:spPr bwMode="auto">
                <a:xfrm>
                  <a:off x="1370" y="1603"/>
                  <a:ext cx="64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3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6" name="Freeform 154"/>
                <p:cNvSpPr>
                  <a:spLocks/>
                </p:cNvSpPr>
                <p:nvPr/>
              </p:nvSpPr>
              <p:spPr bwMode="auto">
                <a:xfrm>
                  <a:off x="1324" y="1642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7" name="Freeform 155"/>
                <p:cNvSpPr>
                  <a:spLocks/>
                </p:cNvSpPr>
                <p:nvPr/>
              </p:nvSpPr>
              <p:spPr bwMode="auto">
                <a:xfrm>
                  <a:off x="1276" y="1682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1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8" name="Freeform 156"/>
                <p:cNvSpPr>
                  <a:spLocks/>
                </p:cNvSpPr>
                <p:nvPr/>
              </p:nvSpPr>
              <p:spPr bwMode="auto">
                <a:xfrm>
                  <a:off x="1315" y="1706"/>
                  <a:ext cx="90" cy="86"/>
                </a:xfrm>
                <a:custGeom>
                  <a:avLst/>
                  <a:gdLst>
                    <a:gd name="T0" fmla="*/ 3 w 71"/>
                    <a:gd name="T1" fmla="*/ 35 h 68"/>
                    <a:gd name="T2" fmla="*/ 41 w 71"/>
                    <a:gd name="T3" fmla="*/ 3 h 68"/>
                    <a:gd name="T4" fmla="*/ 52 w 71"/>
                    <a:gd name="T5" fmla="*/ 4 h 68"/>
                    <a:gd name="T6" fmla="*/ 68 w 71"/>
                    <a:gd name="T7" fmla="*/ 23 h 68"/>
                    <a:gd name="T8" fmla="*/ 67 w 71"/>
                    <a:gd name="T9" fmla="*/ 34 h 68"/>
                    <a:gd name="T10" fmla="*/ 29 w 71"/>
                    <a:gd name="T11" fmla="*/ 66 h 68"/>
                    <a:gd name="T12" fmla="*/ 19 w 71"/>
                    <a:gd name="T13" fmla="*/ 65 h 68"/>
                    <a:gd name="T14" fmla="*/ 2 w 71"/>
                    <a:gd name="T15" fmla="*/ 45 h 68"/>
                    <a:gd name="T16" fmla="*/ 3 w 71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68">
                      <a:moveTo>
                        <a:pt x="3" y="35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4" y="0"/>
                        <a:pt x="49" y="1"/>
                        <a:pt x="52" y="4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1" y="26"/>
                        <a:pt x="71" y="31"/>
                        <a:pt x="67" y="34"/>
                      </a:cubicBezTo>
                      <a:cubicBezTo>
                        <a:pt x="29" y="66"/>
                        <a:pt x="29" y="66"/>
                        <a:pt x="29" y="66"/>
                      </a:cubicBezTo>
                      <a:cubicBezTo>
                        <a:pt x="26" y="68"/>
                        <a:pt x="22" y="68"/>
                        <a:pt x="19" y="6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0" y="42"/>
                        <a:pt x="0" y="38"/>
                        <a:pt x="3" y="3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9" name="Freeform 157"/>
                <p:cNvSpPr>
                  <a:spLocks/>
                </p:cNvSpPr>
                <p:nvPr/>
              </p:nvSpPr>
              <p:spPr bwMode="auto">
                <a:xfrm>
                  <a:off x="1354" y="1744"/>
                  <a:ext cx="99" cy="95"/>
                </a:xfrm>
                <a:custGeom>
                  <a:avLst/>
                  <a:gdLst>
                    <a:gd name="T0" fmla="*/ 3 w 78"/>
                    <a:gd name="T1" fmla="*/ 41 h 75"/>
                    <a:gd name="T2" fmla="*/ 48 w 78"/>
                    <a:gd name="T3" fmla="*/ 3 h 75"/>
                    <a:gd name="T4" fmla="*/ 58 w 78"/>
                    <a:gd name="T5" fmla="*/ 4 h 75"/>
                    <a:gd name="T6" fmla="*/ 75 w 78"/>
                    <a:gd name="T7" fmla="*/ 23 h 75"/>
                    <a:gd name="T8" fmla="*/ 74 w 78"/>
                    <a:gd name="T9" fmla="*/ 34 h 75"/>
                    <a:gd name="T10" fmla="*/ 29 w 78"/>
                    <a:gd name="T11" fmla="*/ 72 h 75"/>
                    <a:gd name="T12" fmla="*/ 19 w 78"/>
                    <a:gd name="T13" fmla="*/ 71 h 75"/>
                    <a:gd name="T14" fmla="*/ 2 w 78"/>
                    <a:gd name="T15" fmla="*/ 51 h 75"/>
                    <a:gd name="T16" fmla="*/ 3 w 78"/>
                    <a:gd name="T17" fmla="*/ 4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" h="75">
                      <a:moveTo>
                        <a:pt x="3" y="41"/>
                      </a:move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51" y="0"/>
                        <a:pt x="56" y="1"/>
                        <a:pt x="58" y="4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78" y="26"/>
                        <a:pt x="77" y="31"/>
                        <a:pt x="74" y="34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26" y="75"/>
                        <a:pt x="21" y="74"/>
                        <a:pt x="19" y="7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0" y="48"/>
                        <a:pt x="0" y="44"/>
                        <a:pt x="3" y="4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0" name="Freeform 158"/>
                <p:cNvSpPr>
                  <a:spLocks/>
                </p:cNvSpPr>
                <p:nvPr/>
              </p:nvSpPr>
              <p:spPr bwMode="auto">
                <a:xfrm>
                  <a:off x="1392" y="1770"/>
                  <a:ext cx="124" cy="115"/>
                </a:xfrm>
                <a:custGeom>
                  <a:avLst/>
                  <a:gdLst>
                    <a:gd name="T0" fmla="*/ 4 w 98"/>
                    <a:gd name="T1" fmla="*/ 57 h 91"/>
                    <a:gd name="T2" fmla="*/ 68 w 98"/>
                    <a:gd name="T3" fmla="*/ 2 h 91"/>
                    <a:gd name="T4" fmla="*/ 79 w 98"/>
                    <a:gd name="T5" fmla="*/ 3 h 91"/>
                    <a:gd name="T6" fmla="*/ 95 w 98"/>
                    <a:gd name="T7" fmla="*/ 23 h 91"/>
                    <a:gd name="T8" fmla="*/ 95 w 98"/>
                    <a:gd name="T9" fmla="*/ 33 h 91"/>
                    <a:gd name="T10" fmla="*/ 30 w 98"/>
                    <a:gd name="T11" fmla="*/ 88 h 91"/>
                    <a:gd name="T12" fmla="*/ 20 w 98"/>
                    <a:gd name="T13" fmla="*/ 87 h 91"/>
                    <a:gd name="T14" fmla="*/ 3 w 98"/>
                    <a:gd name="T15" fmla="*/ 67 h 91"/>
                    <a:gd name="T16" fmla="*/ 4 w 98"/>
                    <a:gd name="T17" fmla="*/ 5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91">
                      <a:moveTo>
                        <a:pt x="4" y="57"/>
                      </a:move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71" y="0"/>
                        <a:pt x="76" y="0"/>
                        <a:pt x="79" y="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8" y="26"/>
                        <a:pt x="98" y="30"/>
                        <a:pt x="95" y="33"/>
                      </a:cubicBezTo>
                      <a:cubicBezTo>
                        <a:pt x="30" y="88"/>
                        <a:pt x="30" y="88"/>
                        <a:pt x="30" y="88"/>
                      </a:cubicBezTo>
                      <a:cubicBezTo>
                        <a:pt x="27" y="91"/>
                        <a:pt x="22" y="90"/>
                        <a:pt x="20" y="8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0" y="64"/>
                        <a:pt x="1" y="60"/>
                        <a:pt x="4" y="5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1" name="Freeform 159"/>
                <p:cNvSpPr>
                  <a:spLocks/>
                </p:cNvSpPr>
                <p:nvPr/>
              </p:nvSpPr>
              <p:spPr bwMode="auto">
                <a:xfrm>
                  <a:off x="1431" y="1856"/>
                  <a:ext cx="76" cy="74"/>
                </a:xfrm>
                <a:custGeom>
                  <a:avLst/>
                  <a:gdLst>
                    <a:gd name="T0" fmla="*/ 3 w 60"/>
                    <a:gd name="T1" fmla="*/ 25 h 59"/>
                    <a:gd name="T2" fmla="*/ 30 w 60"/>
                    <a:gd name="T3" fmla="*/ 3 h 59"/>
                    <a:gd name="T4" fmla="*/ 40 w 60"/>
                    <a:gd name="T5" fmla="*/ 3 h 59"/>
                    <a:gd name="T6" fmla="*/ 57 w 60"/>
                    <a:gd name="T7" fmla="*/ 23 h 59"/>
                    <a:gd name="T8" fmla="*/ 56 w 60"/>
                    <a:gd name="T9" fmla="*/ 33 h 59"/>
                    <a:gd name="T10" fmla="*/ 29 w 60"/>
                    <a:gd name="T11" fmla="*/ 56 h 59"/>
                    <a:gd name="T12" fmla="*/ 19 w 60"/>
                    <a:gd name="T13" fmla="*/ 55 h 59"/>
                    <a:gd name="T14" fmla="*/ 2 w 60"/>
                    <a:gd name="T15" fmla="*/ 36 h 59"/>
                    <a:gd name="T16" fmla="*/ 3 w 60"/>
                    <a:gd name="T17" fmla="*/ 2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59">
                      <a:moveTo>
                        <a:pt x="3" y="25"/>
                      </a:move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3" y="0"/>
                        <a:pt x="38" y="0"/>
                        <a:pt x="40" y="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60" y="26"/>
                        <a:pt x="59" y="31"/>
                        <a:pt x="56" y="33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6" y="59"/>
                        <a:pt x="22" y="58"/>
                        <a:pt x="19" y="55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0" y="33"/>
                        <a:pt x="0" y="28"/>
                        <a:pt x="3" y="2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2" name="Freeform 160"/>
                <p:cNvSpPr>
                  <a:spLocks/>
                </p:cNvSpPr>
                <p:nvPr/>
              </p:nvSpPr>
              <p:spPr bwMode="auto">
                <a:xfrm>
                  <a:off x="1383" y="1670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49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0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3" name="Freeform 161"/>
                <p:cNvSpPr>
                  <a:spLocks/>
                </p:cNvSpPr>
                <p:nvPr/>
              </p:nvSpPr>
              <p:spPr bwMode="auto">
                <a:xfrm>
                  <a:off x="1430" y="162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4" name="Freeform 162"/>
                <p:cNvSpPr>
                  <a:spLocks/>
                </p:cNvSpPr>
                <p:nvPr/>
              </p:nvSpPr>
              <p:spPr bwMode="auto">
                <a:xfrm>
                  <a:off x="1477" y="1589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5" name="Freeform 163"/>
                <p:cNvSpPr>
                  <a:spLocks/>
                </p:cNvSpPr>
                <p:nvPr/>
              </p:nvSpPr>
              <p:spPr bwMode="auto">
                <a:xfrm>
                  <a:off x="1523" y="155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6" name="Freeform 164"/>
                <p:cNvSpPr>
                  <a:spLocks/>
                </p:cNvSpPr>
                <p:nvPr/>
              </p:nvSpPr>
              <p:spPr bwMode="auto">
                <a:xfrm>
                  <a:off x="1571" y="150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7" name="Freeform 165"/>
                <p:cNvSpPr>
                  <a:spLocks/>
                </p:cNvSpPr>
                <p:nvPr/>
              </p:nvSpPr>
              <p:spPr bwMode="auto">
                <a:xfrm>
                  <a:off x="1618" y="146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8" name="Freeform 166"/>
                <p:cNvSpPr>
                  <a:spLocks/>
                </p:cNvSpPr>
                <p:nvPr/>
              </p:nvSpPr>
              <p:spPr bwMode="auto">
                <a:xfrm>
                  <a:off x="1665" y="143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9" name="Freeform 167"/>
                <p:cNvSpPr>
                  <a:spLocks/>
                </p:cNvSpPr>
                <p:nvPr/>
              </p:nvSpPr>
              <p:spPr bwMode="auto">
                <a:xfrm>
                  <a:off x="1713" y="13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0" name="Freeform 168"/>
                <p:cNvSpPr>
                  <a:spLocks/>
                </p:cNvSpPr>
                <p:nvPr/>
              </p:nvSpPr>
              <p:spPr bwMode="auto">
                <a:xfrm>
                  <a:off x="1760" y="134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1" name="Freeform 169"/>
                <p:cNvSpPr>
                  <a:spLocks/>
                </p:cNvSpPr>
                <p:nvPr/>
              </p:nvSpPr>
              <p:spPr bwMode="auto">
                <a:xfrm>
                  <a:off x="1807" y="131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2" name="Freeform 170"/>
                <p:cNvSpPr>
                  <a:spLocks/>
                </p:cNvSpPr>
                <p:nvPr/>
              </p:nvSpPr>
              <p:spPr bwMode="auto">
                <a:xfrm>
                  <a:off x="1855" y="1269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3" name="Freeform 171"/>
                <p:cNvSpPr>
                  <a:spLocks/>
                </p:cNvSpPr>
                <p:nvPr/>
              </p:nvSpPr>
              <p:spPr bwMode="auto">
                <a:xfrm>
                  <a:off x="1901" y="122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4" name="Freeform 172"/>
                <p:cNvSpPr>
                  <a:spLocks/>
                </p:cNvSpPr>
                <p:nvPr/>
              </p:nvSpPr>
              <p:spPr bwMode="auto">
                <a:xfrm>
                  <a:off x="1435" y="17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5" name="Freeform 173"/>
                <p:cNvSpPr>
                  <a:spLocks/>
                </p:cNvSpPr>
                <p:nvPr/>
              </p:nvSpPr>
              <p:spPr bwMode="auto">
                <a:xfrm>
                  <a:off x="1482" y="1663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6" name="Freeform 174"/>
                <p:cNvSpPr>
                  <a:spLocks/>
                </p:cNvSpPr>
                <p:nvPr/>
              </p:nvSpPr>
              <p:spPr bwMode="auto">
                <a:xfrm>
                  <a:off x="1528" y="1624"/>
                  <a:ext cx="66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7" name="Freeform 175"/>
                <p:cNvSpPr>
                  <a:spLocks/>
                </p:cNvSpPr>
                <p:nvPr/>
              </p:nvSpPr>
              <p:spPr bwMode="auto">
                <a:xfrm>
                  <a:off x="1577" y="1584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8" name="Freeform 176"/>
                <p:cNvSpPr>
                  <a:spLocks/>
                </p:cNvSpPr>
                <p:nvPr/>
              </p:nvSpPr>
              <p:spPr bwMode="auto">
                <a:xfrm>
                  <a:off x="1623" y="154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9" name="Freeform 177"/>
                <p:cNvSpPr>
                  <a:spLocks/>
                </p:cNvSpPr>
                <p:nvPr/>
              </p:nvSpPr>
              <p:spPr bwMode="auto">
                <a:xfrm>
                  <a:off x="1670" y="15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0" name="Freeform 178"/>
                <p:cNvSpPr>
                  <a:spLocks/>
                </p:cNvSpPr>
                <p:nvPr/>
              </p:nvSpPr>
              <p:spPr bwMode="auto">
                <a:xfrm>
                  <a:off x="1717" y="1464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1" name="Freeform 179"/>
                <p:cNvSpPr>
                  <a:spLocks/>
                </p:cNvSpPr>
                <p:nvPr/>
              </p:nvSpPr>
              <p:spPr bwMode="auto">
                <a:xfrm>
                  <a:off x="1765" y="142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2" name="Freeform 180"/>
                <p:cNvSpPr>
                  <a:spLocks/>
                </p:cNvSpPr>
                <p:nvPr/>
              </p:nvSpPr>
              <p:spPr bwMode="auto">
                <a:xfrm>
                  <a:off x="1812" y="1384"/>
                  <a:ext cx="65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3" name="Freeform 181"/>
                <p:cNvSpPr>
                  <a:spLocks/>
                </p:cNvSpPr>
                <p:nvPr/>
              </p:nvSpPr>
              <p:spPr bwMode="auto">
                <a:xfrm>
                  <a:off x="1858" y="1344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4" name="Freeform 182"/>
                <p:cNvSpPr>
                  <a:spLocks/>
                </p:cNvSpPr>
                <p:nvPr/>
              </p:nvSpPr>
              <p:spPr bwMode="auto">
                <a:xfrm>
                  <a:off x="1906" y="130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5" name="Freeform 183"/>
                <p:cNvSpPr>
                  <a:spLocks/>
                </p:cNvSpPr>
                <p:nvPr/>
              </p:nvSpPr>
              <p:spPr bwMode="auto">
                <a:xfrm>
                  <a:off x="1498" y="172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6" name="Freeform 184"/>
                <p:cNvSpPr>
                  <a:spLocks/>
                </p:cNvSpPr>
                <p:nvPr/>
              </p:nvSpPr>
              <p:spPr bwMode="auto">
                <a:xfrm>
                  <a:off x="1545" y="16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7" name="Freeform 185"/>
                <p:cNvSpPr>
                  <a:spLocks/>
                </p:cNvSpPr>
                <p:nvPr/>
              </p:nvSpPr>
              <p:spPr bwMode="auto">
                <a:xfrm>
                  <a:off x="1592" y="164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8" name="Freeform 186"/>
                <p:cNvSpPr>
                  <a:spLocks/>
                </p:cNvSpPr>
                <p:nvPr/>
              </p:nvSpPr>
              <p:spPr bwMode="auto">
                <a:xfrm>
                  <a:off x="1640" y="1608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9" name="Freeform 187"/>
                <p:cNvSpPr>
                  <a:spLocks/>
                </p:cNvSpPr>
                <p:nvPr/>
              </p:nvSpPr>
              <p:spPr bwMode="auto">
                <a:xfrm>
                  <a:off x="1686" y="156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0" name="Freeform 188"/>
                <p:cNvSpPr>
                  <a:spLocks/>
                </p:cNvSpPr>
                <p:nvPr/>
              </p:nvSpPr>
              <p:spPr bwMode="auto">
                <a:xfrm>
                  <a:off x="1733" y="152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1" name="Freeform 189"/>
                <p:cNvSpPr>
                  <a:spLocks/>
                </p:cNvSpPr>
                <p:nvPr/>
              </p:nvSpPr>
              <p:spPr bwMode="auto">
                <a:xfrm>
                  <a:off x="1781" y="148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2" name="Freeform 190"/>
                <p:cNvSpPr>
                  <a:spLocks/>
                </p:cNvSpPr>
                <p:nvPr/>
              </p:nvSpPr>
              <p:spPr bwMode="auto">
                <a:xfrm>
                  <a:off x="1828" y="144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3" name="Freeform 191"/>
                <p:cNvSpPr>
                  <a:spLocks/>
                </p:cNvSpPr>
                <p:nvPr/>
              </p:nvSpPr>
              <p:spPr bwMode="auto">
                <a:xfrm>
                  <a:off x="1875" y="140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4" name="Freeform 192"/>
                <p:cNvSpPr>
                  <a:spLocks/>
                </p:cNvSpPr>
                <p:nvPr/>
              </p:nvSpPr>
              <p:spPr bwMode="auto">
                <a:xfrm>
                  <a:off x="1923" y="136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5" name="Freeform 193"/>
                <p:cNvSpPr>
                  <a:spLocks/>
                </p:cNvSpPr>
                <p:nvPr/>
              </p:nvSpPr>
              <p:spPr bwMode="auto">
                <a:xfrm>
                  <a:off x="1970" y="1311"/>
                  <a:ext cx="86" cy="83"/>
                </a:xfrm>
                <a:custGeom>
                  <a:avLst/>
                  <a:gdLst>
                    <a:gd name="T0" fmla="*/ 3 w 68"/>
                    <a:gd name="T1" fmla="*/ 33 h 66"/>
                    <a:gd name="T2" fmla="*/ 39 w 68"/>
                    <a:gd name="T3" fmla="*/ 3 h 66"/>
                    <a:gd name="T4" fmla="*/ 49 w 68"/>
                    <a:gd name="T5" fmla="*/ 4 h 66"/>
                    <a:gd name="T6" fmla="*/ 66 w 68"/>
                    <a:gd name="T7" fmla="*/ 23 h 66"/>
                    <a:gd name="T8" fmla="*/ 65 w 68"/>
                    <a:gd name="T9" fmla="*/ 34 h 66"/>
                    <a:gd name="T10" fmla="*/ 30 w 68"/>
                    <a:gd name="T11" fmla="*/ 63 h 66"/>
                    <a:gd name="T12" fmla="*/ 19 w 68"/>
                    <a:gd name="T13" fmla="*/ 63 h 66"/>
                    <a:gd name="T14" fmla="*/ 3 w 68"/>
                    <a:gd name="T15" fmla="*/ 43 h 66"/>
                    <a:gd name="T16" fmla="*/ 3 w 68"/>
                    <a:gd name="T17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6">
                      <a:moveTo>
                        <a:pt x="3" y="33"/>
                      </a:move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42" y="0"/>
                        <a:pt x="46" y="1"/>
                        <a:pt x="49" y="4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68" y="27"/>
                        <a:pt x="68" y="31"/>
                        <a:pt x="65" y="34"/>
                      </a:cubicBez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27" y="66"/>
                        <a:pt x="22" y="66"/>
                        <a:pt x="19" y="63"/>
                      </a:cubicBezTo>
                      <a:cubicBezTo>
                        <a:pt x="3" y="43"/>
                        <a:pt x="3" y="43"/>
                        <a:pt x="3" y="43"/>
                      </a:cubicBezTo>
                      <a:cubicBezTo>
                        <a:pt x="0" y="40"/>
                        <a:pt x="0" y="35"/>
                        <a:pt x="3" y="33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6" name="Freeform 194"/>
                <p:cNvSpPr>
                  <a:spLocks/>
                </p:cNvSpPr>
                <p:nvPr/>
              </p:nvSpPr>
              <p:spPr bwMode="auto">
                <a:xfrm>
                  <a:off x="1488" y="181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7" name="Freeform 195"/>
                <p:cNvSpPr>
                  <a:spLocks/>
                </p:cNvSpPr>
                <p:nvPr/>
              </p:nvSpPr>
              <p:spPr bwMode="auto">
                <a:xfrm>
                  <a:off x="1536" y="177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8" name="Freeform 196"/>
                <p:cNvSpPr>
                  <a:spLocks/>
                </p:cNvSpPr>
                <p:nvPr/>
              </p:nvSpPr>
              <p:spPr bwMode="auto">
                <a:xfrm>
                  <a:off x="1583" y="173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9" name="Freeform 197"/>
                <p:cNvSpPr>
                  <a:spLocks/>
                </p:cNvSpPr>
                <p:nvPr/>
              </p:nvSpPr>
              <p:spPr bwMode="auto">
                <a:xfrm>
                  <a:off x="1630" y="169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0" name="Freeform 198"/>
                <p:cNvSpPr>
                  <a:spLocks/>
                </p:cNvSpPr>
                <p:nvPr/>
              </p:nvSpPr>
              <p:spPr bwMode="auto">
                <a:xfrm>
                  <a:off x="1678" y="1655"/>
                  <a:ext cx="65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1" name="Freeform 199"/>
                <p:cNvSpPr>
                  <a:spLocks/>
                </p:cNvSpPr>
                <p:nvPr/>
              </p:nvSpPr>
              <p:spPr bwMode="auto">
                <a:xfrm>
                  <a:off x="1724" y="161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2" name="Freeform 200"/>
                <p:cNvSpPr>
                  <a:spLocks/>
                </p:cNvSpPr>
                <p:nvPr/>
              </p:nvSpPr>
              <p:spPr bwMode="auto">
                <a:xfrm>
                  <a:off x="1771" y="157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3" name="Freeform 201"/>
                <p:cNvSpPr>
                  <a:spLocks/>
                </p:cNvSpPr>
                <p:nvPr/>
              </p:nvSpPr>
              <p:spPr bwMode="auto">
                <a:xfrm>
                  <a:off x="1819" y="153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4" name="Freeform 202"/>
                <p:cNvSpPr>
                  <a:spLocks/>
                </p:cNvSpPr>
                <p:nvPr/>
              </p:nvSpPr>
              <p:spPr bwMode="auto">
                <a:xfrm>
                  <a:off x="1866" y="149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5" name="Freeform 203"/>
                <p:cNvSpPr>
                  <a:spLocks/>
                </p:cNvSpPr>
                <p:nvPr/>
              </p:nvSpPr>
              <p:spPr bwMode="auto">
                <a:xfrm>
                  <a:off x="1913" y="145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6" name="Freeform 204"/>
                <p:cNvSpPr>
                  <a:spLocks/>
                </p:cNvSpPr>
                <p:nvPr/>
              </p:nvSpPr>
              <p:spPr bwMode="auto">
                <a:xfrm>
                  <a:off x="1961" y="1398"/>
                  <a:ext cx="86" cy="82"/>
                </a:xfrm>
                <a:custGeom>
                  <a:avLst/>
                  <a:gdLst>
                    <a:gd name="T0" fmla="*/ 3 w 68"/>
                    <a:gd name="T1" fmla="*/ 32 h 65"/>
                    <a:gd name="T2" fmla="*/ 38 w 68"/>
                    <a:gd name="T3" fmla="*/ 2 h 65"/>
                    <a:gd name="T4" fmla="*/ 48 w 68"/>
                    <a:gd name="T5" fmla="*/ 3 h 65"/>
                    <a:gd name="T6" fmla="*/ 65 w 68"/>
                    <a:gd name="T7" fmla="*/ 23 h 65"/>
                    <a:gd name="T8" fmla="*/ 64 w 68"/>
                    <a:gd name="T9" fmla="*/ 33 h 65"/>
                    <a:gd name="T10" fmla="*/ 29 w 68"/>
                    <a:gd name="T11" fmla="*/ 63 h 65"/>
                    <a:gd name="T12" fmla="*/ 19 w 68"/>
                    <a:gd name="T13" fmla="*/ 62 h 65"/>
                    <a:gd name="T14" fmla="*/ 2 w 68"/>
                    <a:gd name="T15" fmla="*/ 42 h 65"/>
                    <a:gd name="T16" fmla="*/ 3 w 68"/>
                    <a:gd name="T17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5">
                      <a:moveTo>
                        <a:pt x="3" y="32"/>
                      </a:move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41" y="0"/>
                        <a:pt x="46" y="0"/>
                        <a:pt x="48" y="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8" y="26"/>
                        <a:pt x="67" y="30"/>
                        <a:pt x="64" y="33"/>
                      </a:cubicBezTo>
                      <a:cubicBezTo>
                        <a:pt x="29" y="63"/>
                        <a:pt x="29" y="63"/>
                        <a:pt x="29" y="63"/>
                      </a:cubicBezTo>
                      <a:cubicBezTo>
                        <a:pt x="26" y="65"/>
                        <a:pt x="22" y="65"/>
                        <a:pt x="19" y="6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0" y="39"/>
                        <a:pt x="0" y="35"/>
                        <a:pt x="3" y="3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2" name="Group 406"/>
              <p:cNvGrpSpPr>
                <a:grpSpLocks/>
              </p:cNvGrpSpPr>
              <p:nvPr/>
            </p:nvGrpSpPr>
            <p:grpSpPr bwMode="auto">
              <a:xfrm>
                <a:off x="42" y="81"/>
                <a:ext cx="3758" cy="3606"/>
                <a:chOff x="42" y="81"/>
                <a:chExt cx="3758" cy="3606"/>
              </a:xfrm>
            </p:grpSpPr>
            <p:sp>
              <p:nvSpPr>
                <p:cNvPr id="47" name="Freeform 206"/>
                <p:cNvSpPr>
                  <a:spLocks/>
                </p:cNvSpPr>
                <p:nvPr/>
              </p:nvSpPr>
              <p:spPr bwMode="auto">
                <a:xfrm>
                  <a:off x="2030" y="1356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" name="Freeform 207"/>
                <p:cNvSpPr>
                  <a:spLocks/>
                </p:cNvSpPr>
                <p:nvPr/>
              </p:nvSpPr>
              <p:spPr bwMode="auto">
                <a:xfrm>
                  <a:off x="1722" y="1552"/>
                  <a:ext cx="365" cy="347"/>
                </a:xfrm>
                <a:custGeom>
                  <a:avLst/>
                  <a:gdLst>
                    <a:gd name="T0" fmla="*/ 3 w 289"/>
                    <a:gd name="T1" fmla="*/ 168 h 274"/>
                    <a:gd name="T2" fmla="*/ 197 w 289"/>
                    <a:gd name="T3" fmla="*/ 3 h 274"/>
                    <a:gd name="T4" fmla="*/ 207 w 289"/>
                    <a:gd name="T5" fmla="*/ 4 h 274"/>
                    <a:gd name="T6" fmla="*/ 286 w 289"/>
                    <a:gd name="T7" fmla="*/ 97 h 274"/>
                    <a:gd name="T8" fmla="*/ 286 w 289"/>
                    <a:gd name="T9" fmla="*/ 107 h 274"/>
                    <a:gd name="T10" fmla="*/ 92 w 289"/>
                    <a:gd name="T11" fmla="*/ 272 h 274"/>
                    <a:gd name="T12" fmla="*/ 82 w 289"/>
                    <a:gd name="T13" fmla="*/ 271 h 274"/>
                    <a:gd name="T14" fmla="*/ 3 w 289"/>
                    <a:gd name="T15" fmla="*/ 177 h 274"/>
                    <a:gd name="T16" fmla="*/ 3 w 289"/>
                    <a:gd name="T17" fmla="*/ 16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274">
                      <a:moveTo>
                        <a:pt x="3" y="168"/>
                      </a:moveTo>
                      <a:cubicBezTo>
                        <a:pt x="197" y="3"/>
                        <a:pt x="197" y="3"/>
                        <a:pt x="197" y="3"/>
                      </a:cubicBezTo>
                      <a:cubicBezTo>
                        <a:pt x="200" y="0"/>
                        <a:pt x="205" y="1"/>
                        <a:pt x="207" y="4"/>
                      </a:cubicBezTo>
                      <a:cubicBezTo>
                        <a:pt x="286" y="97"/>
                        <a:pt x="286" y="97"/>
                        <a:pt x="286" y="97"/>
                      </a:cubicBezTo>
                      <a:cubicBezTo>
                        <a:pt x="289" y="100"/>
                        <a:pt x="289" y="104"/>
                        <a:pt x="286" y="107"/>
                      </a:cubicBezTo>
                      <a:cubicBezTo>
                        <a:pt x="92" y="272"/>
                        <a:pt x="92" y="272"/>
                        <a:pt x="92" y="272"/>
                      </a:cubicBezTo>
                      <a:cubicBezTo>
                        <a:pt x="89" y="274"/>
                        <a:pt x="84" y="274"/>
                        <a:pt x="82" y="271"/>
                      </a:cubicBezTo>
                      <a:cubicBezTo>
                        <a:pt x="3" y="177"/>
                        <a:pt x="3" y="177"/>
                        <a:pt x="3" y="177"/>
                      </a:cubicBezTo>
                      <a:cubicBezTo>
                        <a:pt x="0" y="175"/>
                        <a:pt x="0" y="170"/>
                        <a:pt x="3" y="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" name="Freeform 208"/>
                <p:cNvSpPr>
                  <a:spLocks/>
                </p:cNvSpPr>
                <p:nvPr/>
              </p:nvSpPr>
              <p:spPr bwMode="auto">
                <a:xfrm>
                  <a:off x="1839" y="1805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0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0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0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" name="Freeform 209"/>
                <p:cNvSpPr>
                  <a:spLocks/>
                </p:cNvSpPr>
                <p:nvPr/>
              </p:nvSpPr>
              <p:spPr bwMode="auto">
                <a:xfrm>
                  <a:off x="1973" y="1691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1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1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1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" name="Freeform 210"/>
                <p:cNvSpPr>
                  <a:spLocks/>
                </p:cNvSpPr>
                <p:nvPr/>
              </p:nvSpPr>
              <p:spPr bwMode="auto">
                <a:xfrm>
                  <a:off x="1094" y="911"/>
                  <a:ext cx="878" cy="751"/>
                </a:xfrm>
                <a:custGeom>
                  <a:avLst/>
                  <a:gdLst>
                    <a:gd name="T0" fmla="*/ 656 w 695"/>
                    <a:gd name="T1" fmla="*/ 10 h 594"/>
                    <a:gd name="T2" fmla="*/ 13 w 695"/>
                    <a:gd name="T3" fmla="*/ 556 h 594"/>
                    <a:gd name="T4" fmla="*/ 10 w 695"/>
                    <a:gd name="T5" fmla="*/ 594 h 594"/>
                    <a:gd name="T6" fmla="*/ 695 w 695"/>
                    <a:gd name="T7" fmla="*/ 13 h 594"/>
                    <a:gd name="T8" fmla="*/ 656 w 695"/>
                    <a:gd name="T9" fmla="*/ 1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5" h="594">
                      <a:moveTo>
                        <a:pt x="656" y="10"/>
                      </a:moveTo>
                      <a:cubicBezTo>
                        <a:pt x="13" y="556"/>
                        <a:pt x="13" y="556"/>
                        <a:pt x="13" y="556"/>
                      </a:cubicBezTo>
                      <a:cubicBezTo>
                        <a:pt x="2" y="565"/>
                        <a:pt x="0" y="583"/>
                        <a:pt x="10" y="594"/>
                      </a:cubicBezTo>
                      <a:cubicBezTo>
                        <a:pt x="695" y="13"/>
                        <a:pt x="695" y="13"/>
                        <a:pt x="695" y="13"/>
                      </a:cubicBezTo>
                      <a:cubicBezTo>
                        <a:pt x="685" y="2"/>
                        <a:pt x="668" y="0"/>
                        <a:pt x="656" y="10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" name="Freeform 211"/>
                <p:cNvSpPr>
                  <a:spLocks/>
                </p:cNvSpPr>
                <p:nvPr/>
              </p:nvSpPr>
              <p:spPr bwMode="auto">
                <a:xfrm>
                  <a:off x="2061" y="1732"/>
                  <a:ext cx="689" cy="697"/>
                </a:xfrm>
                <a:custGeom>
                  <a:avLst/>
                  <a:gdLst>
                    <a:gd name="T0" fmla="*/ 8 w 545"/>
                    <a:gd name="T1" fmla="*/ 355 h 552"/>
                    <a:gd name="T2" fmla="*/ 7 w 545"/>
                    <a:gd name="T3" fmla="*/ 330 h 552"/>
                    <a:gd name="T4" fmla="*/ 310 w 545"/>
                    <a:gd name="T5" fmla="*/ 7 h 552"/>
                    <a:gd name="T6" fmla="*/ 335 w 545"/>
                    <a:gd name="T7" fmla="*/ 7 h 552"/>
                    <a:gd name="T8" fmla="*/ 538 w 545"/>
                    <a:gd name="T9" fmla="*/ 197 h 552"/>
                    <a:gd name="T10" fmla="*/ 538 w 545"/>
                    <a:gd name="T11" fmla="*/ 222 h 552"/>
                    <a:gd name="T12" fmla="*/ 235 w 545"/>
                    <a:gd name="T13" fmla="*/ 545 h 552"/>
                    <a:gd name="T14" fmla="*/ 210 w 545"/>
                    <a:gd name="T15" fmla="*/ 545 h 552"/>
                    <a:gd name="T16" fmla="*/ 8 w 545"/>
                    <a:gd name="T17" fmla="*/ 355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5" h="552">
                      <a:moveTo>
                        <a:pt x="8" y="355"/>
                      </a:moveTo>
                      <a:cubicBezTo>
                        <a:pt x="1" y="348"/>
                        <a:pt x="0" y="337"/>
                        <a:pt x="7" y="330"/>
                      </a:cubicBezTo>
                      <a:cubicBezTo>
                        <a:pt x="310" y="7"/>
                        <a:pt x="310" y="7"/>
                        <a:pt x="310" y="7"/>
                      </a:cubicBezTo>
                      <a:cubicBezTo>
                        <a:pt x="317" y="0"/>
                        <a:pt x="328" y="0"/>
                        <a:pt x="335" y="7"/>
                      </a:cubicBezTo>
                      <a:cubicBezTo>
                        <a:pt x="538" y="197"/>
                        <a:pt x="538" y="197"/>
                        <a:pt x="538" y="197"/>
                      </a:cubicBezTo>
                      <a:cubicBezTo>
                        <a:pt x="545" y="204"/>
                        <a:pt x="545" y="215"/>
                        <a:pt x="538" y="222"/>
                      </a:cubicBezTo>
                      <a:cubicBezTo>
                        <a:pt x="235" y="545"/>
                        <a:pt x="235" y="545"/>
                        <a:pt x="235" y="545"/>
                      </a:cubicBezTo>
                      <a:cubicBezTo>
                        <a:pt x="229" y="552"/>
                        <a:pt x="217" y="552"/>
                        <a:pt x="210" y="545"/>
                      </a:cubicBezTo>
                      <a:lnTo>
                        <a:pt x="8" y="355"/>
                      </a:lnTo>
                      <a:close/>
                    </a:path>
                  </a:pathLst>
                </a:custGeom>
                <a:solidFill>
                  <a:srgbClr val="3745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" name="Freeform 212"/>
                <p:cNvSpPr>
                  <a:spLocks/>
                </p:cNvSpPr>
                <p:nvPr/>
              </p:nvSpPr>
              <p:spPr bwMode="auto">
                <a:xfrm>
                  <a:off x="2159" y="1794"/>
                  <a:ext cx="530" cy="534"/>
                </a:xfrm>
                <a:custGeom>
                  <a:avLst/>
                  <a:gdLst>
                    <a:gd name="T0" fmla="*/ 302 w 530"/>
                    <a:gd name="T1" fmla="*/ 0 h 534"/>
                    <a:gd name="T2" fmla="*/ 0 w 530"/>
                    <a:gd name="T3" fmla="*/ 322 h 534"/>
                    <a:gd name="T4" fmla="*/ 227 w 530"/>
                    <a:gd name="T5" fmla="*/ 534 h 534"/>
                    <a:gd name="T6" fmla="*/ 530 w 530"/>
                    <a:gd name="T7" fmla="*/ 212 h 534"/>
                    <a:gd name="T8" fmla="*/ 302 w 530"/>
                    <a:gd name="T9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0" h="534">
                      <a:moveTo>
                        <a:pt x="302" y="0"/>
                      </a:moveTo>
                      <a:lnTo>
                        <a:pt x="0" y="322"/>
                      </a:lnTo>
                      <a:lnTo>
                        <a:pt x="227" y="534"/>
                      </a:lnTo>
                      <a:lnTo>
                        <a:pt x="530" y="212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2D34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" name="Freeform 213"/>
                <p:cNvSpPr>
                  <a:spLocks/>
                </p:cNvSpPr>
                <p:nvPr/>
              </p:nvSpPr>
              <p:spPr bwMode="auto">
                <a:xfrm>
                  <a:off x="2197" y="2231"/>
                  <a:ext cx="70" cy="70"/>
                </a:xfrm>
                <a:custGeom>
                  <a:avLst/>
                  <a:gdLst>
                    <a:gd name="T0" fmla="*/ 44 w 55"/>
                    <a:gd name="T1" fmla="*/ 9 h 55"/>
                    <a:gd name="T2" fmla="*/ 9 w 55"/>
                    <a:gd name="T3" fmla="*/ 10 h 55"/>
                    <a:gd name="T4" fmla="*/ 10 w 55"/>
                    <a:gd name="T5" fmla="*/ 45 h 55"/>
                    <a:gd name="T6" fmla="*/ 46 w 55"/>
                    <a:gd name="T7" fmla="*/ 44 h 55"/>
                    <a:gd name="T8" fmla="*/ 44 w 55"/>
                    <a:gd name="T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4" y="9"/>
                      </a:moveTo>
                      <a:cubicBezTo>
                        <a:pt x="34" y="0"/>
                        <a:pt x="19" y="0"/>
                        <a:pt x="9" y="10"/>
                      </a:cubicBezTo>
                      <a:cubicBezTo>
                        <a:pt x="0" y="20"/>
                        <a:pt x="0" y="36"/>
                        <a:pt x="10" y="45"/>
                      </a:cubicBezTo>
                      <a:cubicBezTo>
                        <a:pt x="20" y="55"/>
                        <a:pt x="36" y="54"/>
                        <a:pt x="46" y="44"/>
                      </a:cubicBezTo>
                      <a:cubicBezTo>
                        <a:pt x="55" y="34"/>
                        <a:pt x="55" y="18"/>
                        <a:pt x="44" y="9"/>
                      </a:cubicBezTo>
                      <a:close/>
                    </a:path>
                  </a:pathLst>
                </a:custGeom>
                <a:solidFill>
                  <a:srgbClr val="1C2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" name="Freeform 214"/>
                <p:cNvSpPr>
                  <a:spLocks/>
                </p:cNvSpPr>
                <p:nvPr/>
              </p:nvSpPr>
              <p:spPr bwMode="auto">
                <a:xfrm>
                  <a:off x="2216" y="2250"/>
                  <a:ext cx="32" cy="30"/>
                </a:xfrm>
                <a:custGeom>
                  <a:avLst/>
                  <a:gdLst>
                    <a:gd name="T0" fmla="*/ 20 w 25"/>
                    <a:gd name="T1" fmla="*/ 4 h 24"/>
                    <a:gd name="T2" fmla="*/ 4 w 25"/>
                    <a:gd name="T3" fmla="*/ 5 h 24"/>
                    <a:gd name="T4" fmla="*/ 5 w 25"/>
                    <a:gd name="T5" fmla="*/ 20 h 24"/>
                    <a:gd name="T6" fmla="*/ 20 w 25"/>
                    <a:gd name="T7" fmla="*/ 20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16" y="0"/>
                        <a:pt x="9" y="0"/>
                        <a:pt x="4" y="5"/>
                      </a:cubicBezTo>
                      <a:cubicBezTo>
                        <a:pt x="0" y="9"/>
                        <a:pt x="0" y="16"/>
                        <a:pt x="5" y="20"/>
                      </a:cubicBezTo>
                      <a:cubicBezTo>
                        <a:pt x="9" y="24"/>
                        <a:pt x="16" y="24"/>
                        <a:pt x="20" y="20"/>
                      </a:cubicBezTo>
                      <a:cubicBezTo>
                        <a:pt x="25" y="15"/>
                        <a:pt x="24" y="8"/>
                        <a:pt x="20" y="4"/>
                      </a:cubicBez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" name="Freeform 215"/>
                <p:cNvSpPr>
                  <a:spLocks/>
                </p:cNvSpPr>
                <p:nvPr/>
              </p:nvSpPr>
              <p:spPr bwMode="auto">
                <a:xfrm>
                  <a:off x="2176" y="2211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2 w 29"/>
                    <a:gd name="T5" fmla="*/ 28 h 30"/>
                    <a:gd name="T6" fmla="*/ 8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30"/>
                        <a:pt x="10" y="30"/>
                        <a:pt x="8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" name="Freeform 216"/>
                <p:cNvSpPr>
                  <a:spLocks/>
                </p:cNvSpPr>
                <p:nvPr/>
              </p:nvSpPr>
              <p:spPr bwMode="auto">
                <a:xfrm>
                  <a:off x="2157" y="2193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" name="Freeform 217"/>
                <p:cNvSpPr>
                  <a:spLocks/>
                </p:cNvSpPr>
                <p:nvPr/>
              </p:nvSpPr>
              <p:spPr bwMode="auto">
                <a:xfrm>
                  <a:off x="2138" y="2175"/>
                  <a:ext cx="38" cy="38"/>
                </a:xfrm>
                <a:custGeom>
                  <a:avLst/>
                  <a:gdLst>
                    <a:gd name="T0" fmla="*/ 28 w 30"/>
                    <a:gd name="T1" fmla="*/ 9 h 30"/>
                    <a:gd name="T2" fmla="*/ 29 w 30"/>
                    <a:gd name="T3" fmla="*/ 12 h 30"/>
                    <a:gd name="T4" fmla="*/ 13 w 30"/>
                    <a:gd name="T5" fmla="*/ 29 h 30"/>
                    <a:gd name="T6" fmla="*/ 9 w 30"/>
                    <a:gd name="T7" fmla="*/ 29 h 30"/>
                    <a:gd name="T8" fmla="*/ 1 w 30"/>
                    <a:gd name="T9" fmla="*/ 22 h 30"/>
                    <a:gd name="T10" fmla="*/ 1 w 30"/>
                    <a:gd name="T11" fmla="*/ 18 h 30"/>
                    <a:gd name="T12" fmla="*/ 17 w 30"/>
                    <a:gd name="T13" fmla="*/ 2 h 30"/>
                    <a:gd name="T14" fmla="*/ 21 w 30"/>
                    <a:gd name="T15" fmla="*/ 1 h 30"/>
                    <a:gd name="T16" fmla="*/ 28 w 30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30">
                      <a:moveTo>
                        <a:pt x="28" y="9"/>
                      </a:moveTo>
                      <a:cubicBezTo>
                        <a:pt x="29" y="10"/>
                        <a:pt x="30" y="11"/>
                        <a:pt x="29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8" y="0"/>
                        <a:pt x="20" y="0"/>
                        <a:pt x="21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" name="Freeform 218"/>
                <p:cNvSpPr>
                  <a:spLocks/>
                </p:cNvSpPr>
                <p:nvPr/>
              </p:nvSpPr>
              <p:spPr bwMode="auto">
                <a:xfrm>
                  <a:off x="2120" y="2159"/>
                  <a:ext cx="37" cy="37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2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" name="Freeform 219"/>
                <p:cNvSpPr>
                  <a:spLocks/>
                </p:cNvSpPr>
                <p:nvPr/>
              </p:nvSpPr>
              <p:spPr bwMode="auto">
                <a:xfrm>
                  <a:off x="2308" y="2336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7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" name="Freeform 220"/>
                <p:cNvSpPr>
                  <a:spLocks/>
                </p:cNvSpPr>
                <p:nvPr/>
              </p:nvSpPr>
              <p:spPr bwMode="auto">
                <a:xfrm>
                  <a:off x="2291" y="2318"/>
                  <a:ext cx="36" cy="38"/>
                </a:xfrm>
                <a:custGeom>
                  <a:avLst/>
                  <a:gdLst>
                    <a:gd name="T0" fmla="*/ 28 w 29"/>
                    <a:gd name="T1" fmla="*/ 9 h 30"/>
                    <a:gd name="T2" fmla="*/ 28 w 29"/>
                    <a:gd name="T3" fmla="*/ 12 h 30"/>
                    <a:gd name="T4" fmla="*/ 12 w 29"/>
                    <a:gd name="T5" fmla="*/ 29 h 30"/>
                    <a:gd name="T6" fmla="*/ 8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9"/>
                      </a:moveTo>
                      <a:cubicBezTo>
                        <a:pt x="29" y="10"/>
                        <a:pt x="29" y="11"/>
                        <a:pt x="28" y="12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1" y="30"/>
                        <a:pt x="9" y="30"/>
                        <a:pt x="8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" name="Freeform 221"/>
                <p:cNvSpPr>
                  <a:spLocks/>
                </p:cNvSpPr>
                <p:nvPr/>
              </p:nvSpPr>
              <p:spPr bwMode="auto">
                <a:xfrm>
                  <a:off x="2272" y="2302"/>
                  <a:ext cx="36" cy="36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3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" name="Freeform 222"/>
                <p:cNvSpPr>
                  <a:spLocks/>
                </p:cNvSpPr>
                <p:nvPr/>
              </p:nvSpPr>
              <p:spPr bwMode="auto">
                <a:xfrm>
                  <a:off x="2253" y="2284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8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7 h 30"/>
                    <a:gd name="T12" fmla="*/ 17 w 29"/>
                    <a:gd name="T13" fmla="*/ 1 h 30"/>
                    <a:gd name="T14" fmla="*/ 21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7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1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" name="Freeform 223"/>
                <p:cNvSpPr>
                  <a:spLocks/>
                </p:cNvSpPr>
                <p:nvPr/>
              </p:nvSpPr>
              <p:spPr bwMode="auto">
                <a:xfrm>
                  <a:off x="1316" y="2388"/>
                  <a:ext cx="135" cy="278"/>
                </a:xfrm>
                <a:custGeom>
                  <a:avLst/>
                  <a:gdLst>
                    <a:gd name="T0" fmla="*/ 12 w 107"/>
                    <a:gd name="T1" fmla="*/ 7 h 220"/>
                    <a:gd name="T2" fmla="*/ 72 w 107"/>
                    <a:gd name="T3" fmla="*/ 43 h 220"/>
                    <a:gd name="T4" fmla="*/ 100 w 107"/>
                    <a:gd name="T5" fmla="*/ 157 h 220"/>
                    <a:gd name="T6" fmla="*/ 65 w 107"/>
                    <a:gd name="T7" fmla="*/ 217 h 220"/>
                    <a:gd name="T8" fmla="*/ 52 w 107"/>
                    <a:gd name="T9" fmla="*/ 220 h 220"/>
                    <a:gd name="T10" fmla="*/ 0 w 107"/>
                    <a:gd name="T11" fmla="*/ 10 h 220"/>
                    <a:gd name="T12" fmla="*/ 12 w 107"/>
                    <a:gd name="T13" fmla="*/ 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20">
                      <a:moveTo>
                        <a:pt x="12" y="7"/>
                      </a:moveTo>
                      <a:cubicBezTo>
                        <a:pt x="39" y="0"/>
                        <a:pt x="65" y="16"/>
                        <a:pt x="72" y="43"/>
                      </a:cubicBezTo>
                      <a:cubicBezTo>
                        <a:pt x="100" y="157"/>
                        <a:pt x="100" y="157"/>
                        <a:pt x="100" y="157"/>
                      </a:cubicBezTo>
                      <a:cubicBezTo>
                        <a:pt x="107" y="183"/>
                        <a:pt x="91" y="210"/>
                        <a:pt x="65" y="217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" name="Freeform 224"/>
                <p:cNvSpPr>
                  <a:spLocks/>
                </p:cNvSpPr>
                <p:nvPr/>
              </p:nvSpPr>
              <p:spPr bwMode="auto">
                <a:xfrm>
                  <a:off x="1247" y="2400"/>
                  <a:ext cx="135" cy="277"/>
                </a:xfrm>
                <a:custGeom>
                  <a:avLst/>
                  <a:gdLst>
                    <a:gd name="T0" fmla="*/ 42 w 107"/>
                    <a:gd name="T1" fmla="*/ 3 h 219"/>
                    <a:gd name="T2" fmla="*/ 55 w 107"/>
                    <a:gd name="T3" fmla="*/ 0 h 219"/>
                    <a:gd name="T4" fmla="*/ 107 w 107"/>
                    <a:gd name="T5" fmla="*/ 210 h 219"/>
                    <a:gd name="T6" fmla="*/ 94 w 107"/>
                    <a:gd name="T7" fmla="*/ 213 h 219"/>
                    <a:gd name="T8" fmla="*/ 35 w 107"/>
                    <a:gd name="T9" fmla="*/ 177 h 219"/>
                    <a:gd name="T10" fmla="*/ 6 w 107"/>
                    <a:gd name="T11" fmla="*/ 63 h 219"/>
                    <a:gd name="T12" fmla="*/ 42 w 107"/>
                    <a:gd name="T13" fmla="*/ 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19">
                      <a:moveTo>
                        <a:pt x="42" y="3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107" y="210"/>
                        <a:pt x="107" y="210"/>
                        <a:pt x="107" y="210"/>
                      </a:cubicBezTo>
                      <a:cubicBezTo>
                        <a:pt x="94" y="213"/>
                        <a:pt x="94" y="213"/>
                        <a:pt x="94" y="213"/>
                      </a:cubicBezTo>
                      <a:cubicBezTo>
                        <a:pt x="68" y="219"/>
                        <a:pt x="41" y="203"/>
                        <a:pt x="35" y="177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36"/>
                        <a:pt x="16" y="10"/>
                        <a:pt x="42" y="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" name="Freeform 225"/>
                <p:cNvSpPr>
                  <a:spLocks/>
                </p:cNvSpPr>
                <p:nvPr/>
              </p:nvSpPr>
              <p:spPr bwMode="auto">
                <a:xfrm>
                  <a:off x="1326" y="2442"/>
                  <a:ext cx="32" cy="56"/>
                </a:xfrm>
                <a:custGeom>
                  <a:avLst/>
                  <a:gdLst>
                    <a:gd name="T0" fmla="*/ 20 w 25"/>
                    <a:gd name="T1" fmla="*/ 14 h 44"/>
                    <a:gd name="T2" fmla="*/ 23 w 25"/>
                    <a:gd name="T3" fmla="*/ 24 h 44"/>
                    <a:gd name="T4" fmla="*/ 11 w 25"/>
                    <a:gd name="T5" fmla="*/ 44 h 44"/>
                    <a:gd name="T6" fmla="*/ 0 w 25"/>
                    <a:gd name="T7" fmla="*/ 2 h 44"/>
                    <a:gd name="T8" fmla="*/ 20 w 25"/>
                    <a:gd name="T9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4">
                      <a:moveTo>
                        <a:pt x="20" y="14"/>
                      </a:move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5" y="33"/>
                        <a:pt x="20" y="42"/>
                        <a:pt x="11" y="4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9" y="0"/>
                        <a:pt x="18" y="5"/>
                        <a:pt x="20" y="14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" name="Freeform 226"/>
                <p:cNvSpPr>
                  <a:spLocks/>
                </p:cNvSpPr>
                <p:nvPr/>
              </p:nvSpPr>
              <p:spPr bwMode="auto">
                <a:xfrm>
                  <a:off x="1308" y="2445"/>
                  <a:ext cx="32" cy="55"/>
                </a:xfrm>
                <a:custGeom>
                  <a:avLst/>
                  <a:gdLst>
                    <a:gd name="T0" fmla="*/ 14 w 25"/>
                    <a:gd name="T1" fmla="*/ 0 h 44"/>
                    <a:gd name="T2" fmla="*/ 14 w 25"/>
                    <a:gd name="T3" fmla="*/ 0 h 44"/>
                    <a:gd name="T4" fmla="*/ 25 w 25"/>
                    <a:gd name="T5" fmla="*/ 42 h 44"/>
                    <a:gd name="T6" fmla="*/ 5 w 25"/>
                    <a:gd name="T7" fmla="*/ 30 h 44"/>
                    <a:gd name="T8" fmla="*/ 2 w 25"/>
                    <a:gd name="T9" fmla="*/ 20 h 44"/>
                    <a:gd name="T10" fmla="*/ 14 w 25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44"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16" y="44"/>
                        <a:pt x="7" y="39"/>
                        <a:pt x="5" y="3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0" y="11"/>
                        <a:pt x="6" y="2"/>
                        <a:pt x="14" y="0"/>
                      </a:cubicBezTo>
                      <a:close/>
                    </a:path>
                  </a:pathLst>
                </a:custGeom>
                <a:solidFill>
                  <a:srgbClr val="0E30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" name="Freeform 227"/>
                <p:cNvSpPr>
                  <a:spLocks/>
                </p:cNvSpPr>
                <p:nvPr/>
              </p:nvSpPr>
              <p:spPr bwMode="auto">
                <a:xfrm>
                  <a:off x="277" y="2465"/>
                  <a:ext cx="138" cy="110"/>
                </a:xfrm>
                <a:custGeom>
                  <a:avLst/>
                  <a:gdLst>
                    <a:gd name="T0" fmla="*/ 111 w 138"/>
                    <a:gd name="T1" fmla="*/ 110 h 110"/>
                    <a:gd name="T2" fmla="*/ 0 w 138"/>
                    <a:gd name="T3" fmla="*/ 43 h 110"/>
                    <a:gd name="T4" fmla="*/ 25 w 138"/>
                    <a:gd name="T5" fmla="*/ 0 h 110"/>
                    <a:gd name="T6" fmla="*/ 138 w 138"/>
                    <a:gd name="T7" fmla="*/ 67 h 110"/>
                    <a:gd name="T8" fmla="*/ 111 w 138"/>
                    <a:gd name="T9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10">
                      <a:moveTo>
                        <a:pt x="111" y="110"/>
                      </a:moveTo>
                      <a:lnTo>
                        <a:pt x="0" y="43"/>
                      </a:lnTo>
                      <a:lnTo>
                        <a:pt x="25" y="0"/>
                      </a:lnTo>
                      <a:lnTo>
                        <a:pt x="138" y="67"/>
                      </a:lnTo>
                      <a:lnTo>
                        <a:pt x="111" y="110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" name="Freeform 228"/>
                <p:cNvSpPr>
                  <a:spLocks/>
                </p:cNvSpPr>
                <p:nvPr/>
              </p:nvSpPr>
              <p:spPr bwMode="auto">
                <a:xfrm>
                  <a:off x="59" y="2502"/>
                  <a:ext cx="572" cy="1065"/>
                </a:xfrm>
                <a:custGeom>
                  <a:avLst/>
                  <a:gdLst>
                    <a:gd name="T0" fmla="*/ 449 w 452"/>
                    <a:gd name="T1" fmla="*/ 518 h 843"/>
                    <a:gd name="T2" fmla="*/ 221 w 452"/>
                    <a:gd name="T3" fmla="*/ 512 h 843"/>
                    <a:gd name="T4" fmla="*/ 267 w 452"/>
                    <a:gd name="T5" fmla="*/ 57 h 843"/>
                    <a:gd name="T6" fmla="*/ 166 w 452"/>
                    <a:gd name="T7" fmla="*/ 0 h 843"/>
                    <a:gd name="T8" fmla="*/ 10 w 452"/>
                    <a:gd name="T9" fmla="*/ 398 h 843"/>
                    <a:gd name="T10" fmla="*/ 90 w 452"/>
                    <a:gd name="T11" fmla="*/ 699 h 843"/>
                    <a:gd name="T12" fmla="*/ 368 w 452"/>
                    <a:gd name="T13" fmla="*/ 822 h 843"/>
                    <a:gd name="T14" fmla="*/ 449 w 452"/>
                    <a:gd name="T15" fmla="*/ 518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2" h="843">
                      <a:moveTo>
                        <a:pt x="449" y="518"/>
                      </a:moveTo>
                      <a:cubicBezTo>
                        <a:pt x="449" y="518"/>
                        <a:pt x="306" y="550"/>
                        <a:pt x="221" y="512"/>
                      </a:cubicBezTo>
                      <a:cubicBezTo>
                        <a:pt x="137" y="474"/>
                        <a:pt x="162" y="222"/>
                        <a:pt x="267" y="57"/>
                      </a:cubicBezTo>
                      <a:cubicBezTo>
                        <a:pt x="209" y="22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452" y="843"/>
                        <a:pt x="449" y="518"/>
                        <a:pt x="449" y="51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" name="Freeform 229"/>
                <p:cNvSpPr>
                  <a:spLocks/>
                </p:cNvSpPr>
                <p:nvPr/>
              </p:nvSpPr>
              <p:spPr bwMode="auto">
                <a:xfrm>
                  <a:off x="59" y="2502"/>
                  <a:ext cx="533" cy="1046"/>
                </a:xfrm>
                <a:custGeom>
                  <a:avLst/>
                  <a:gdLst>
                    <a:gd name="T0" fmla="*/ 154 w 421"/>
                    <a:gd name="T1" fmla="*/ 652 h 828"/>
                    <a:gd name="T2" fmla="*/ 74 w 421"/>
                    <a:gd name="T3" fmla="*/ 351 h 828"/>
                    <a:gd name="T4" fmla="*/ 194 w 421"/>
                    <a:gd name="T5" fmla="*/ 15 h 828"/>
                    <a:gd name="T6" fmla="*/ 166 w 421"/>
                    <a:gd name="T7" fmla="*/ 0 h 828"/>
                    <a:gd name="T8" fmla="*/ 10 w 421"/>
                    <a:gd name="T9" fmla="*/ 398 h 828"/>
                    <a:gd name="T10" fmla="*/ 90 w 421"/>
                    <a:gd name="T11" fmla="*/ 699 h 828"/>
                    <a:gd name="T12" fmla="*/ 368 w 421"/>
                    <a:gd name="T13" fmla="*/ 822 h 828"/>
                    <a:gd name="T14" fmla="*/ 421 w 421"/>
                    <a:gd name="T15" fmla="*/ 771 h 828"/>
                    <a:gd name="T16" fmla="*/ 154 w 421"/>
                    <a:gd name="T17" fmla="*/ 652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1" h="828">
                      <a:moveTo>
                        <a:pt x="154" y="652"/>
                      </a:moveTo>
                      <a:cubicBezTo>
                        <a:pt x="154" y="652"/>
                        <a:pt x="85" y="484"/>
                        <a:pt x="74" y="351"/>
                      </a:cubicBezTo>
                      <a:cubicBezTo>
                        <a:pt x="67" y="259"/>
                        <a:pt x="146" y="101"/>
                        <a:pt x="194" y="15"/>
                      </a:cubicBezTo>
                      <a:cubicBezTo>
                        <a:pt x="176" y="6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392" y="828"/>
                        <a:pt x="409" y="806"/>
                        <a:pt x="421" y="771"/>
                      </a:cubicBezTo>
                      <a:cubicBezTo>
                        <a:pt x="332" y="745"/>
                        <a:pt x="154" y="652"/>
                        <a:pt x="154" y="652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" name="Freeform 230"/>
                <p:cNvSpPr>
                  <a:spLocks/>
                </p:cNvSpPr>
                <p:nvPr/>
              </p:nvSpPr>
              <p:spPr bwMode="auto">
                <a:xfrm>
                  <a:off x="1344" y="2802"/>
                  <a:ext cx="131" cy="55"/>
                </a:xfrm>
                <a:custGeom>
                  <a:avLst/>
                  <a:gdLst>
                    <a:gd name="T0" fmla="*/ 0 w 131"/>
                    <a:gd name="T1" fmla="*/ 51 h 55"/>
                    <a:gd name="T2" fmla="*/ 130 w 131"/>
                    <a:gd name="T3" fmla="*/ 55 h 55"/>
                    <a:gd name="T4" fmla="*/ 131 w 131"/>
                    <a:gd name="T5" fmla="*/ 4 h 55"/>
                    <a:gd name="T6" fmla="*/ 1 w 131"/>
                    <a:gd name="T7" fmla="*/ 0 h 55"/>
                    <a:gd name="T8" fmla="*/ 0 w 131"/>
                    <a:gd name="T9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55">
                      <a:moveTo>
                        <a:pt x="0" y="51"/>
                      </a:moveTo>
                      <a:lnTo>
                        <a:pt x="130" y="55"/>
                      </a:lnTo>
                      <a:lnTo>
                        <a:pt x="131" y="4"/>
                      </a:lnTo>
                      <a:lnTo>
                        <a:pt x="1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" name="Freeform 231"/>
                <p:cNvSpPr>
                  <a:spLocks/>
                </p:cNvSpPr>
                <p:nvPr/>
              </p:nvSpPr>
              <p:spPr bwMode="auto">
                <a:xfrm>
                  <a:off x="603" y="2843"/>
                  <a:ext cx="882" cy="802"/>
                </a:xfrm>
                <a:custGeom>
                  <a:avLst/>
                  <a:gdLst>
                    <a:gd name="T0" fmla="*/ 179 w 698"/>
                    <a:gd name="T1" fmla="*/ 288 h 635"/>
                    <a:gd name="T2" fmla="*/ 373 w 698"/>
                    <a:gd name="T3" fmla="*/ 407 h 635"/>
                    <a:gd name="T4" fmla="*/ 582 w 698"/>
                    <a:gd name="T5" fmla="*/ 0 h 635"/>
                    <a:gd name="T6" fmla="*/ 698 w 698"/>
                    <a:gd name="T7" fmla="*/ 7 h 635"/>
                    <a:gd name="T8" fmla="*/ 612 w 698"/>
                    <a:gd name="T9" fmla="*/ 426 h 635"/>
                    <a:gd name="T10" fmla="*/ 382 w 698"/>
                    <a:gd name="T11" fmla="*/ 635 h 635"/>
                    <a:gd name="T12" fmla="*/ 82 w 698"/>
                    <a:gd name="T13" fmla="*/ 587 h 635"/>
                    <a:gd name="T14" fmla="*/ 179 w 698"/>
                    <a:gd name="T15" fmla="*/ 28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8" h="635">
                      <a:moveTo>
                        <a:pt x="179" y="288"/>
                      </a:moveTo>
                      <a:cubicBezTo>
                        <a:pt x="179" y="288"/>
                        <a:pt x="282" y="393"/>
                        <a:pt x="373" y="407"/>
                      </a:cubicBezTo>
                      <a:cubicBezTo>
                        <a:pt x="465" y="421"/>
                        <a:pt x="581" y="195"/>
                        <a:pt x="582" y="0"/>
                      </a:cubicBezTo>
                      <a:cubicBezTo>
                        <a:pt x="650" y="2"/>
                        <a:pt x="698" y="7"/>
                        <a:pt x="698" y="7"/>
                      </a:cubicBezTo>
                      <a:cubicBezTo>
                        <a:pt x="698" y="7"/>
                        <a:pt x="694" y="320"/>
                        <a:pt x="612" y="426"/>
                      </a:cubicBezTo>
                      <a:cubicBezTo>
                        <a:pt x="531" y="531"/>
                        <a:pt x="382" y="635"/>
                        <a:pt x="382" y="635"/>
                      </a:cubicBezTo>
                      <a:cubicBezTo>
                        <a:pt x="382" y="635"/>
                        <a:pt x="164" y="614"/>
                        <a:pt x="82" y="587"/>
                      </a:cubicBezTo>
                      <a:cubicBezTo>
                        <a:pt x="0" y="559"/>
                        <a:pt x="179" y="288"/>
                        <a:pt x="179" y="28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" name="Freeform 232"/>
                <p:cNvSpPr>
                  <a:spLocks/>
                </p:cNvSpPr>
                <p:nvPr/>
              </p:nvSpPr>
              <p:spPr bwMode="auto">
                <a:xfrm>
                  <a:off x="675" y="2848"/>
                  <a:ext cx="810" cy="797"/>
                </a:xfrm>
                <a:custGeom>
                  <a:avLst/>
                  <a:gdLst>
                    <a:gd name="T0" fmla="*/ 297 w 641"/>
                    <a:gd name="T1" fmla="*/ 557 h 631"/>
                    <a:gd name="T2" fmla="*/ 527 w 641"/>
                    <a:gd name="T3" fmla="*/ 348 h 631"/>
                    <a:gd name="T4" fmla="*/ 610 w 641"/>
                    <a:gd name="T5" fmla="*/ 0 h 631"/>
                    <a:gd name="T6" fmla="*/ 641 w 641"/>
                    <a:gd name="T7" fmla="*/ 3 h 631"/>
                    <a:gd name="T8" fmla="*/ 555 w 641"/>
                    <a:gd name="T9" fmla="*/ 422 h 631"/>
                    <a:gd name="T10" fmla="*/ 325 w 641"/>
                    <a:gd name="T11" fmla="*/ 631 h 631"/>
                    <a:gd name="T12" fmla="*/ 25 w 641"/>
                    <a:gd name="T13" fmla="*/ 583 h 631"/>
                    <a:gd name="T14" fmla="*/ 8 w 641"/>
                    <a:gd name="T15" fmla="*/ 512 h 631"/>
                    <a:gd name="T16" fmla="*/ 297 w 641"/>
                    <a:gd name="T17" fmla="*/ 557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1" h="631">
                      <a:moveTo>
                        <a:pt x="297" y="557"/>
                      </a:moveTo>
                      <a:cubicBezTo>
                        <a:pt x="297" y="557"/>
                        <a:pt x="446" y="453"/>
                        <a:pt x="527" y="348"/>
                      </a:cubicBezTo>
                      <a:cubicBezTo>
                        <a:pt x="584" y="274"/>
                        <a:pt x="603" y="99"/>
                        <a:pt x="610" y="0"/>
                      </a:cubicBezTo>
                      <a:cubicBezTo>
                        <a:pt x="630" y="2"/>
                        <a:pt x="641" y="3"/>
                        <a:pt x="641" y="3"/>
                      </a:cubicBezTo>
                      <a:cubicBezTo>
                        <a:pt x="641" y="3"/>
                        <a:pt x="637" y="316"/>
                        <a:pt x="555" y="422"/>
                      </a:cubicBezTo>
                      <a:cubicBezTo>
                        <a:pt x="474" y="527"/>
                        <a:pt x="325" y="631"/>
                        <a:pt x="325" y="631"/>
                      </a:cubicBezTo>
                      <a:cubicBezTo>
                        <a:pt x="325" y="631"/>
                        <a:pt x="107" y="610"/>
                        <a:pt x="25" y="583"/>
                      </a:cubicBezTo>
                      <a:cubicBezTo>
                        <a:pt x="2" y="575"/>
                        <a:pt x="0" y="547"/>
                        <a:pt x="8" y="512"/>
                      </a:cubicBezTo>
                      <a:cubicBezTo>
                        <a:pt x="97" y="538"/>
                        <a:pt x="297" y="557"/>
                        <a:pt x="297" y="557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" name="Freeform 233"/>
                <p:cNvSpPr>
                  <a:spLocks/>
                </p:cNvSpPr>
                <p:nvPr/>
              </p:nvSpPr>
              <p:spPr bwMode="auto">
                <a:xfrm>
                  <a:off x="1278" y="2440"/>
                  <a:ext cx="235" cy="365"/>
                </a:xfrm>
                <a:custGeom>
                  <a:avLst/>
                  <a:gdLst>
                    <a:gd name="T0" fmla="*/ 129 w 186"/>
                    <a:gd name="T1" fmla="*/ 289 h 289"/>
                    <a:gd name="T2" fmla="*/ 175 w 186"/>
                    <a:gd name="T3" fmla="*/ 156 h 289"/>
                    <a:gd name="T4" fmla="*/ 156 w 186"/>
                    <a:gd name="T5" fmla="*/ 85 h 289"/>
                    <a:gd name="T6" fmla="*/ 118 w 186"/>
                    <a:gd name="T7" fmla="*/ 17 h 289"/>
                    <a:gd name="T8" fmla="*/ 115 w 186"/>
                    <a:gd name="T9" fmla="*/ 22 h 289"/>
                    <a:gd name="T10" fmla="*/ 100 w 186"/>
                    <a:gd name="T11" fmla="*/ 3 h 289"/>
                    <a:gd name="T12" fmla="*/ 92 w 186"/>
                    <a:gd name="T13" fmla="*/ 24 h 289"/>
                    <a:gd name="T14" fmla="*/ 70 w 186"/>
                    <a:gd name="T15" fmla="*/ 2 h 289"/>
                    <a:gd name="T16" fmla="*/ 62 w 186"/>
                    <a:gd name="T17" fmla="*/ 34 h 289"/>
                    <a:gd name="T18" fmla="*/ 39 w 186"/>
                    <a:gd name="T19" fmla="*/ 14 h 289"/>
                    <a:gd name="T20" fmla="*/ 31 w 186"/>
                    <a:gd name="T21" fmla="*/ 49 h 289"/>
                    <a:gd name="T22" fmla="*/ 53 w 186"/>
                    <a:gd name="T23" fmla="*/ 143 h 289"/>
                    <a:gd name="T24" fmla="*/ 25 w 186"/>
                    <a:gd name="T25" fmla="*/ 71 h 289"/>
                    <a:gd name="T26" fmla="*/ 10 w 186"/>
                    <a:gd name="T27" fmla="*/ 99 h 289"/>
                    <a:gd name="T28" fmla="*/ 24 w 186"/>
                    <a:gd name="T29" fmla="*/ 201 h 289"/>
                    <a:gd name="T30" fmla="*/ 63 w 186"/>
                    <a:gd name="T31" fmla="*/ 287 h 289"/>
                    <a:gd name="T32" fmla="*/ 129 w 186"/>
                    <a:gd name="T33" fmla="*/ 2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289">
                      <a:moveTo>
                        <a:pt x="129" y="289"/>
                      </a:moveTo>
                      <a:cubicBezTo>
                        <a:pt x="129" y="289"/>
                        <a:pt x="165" y="194"/>
                        <a:pt x="175" y="156"/>
                      </a:cubicBezTo>
                      <a:cubicBezTo>
                        <a:pt x="186" y="118"/>
                        <a:pt x="171" y="117"/>
                        <a:pt x="156" y="85"/>
                      </a:cubicBezTo>
                      <a:cubicBezTo>
                        <a:pt x="142" y="53"/>
                        <a:pt x="133" y="21"/>
                        <a:pt x="118" y="17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5" y="22"/>
                        <a:pt x="112" y="5"/>
                        <a:pt x="100" y="3"/>
                      </a:cubicBezTo>
                      <a:cubicBezTo>
                        <a:pt x="88" y="0"/>
                        <a:pt x="91" y="15"/>
                        <a:pt x="92" y="24"/>
                      </a:cubicBezTo>
                      <a:cubicBezTo>
                        <a:pt x="88" y="5"/>
                        <a:pt x="80" y="0"/>
                        <a:pt x="70" y="2"/>
                      </a:cubicBezTo>
                      <a:cubicBezTo>
                        <a:pt x="61" y="4"/>
                        <a:pt x="60" y="19"/>
                        <a:pt x="62" y="34"/>
                      </a:cubicBezTo>
                      <a:cubicBezTo>
                        <a:pt x="58" y="18"/>
                        <a:pt x="47" y="13"/>
                        <a:pt x="39" y="14"/>
                      </a:cubicBezTo>
                      <a:cubicBezTo>
                        <a:pt x="31" y="14"/>
                        <a:pt x="21" y="26"/>
                        <a:pt x="31" y="49"/>
                      </a:cubicBezTo>
                      <a:cubicBezTo>
                        <a:pt x="41" y="73"/>
                        <a:pt x="53" y="143"/>
                        <a:pt x="53" y="143"/>
                      </a:cubicBezTo>
                      <a:cubicBezTo>
                        <a:pt x="53" y="143"/>
                        <a:pt x="26" y="76"/>
                        <a:pt x="25" y="71"/>
                      </a:cubicBezTo>
                      <a:cubicBezTo>
                        <a:pt x="24" y="66"/>
                        <a:pt x="0" y="67"/>
                        <a:pt x="10" y="99"/>
                      </a:cubicBezTo>
                      <a:cubicBezTo>
                        <a:pt x="20" y="130"/>
                        <a:pt x="19" y="169"/>
                        <a:pt x="24" y="201"/>
                      </a:cubicBezTo>
                      <a:cubicBezTo>
                        <a:pt x="30" y="232"/>
                        <a:pt x="45" y="278"/>
                        <a:pt x="63" y="287"/>
                      </a:cubicBezTo>
                      <a:cubicBezTo>
                        <a:pt x="116" y="289"/>
                        <a:pt x="129" y="289"/>
                        <a:pt x="129" y="28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" name="Freeform 234"/>
                <p:cNvSpPr>
                  <a:spLocks/>
                </p:cNvSpPr>
                <p:nvPr/>
              </p:nvSpPr>
              <p:spPr bwMode="auto">
                <a:xfrm>
                  <a:off x="320" y="2188"/>
                  <a:ext cx="294" cy="335"/>
                </a:xfrm>
                <a:custGeom>
                  <a:avLst/>
                  <a:gdLst>
                    <a:gd name="T0" fmla="*/ 0 w 233"/>
                    <a:gd name="T1" fmla="*/ 229 h 265"/>
                    <a:gd name="T2" fmla="*/ 33 w 233"/>
                    <a:gd name="T3" fmla="*/ 92 h 265"/>
                    <a:gd name="T4" fmla="*/ 88 w 233"/>
                    <a:gd name="T5" fmla="*/ 43 h 265"/>
                    <a:gd name="T6" fmla="*/ 157 w 233"/>
                    <a:gd name="T7" fmla="*/ 7 h 265"/>
                    <a:gd name="T8" fmla="*/ 156 w 233"/>
                    <a:gd name="T9" fmla="*/ 12 h 265"/>
                    <a:gd name="T10" fmla="*/ 180 w 233"/>
                    <a:gd name="T11" fmla="*/ 4 h 265"/>
                    <a:gd name="T12" fmla="*/ 175 w 233"/>
                    <a:gd name="T13" fmla="*/ 26 h 265"/>
                    <a:gd name="T14" fmla="*/ 205 w 233"/>
                    <a:gd name="T15" fmla="*/ 19 h 265"/>
                    <a:gd name="T16" fmla="*/ 195 w 233"/>
                    <a:gd name="T17" fmla="*/ 51 h 265"/>
                    <a:gd name="T18" fmla="*/ 225 w 233"/>
                    <a:gd name="T19" fmla="*/ 47 h 265"/>
                    <a:gd name="T20" fmla="*/ 212 w 233"/>
                    <a:gd name="T21" fmla="*/ 81 h 265"/>
                    <a:gd name="T22" fmla="*/ 143 w 233"/>
                    <a:gd name="T23" fmla="*/ 147 h 265"/>
                    <a:gd name="T24" fmla="*/ 206 w 233"/>
                    <a:gd name="T25" fmla="*/ 102 h 265"/>
                    <a:gd name="T26" fmla="*/ 203 w 233"/>
                    <a:gd name="T27" fmla="*/ 134 h 265"/>
                    <a:gd name="T28" fmla="*/ 136 w 233"/>
                    <a:gd name="T29" fmla="*/ 212 h 265"/>
                    <a:gd name="T30" fmla="*/ 57 w 233"/>
                    <a:gd name="T31" fmla="*/ 263 h 265"/>
                    <a:gd name="T32" fmla="*/ 0 w 233"/>
                    <a:gd name="T33" fmla="*/ 229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3" h="265">
                      <a:moveTo>
                        <a:pt x="0" y="229"/>
                      </a:moveTo>
                      <a:cubicBezTo>
                        <a:pt x="0" y="229"/>
                        <a:pt x="21" y="130"/>
                        <a:pt x="33" y="92"/>
                      </a:cubicBezTo>
                      <a:cubicBezTo>
                        <a:pt x="45" y="54"/>
                        <a:pt x="58" y="62"/>
                        <a:pt x="88" y="43"/>
                      </a:cubicBezTo>
                      <a:cubicBezTo>
                        <a:pt x="118" y="23"/>
                        <a:pt x="143" y="2"/>
                        <a:pt x="157" y="7"/>
                      </a:cubicBezTo>
                      <a:cubicBezTo>
                        <a:pt x="156" y="12"/>
                        <a:pt x="156" y="12"/>
                        <a:pt x="156" y="12"/>
                      </a:cubicBezTo>
                      <a:cubicBezTo>
                        <a:pt x="156" y="12"/>
                        <a:pt x="169" y="0"/>
                        <a:pt x="180" y="4"/>
                      </a:cubicBezTo>
                      <a:cubicBezTo>
                        <a:pt x="191" y="9"/>
                        <a:pt x="181" y="20"/>
                        <a:pt x="175" y="26"/>
                      </a:cubicBezTo>
                      <a:cubicBezTo>
                        <a:pt x="189" y="13"/>
                        <a:pt x="198" y="12"/>
                        <a:pt x="205" y="19"/>
                      </a:cubicBezTo>
                      <a:cubicBezTo>
                        <a:pt x="212" y="26"/>
                        <a:pt x="205" y="40"/>
                        <a:pt x="195" y="51"/>
                      </a:cubicBezTo>
                      <a:cubicBezTo>
                        <a:pt x="207" y="40"/>
                        <a:pt x="219" y="42"/>
                        <a:pt x="225" y="47"/>
                      </a:cubicBezTo>
                      <a:cubicBezTo>
                        <a:pt x="232" y="52"/>
                        <a:pt x="233" y="66"/>
                        <a:pt x="212" y="81"/>
                      </a:cubicBezTo>
                      <a:cubicBezTo>
                        <a:pt x="191" y="95"/>
                        <a:pt x="143" y="147"/>
                        <a:pt x="143" y="147"/>
                      </a:cubicBezTo>
                      <a:cubicBezTo>
                        <a:pt x="143" y="147"/>
                        <a:pt x="202" y="106"/>
                        <a:pt x="206" y="102"/>
                      </a:cubicBezTo>
                      <a:cubicBezTo>
                        <a:pt x="209" y="99"/>
                        <a:pt x="229" y="113"/>
                        <a:pt x="203" y="134"/>
                      </a:cubicBezTo>
                      <a:cubicBezTo>
                        <a:pt x="178" y="155"/>
                        <a:pt x="157" y="188"/>
                        <a:pt x="136" y="212"/>
                      </a:cubicBezTo>
                      <a:cubicBezTo>
                        <a:pt x="114" y="235"/>
                        <a:pt x="76" y="265"/>
                        <a:pt x="57" y="263"/>
                      </a:cubicBezTo>
                      <a:cubicBezTo>
                        <a:pt x="11" y="236"/>
                        <a:pt x="0" y="229"/>
                        <a:pt x="0" y="22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" name="Freeform 235"/>
                <p:cNvSpPr>
                  <a:spLocks/>
                </p:cNvSpPr>
                <p:nvPr/>
              </p:nvSpPr>
              <p:spPr bwMode="auto">
                <a:xfrm>
                  <a:off x="386" y="2991"/>
                  <a:ext cx="625" cy="340"/>
                </a:xfrm>
                <a:custGeom>
                  <a:avLst/>
                  <a:gdLst>
                    <a:gd name="T0" fmla="*/ 455 w 495"/>
                    <a:gd name="T1" fmla="*/ 91 h 269"/>
                    <a:gd name="T2" fmla="*/ 398 w 495"/>
                    <a:gd name="T3" fmla="*/ 45 h 269"/>
                    <a:gd name="T4" fmla="*/ 125 w 495"/>
                    <a:gd name="T5" fmla="*/ 4 h 269"/>
                    <a:gd name="T6" fmla="*/ 62 w 495"/>
                    <a:gd name="T7" fmla="*/ 33 h 269"/>
                    <a:gd name="T8" fmla="*/ 8 w 495"/>
                    <a:gd name="T9" fmla="*/ 155 h 269"/>
                    <a:gd name="T10" fmla="*/ 38 w 495"/>
                    <a:gd name="T11" fmla="*/ 205 h 269"/>
                    <a:gd name="T12" fmla="*/ 181 w 495"/>
                    <a:gd name="T13" fmla="*/ 248 h 269"/>
                    <a:gd name="T14" fmla="*/ 275 w 495"/>
                    <a:gd name="T15" fmla="*/ 263 h 269"/>
                    <a:gd name="T16" fmla="*/ 452 w 495"/>
                    <a:gd name="T17" fmla="*/ 268 h 269"/>
                    <a:gd name="T18" fmla="*/ 490 w 495"/>
                    <a:gd name="T19" fmla="*/ 231 h 269"/>
                    <a:gd name="T20" fmla="*/ 455 w 495"/>
                    <a:gd name="T21" fmla="*/ 9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5" h="269">
                      <a:moveTo>
                        <a:pt x="455" y="91"/>
                      </a:moveTo>
                      <a:cubicBezTo>
                        <a:pt x="449" y="70"/>
                        <a:pt x="424" y="49"/>
                        <a:pt x="398" y="45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99" y="0"/>
                        <a:pt x="71" y="13"/>
                        <a:pt x="62" y="33"/>
                      </a:cubicBezTo>
                      <a:cubicBezTo>
                        <a:pt x="8" y="155"/>
                        <a:pt x="8" y="155"/>
                        <a:pt x="8" y="155"/>
                      </a:cubicBezTo>
                      <a:cubicBezTo>
                        <a:pt x="0" y="175"/>
                        <a:pt x="13" y="197"/>
                        <a:pt x="38" y="205"/>
                      </a:cubicBezTo>
                      <a:cubicBezTo>
                        <a:pt x="181" y="248"/>
                        <a:pt x="181" y="248"/>
                        <a:pt x="181" y="248"/>
                      </a:cubicBezTo>
                      <a:cubicBezTo>
                        <a:pt x="206" y="255"/>
                        <a:pt x="248" y="262"/>
                        <a:pt x="275" y="263"/>
                      </a:cubicBezTo>
                      <a:cubicBezTo>
                        <a:pt x="452" y="268"/>
                        <a:pt x="452" y="268"/>
                        <a:pt x="452" y="268"/>
                      </a:cubicBezTo>
                      <a:cubicBezTo>
                        <a:pt x="478" y="269"/>
                        <a:pt x="495" y="252"/>
                        <a:pt x="490" y="231"/>
                      </a:cubicBezTo>
                      <a:lnTo>
                        <a:pt x="455" y="91"/>
                      </a:ln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" name="Freeform 236"/>
                <p:cNvSpPr>
                  <a:spLocks/>
                </p:cNvSpPr>
                <p:nvPr/>
              </p:nvSpPr>
              <p:spPr bwMode="auto">
                <a:xfrm>
                  <a:off x="376" y="3078"/>
                  <a:ext cx="567" cy="609"/>
                </a:xfrm>
                <a:custGeom>
                  <a:avLst/>
                  <a:gdLst>
                    <a:gd name="T0" fmla="*/ 430 w 449"/>
                    <a:gd name="T1" fmla="*/ 272 h 482"/>
                    <a:gd name="T2" fmla="*/ 259 w 449"/>
                    <a:gd name="T3" fmla="*/ 17 h 482"/>
                    <a:gd name="T4" fmla="*/ 19 w 449"/>
                    <a:gd name="T5" fmla="*/ 209 h 482"/>
                    <a:gd name="T6" fmla="*/ 190 w 449"/>
                    <a:gd name="T7" fmla="*/ 464 h 482"/>
                    <a:gd name="T8" fmla="*/ 430 w 449"/>
                    <a:gd name="T9" fmla="*/ 27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482">
                      <a:moveTo>
                        <a:pt x="430" y="272"/>
                      </a:moveTo>
                      <a:cubicBezTo>
                        <a:pt x="449" y="148"/>
                        <a:pt x="372" y="34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304" y="482"/>
                        <a:pt x="411" y="396"/>
                        <a:pt x="430" y="272"/>
                      </a:cubicBezTo>
                      <a:close/>
                    </a:path>
                  </a:pathLst>
                </a:custGeom>
                <a:solidFill>
                  <a:srgbClr val="4A4C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" name="Freeform 237"/>
                <p:cNvSpPr>
                  <a:spLocks/>
                </p:cNvSpPr>
                <p:nvPr/>
              </p:nvSpPr>
              <p:spPr bwMode="auto">
                <a:xfrm>
                  <a:off x="376" y="3078"/>
                  <a:ext cx="437" cy="589"/>
                </a:xfrm>
                <a:custGeom>
                  <a:avLst/>
                  <a:gdLst>
                    <a:gd name="T0" fmla="*/ 122 w 346"/>
                    <a:gd name="T1" fmla="*/ 248 h 466"/>
                    <a:gd name="T2" fmla="*/ 346 w 346"/>
                    <a:gd name="T3" fmla="*/ 54 h 466"/>
                    <a:gd name="T4" fmla="*/ 259 w 346"/>
                    <a:gd name="T5" fmla="*/ 17 h 466"/>
                    <a:gd name="T6" fmla="*/ 19 w 346"/>
                    <a:gd name="T7" fmla="*/ 209 h 466"/>
                    <a:gd name="T8" fmla="*/ 190 w 346"/>
                    <a:gd name="T9" fmla="*/ 464 h 466"/>
                    <a:gd name="T10" fmla="*/ 206 w 346"/>
                    <a:gd name="T11" fmla="*/ 466 h 466"/>
                    <a:gd name="T12" fmla="*/ 122 w 346"/>
                    <a:gd name="T13" fmla="*/ 248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6" h="466">
                      <a:moveTo>
                        <a:pt x="122" y="248"/>
                      </a:moveTo>
                      <a:cubicBezTo>
                        <a:pt x="140" y="130"/>
                        <a:pt x="238" y="46"/>
                        <a:pt x="346" y="54"/>
                      </a:cubicBezTo>
                      <a:cubicBezTo>
                        <a:pt x="321" y="35"/>
                        <a:pt x="291" y="22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196" y="465"/>
                        <a:pt x="201" y="466"/>
                        <a:pt x="206" y="466"/>
                      </a:cubicBezTo>
                      <a:cubicBezTo>
                        <a:pt x="144" y="419"/>
                        <a:pt x="109" y="336"/>
                        <a:pt x="122" y="248"/>
                      </a:cubicBezTo>
                      <a:close/>
                    </a:path>
                  </a:pathLst>
                </a:custGeom>
                <a:solidFill>
                  <a:srgbClr val="333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" name="Freeform 238"/>
                <p:cNvSpPr>
                  <a:spLocks/>
                </p:cNvSpPr>
                <p:nvPr/>
              </p:nvSpPr>
              <p:spPr bwMode="auto">
                <a:xfrm>
                  <a:off x="1578" y="81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1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1" y="35"/>
                        <a:pt x="164" y="0"/>
                        <a:pt x="243" y="36"/>
                      </a:cubicBezTo>
                      <a:cubicBezTo>
                        <a:pt x="322" y="72"/>
                        <a:pt x="357" y="164"/>
                        <a:pt x="321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" name="Freeform 239"/>
                <p:cNvSpPr>
                  <a:spLocks/>
                </p:cNvSpPr>
                <p:nvPr/>
              </p:nvSpPr>
              <p:spPr bwMode="auto">
                <a:xfrm>
                  <a:off x="1660" y="391"/>
                  <a:ext cx="80" cy="84"/>
                </a:xfrm>
                <a:custGeom>
                  <a:avLst/>
                  <a:gdLst>
                    <a:gd name="T0" fmla="*/ 7 w 63"/>
                    <a:gd name="T1" fmla="*/ 63 h 67"/>
                    <a:gd name="T2" fmla="*/ 1 w 63"/>
                    <a:gd name="T3" fmla="*/ 52 h 67"/>
                    <a:gd name="T4" fmla="*/ 4 w 63"/>
                    <a:gd name="T5" fmla="*/ 39 h 67"/>
                    <a:gd name="T6" fmla="*/ 37 w 63"/>
                    <a:gd name="T7" fmla="*/ 0 h 67"/>
                    <a:gd name="T8" fmla="*/ 63 w 63"/>
                    <a:gd name="T9" fmla="*/ 22 h 67"/>
                    <a:gd name="T10" fmla="*/ 31 w 63"/>
                    <a:gd name="T11" fmla="*/ 61 h 67"/>
                    <a:gd name="T12" fmla="*/ 19 w 63"/>
                    <a:gd name="T13" fmla="*/ 67 h 67"/>
                    <a:gd name="T14" fmla="*/ 7 w 63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7">
                      <a:moveTo>
                        <a:pt x="7" y="63"/>
                      </a:moveTo>
                      <a:cubicBezTo>
                        <a:pt x="3" y="60"/>
                        <a:pt x="1" y="56"/>
                        <a:pt x="1" y="52"/>
                      </a:cubicBezTo>
                      <a:cubicBezTo>
                        <a:pt x="0" y="47"/>
                        <a:pt x="2" y="43"/>
                        <a:pt x="4" y="3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28" y="64"/>
                        <a:pt x="24" y="66"/>
                        <a:pt x="19" y="67"/>
                      </a:cubicBezTo>
                      <a:cubicBezTo>
                        <a:pt x="14" y="67"/>
                        <a:pt x="10" y="66"/>
                        <a:pt x="7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" name="Freeform 240"/>
                <p:cNvSpPr>
                  <a:spLocks/>
                </p:cNvSpPr>
                <p:nvPr/>
              </p:nvSpPr>
              <p:spPr bwMode="auto">
                <a:xfrm>
                  <a:off x="1692" y="391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" name="Freeform 241"/>
                <p:cNvSpPr>
                  <a:spLocks/>
                </p:cNvSpPr>
                <p:nvPr/>
              </p:nvSpPr>
              <p:spPr bwMode="auto">
                <a:xfrm>
                  <a:off x="1651" y="154"/>
                  <a:ext cx="305" cy="305"/>
                </a:xfrm>
                <a:custGeom>
                  <a:avLst/>
                  <a:gdLst>
                    <a:gd name="T0" fmla="*/ 77 w 241"/>
                    <a:gd name="T1" fmla="*/ 217 h 241"/>
                    <a:gd name="T2" fmla="*/ 24 w 241"/>
                    <a:gd name="T3" fmla="*/ 77 h 241"/>
                    <a:gd name="T4" fmla="*/ 164 w 241"/>
                    <a:gd name="T5" fmla="*/ 24 h 241"/>
                    <a:gd name="T6" fmla="*/ 217 w 241"/>
                    <a:gd name="T7" fmla="*/ 164 h 241"/>
                    <a:gd name="T8" fmla="*/ 77 w 241"/>
                    <a:gd name="T9" fmla="*/ 2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241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4" y="24"/>
                      </a:cubicBezTo>
                      <a:cubicBezTo>
                        <a:pt x="217" y="48"/>
                        <a:pt x="241" y="111"/>
                        <a:pt x="217" y="164"/>
                      </a:cubicBezTo>
                      <a:cubicBezTo>
                        <a:pt x="193" y="218"/>
                        <a:pt x="130" y="241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" name="Freeform 242"/>
                <p:cNvSpPr>
                  <a:spLocks/>
                </p:cNvSpPr>
                <p:nvPr/>
              </p:nvSpPr>
              <p:spPr bwMode="auto">
                <a:xfrm>
                  <a:off x="1675" y="178"/>
                  <a:ext cx="257" cy="257"/>
                </a:xfrm>
                <a:custGeom>
                  <a:avLst/>
                  <a:gdLst>
                    <a:gd name="T0" fmla="*/ 65 w 203"/>
                    <a:gd name="T1" fmla="*/ 183 h 203"/>
                    <a:gd name="T2" fmla="*/ 20 w 203"/>
                    <a:gd name="T3" fmla="*/ 65 h 203"/>
                    <a:gd name="T4" fmla="*/ 138 w 203"/>
                    <a:gd name="T5" fmla="*/ 21 h 203"/>
                    <a:gd name="T6" fmla="*/ 183 w 203"/>
                    <a:gd name="T7" fmla="*/ 138 h 203"/>
                    <a:gd name="T8" fmla="*/ 65 w 203"/>
                    <a:gd name="T9" fmla="*/ 18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65" y="183"/>
                      </a:moveTo>
                      <a:cubicBezTo>
                        <a:pt x="20" y="163"/>
                        <a:pt x="0" y="110"/>
                        <a:pt x="20" y="65"/>
                      </a:cubicBezTo>
                      <a:cubicBezTo>
                        <a:pt x="41" y="20"/>
                        <a:pt x="93" y="0"/>
                        <a:pt x="138" y="21"/>
                      </a:cubicBezTo>
                      <a:cubicBezTo>
                        <a:pt x="183" y="41"/>
                        <a:pt x="203" y="94"/>
                        <a:pt x="183" y="138"/>
                      </a:cubicBezTo>
                      <a:cubicBezTo>
                        <a:pt x="162" y="183"/>
                        <a:pt x="110" y="203"/>
                        <a:pt x="65" y="183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" name="Freeform 243"/>
                <p:cNvSpPr>
                  <a:spLocks/>
                </p:cNvSpPr>
                <p:nvPr/>
              </p:nvSpPr>
              <p:spPr bwMode="auto">
                <a:xfrm>
                  <a:off x="1743" y="188"/>
                  <a:ext cx="189" cy="230"/>
                </a:xfrm>
                <a:custGeom>
                  <a:avLst/>
                  <a:gdLst>
                    <a:gd name="T0" fmla="*/ 51 w 149"/>
                    <a:gd name="T1" fmla="*/ 25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0 h 182"/>
                    <a:gd name="T8" fmla="*/ 84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5"/>
                      </a:moveTo>
                      <a:cubicBezTo>
                        <a:pt x="95" y="46"/>
                        <a:pt x="115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0"/>
                      </a:cubicBezTo>
                      <a:cubicBezTo>
                        <a:pt x="149" y="86"/>
                        <a:pt x="129" y="33"/>
                        <a:pt x="84" y="13"/>
                      </a:cubicBezTo>
                      <a:cubicBezTo>
                        <a:pt x="56" y="0"/>
                        <a:pt x="24" y="3"/>
                        <a:pt x="0" y="19"/>
                      </a:cubicBezTo>
                      <a:cubicBezTo>
                        <a:pt x="17" y="16"/>
                        <a:pt x="34" y="18"/>
                        <a:pt x="51" y="25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" name="Freeform 244"/>
                <p:cNvSpPr>
                  <a:spLocks/>
                </p:cNvSpPr>
                <p:nvPr/>
              </p:nvSpPr>
              <p:spPr bwMode="auto">
                <a:xfrm>
                  <a:off x="42" y="1163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2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2" y="35"/>
                        <a:pt x="165" y="0"/>
                        <a:pt x="243" y="36"/>
                      </a:cubicBezTo>
                      <a:cubicBezTo>
                        <a:pt x="322" y="72"/>
                        <a:pt x="357" y="165"/>
                        <a:pt x="322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" name="Freeform 245"/>
                <p:cNvSpPr>
                  <a:spLocks/>
                </p:cNvSpPr>
                <p:nvPr/>
              </p:nvSpPr>
              <p:spPr bwMode="auto">
                <a:xfrm>
                  <a:off x="125" y="1473"/>
                  <a:ext cx="79" cy="84"/>
                </a:xfrm>
                <a:custGeom>
                  <a:avLst/>
                  <a:gdLst>
                    <a:gd name="T0" fmla="*/ 6 w 62"/>
                    <a:gd name="T1" fmla="*/ 63 h 67"/>
                    <a:gd name="T2" fmla="*/ 0 w 62"/>
                    <a:gd name="T3" fmla="*/ 52 h 67"/>
                    <a:gd name="T4" fmla="*/ 4 w 62"/>
                    <a:gd name="T5" fmla="*/ 39 h 67"/>
                    <a:gd name="T6" fmla="*/ 36 w 62"/>
                    <a:gd name="T7" fmla="*/ 0 h 67"/>
                    <a:gd name="T8" fmla="*/ 62 w 62"/>
                    <a:gd name="T9" fmla="*/ 22 h 67"/>
                    <a:gd name="T10" fmla="*/ 30 w 62"/>
                    <a:gd name="T11" fmla="*/ 61 h 67"/>
                    <a:gd name="T12" fmla="*/ 18 w 62"/>
                    <a:gd name="T13" fmla="*/ 67 h 67"/>
                    <a:gd name="T14" fmla="*/ 6 w 62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7">
                      <a:moveTo>
                        <a:pt x="6" y="63"/>
                      </a:moveTo>
                      <a:cubicBezTo>
                        <a:pt x="3" y="60"/>
                        <a:pt x="0" y="56"/>
                        <a:pt x="0" y="52"/>
                      </a:cubicBezTo>
                      <a:cubicBezTo>
                        <a:pt x="0" y="47"/>
                        <a:pt x="1" y="43"/>
                        <a:pt x="4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7" y="64"/>
                        <a:pt x="23" y="67"/>
                        <a:pt x="18" y="67"/>
                      </a:cubicBezTo>
                      <a:cubicBezTo>
                        <a:pt x="14" y="67"/>
                        <a:pt x="9" y="66"/>
                        <a:pt x="6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" name="Freeform 246"/>
                <p:cNvSpPr>
                  <a:spLocks/>
                </p:cNvSpPr>
                <p:nvPr/>
              </p:nvSpPr>
              <p:spPr bwMode="auto">
                <a:xfrm>
                  <a:off x="156" y="1473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" name="Freeform 247"/>
                <p:cNvSpPr>
                  <a:spLocks/>
                </p:cNvSpPr>
                <p:nvPr/>
              </p:nvSpPr>
              <p:spPr bwMode="auto">
                <a:xfrm>
                  <a:off x="115" y="1236"/>
                  <a:ext cx="306" cy="306"/>
                </a:xfrm>
                <a:custGeom>
                  <a:avLst/>
                  <a:gdLst>
                    <a:gd name="T0" fmla="*/ 77 w 242"/>
                    <a:gd name="T1" fmla="*/ 217 h 242"/>
                    <a:gd name="T2" fmla="*/ 24 w 242"/>
                    <a:gd name="T3" fmla="*/ 77 h 242"/>
                    <a:gd name="T4" fmla="*/ 165 w 242"/>
                    <a:gd name="T5" fmla="*/ 24 h 242"/>
                    <a:gd name="T6" fmla="*/ 217 w 242"/>
                    <a:gd name="T7" fmla="*/ 165 h 242"/>
                    <a:gd name="T8" fmla="*/ 77 w 242"/>
                    <a:gd name="T9" fmla="*/ 21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42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5" y="24"/>
                      </a:cubicBezTo>
                      <a:cubicBezTo>
                        <a:pt x="218" y="48"/>
                        <a:pt x="242" y="111"/>
                        <a:pt x="217" y="165"/>
                      </a:cubicBezTo>
                      <a:cubicBezTo>
                        <a:pt x="193" y="218"/>
                        <a:pt x="131" y="242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9" name="Freeform 248"/>
                <p:cNvSpPr>
                  <a:spLocks/>
                </p:cNvSpPr>
                <p:nvPr/>
              </p:nvSpPr>
              <p:spPr bwMode="auto">
                <a:xfrm>
                  <a:off x="140" y="1262"/>
                  <a:ext cx="256" cy="255"/>
                </a:xfrm>
                <a:custGeom>
                  <a:avLst/>
                  <a:gdLst>
                    <a:gd name="T0" fmla="*/ 64 w 202"/>
                    <a:gd name="T1" fmla="*/ 182 h 202"/>
                    <a:gd name="T2" fmla="*/ 20 w 202"/>
                    <a:gd name="T3" fmla="*/ 64 h 202"/>
                    <a:gd name="T4" fmla="*/ 138 w 202"/>
                    <a:gd name="T5" fmla="*/ 20 h 202"/>
                    <a:gd name="T6" fmla="*/ 182 w 202"/>
                    <a:gd name="T7" fmla="*/ 138 h 202"/>
                    <a:gd name="T8" fmla="*/ 64 w 202"/>
                    <a:gd name="T9" fmla="*/ 18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2" h="202">
                      <a:moveTo>
                        <a:pt x="64" y="182"/>
                      </a:moveTo>
                      <a:cubicBezTo>
                        <a:pt x="19" y="162"/>
                        <a:pt x="0" y="109"/>
                        <a:pt x="20" y="64"/>
                      </a:cubicBezTo>
                      <a:cubicBezTo>
                        <a:pt x="40" y="19"/>
                        <a:pt x="93" y="0"/>
                        <a:pt x="138" y="20"/>
                      </a:cubicBezTo>
                      <a:cubicBezTo>
                        <a:pt x="182" y="40"/>
                        <a:pt x="202" y="93"/>
                        <a:pt x="182" y="138"/>
                      </a:cubicBezTo>
                      <a:cubicBezTo>
                        <a:pt x="162" y="182"/>
                        <a:pt x="109" y="202"/>
                        <a:pt x="64" y="182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0" name="Freeform 249"/>
                <p:cNvSpPr>
                  <a:spLocks/>
                </p:cNvSpPr>
                <p:nvPr/>
              </p:nvSpPr>
              <p:spPr bwMode="auto">
                <a:xfrm>
                  <a:off x="207" y="1270"/>
                  <a:ext cx="189" cy="230"/>
                </a:xfrm>
                <a:custGeom>
                  <a:avLst/>
                  <a:gdLst>
                    <a:gd name="T0" fmla="*/ 51 w 149"/>
                    <a:gd name="T1" fmla="*/ 26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1 h 182"/>
                    <a:gd name="T8" fmla="*/ 85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6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6"/>
                      </a:moveTo>
                      <a:cubicBezTo>
                        <a:pt x="96" y="46"/>
                        <a:pt x="116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1"/>
                      </a:cubicBezTo>
                      <a:cubicBezTo>
                        <a:pt x="149" y="86"/>
                        <a:pt x="129" y="33"/>
                        <a:pt x="85" y="13"/>
                      </a:cubicBezTo>
                      <a:cubicBezTo>
                        <a:pt x="56" y="0"/>
                        <a:pt x="25" y="3"/>
                        <a:pt x="0" y="19"/>
                      </a:cubicBezTo>
                      <a:cubicBezTo>
                        <a:pt x="17" y="16"/>
                        <a:pt x="34" y="18"/>
                        <a:pt x="51" y="26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1" name="Freeform 250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2" name="Freeform 251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3" name="Rectangle 252"/>
                <p:cNvSpPr>
                  <a:spLocks noChangeArrowheads="1"/>
                </p:cNvSpPr>
                <p:nvPr/>
              </p:nvSpPr>
              <p:spPr bwMode="auto">
                <a:xfrm>
                  <a:off x="2034" y="637"/>
                  <a:ext cx="43" cy="42"/>
                </a:xfrm>
                <a:prstGeom prst="rect">
                  <a:avLst/>
                </a:prstGeom>
                <a:solidFill>
                  <a:srgbClr val="DBA4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4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" y="637"/>
                  <a:ext cx="43" cy="42"/>
                </a:xfrm>
                <a:prstGeom prst="rect">
                  <a:avLst/>
                </a:prstGeom>
                <a:solidFill>
                  <a:srgbClr val="CA6B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5" name="Rectangle 254"/>
                <p:cNvSpPr>
                  <a:spLocks noChangeArrowheads="1"/>
                </p:cNvSpPr>
                <p:nvPr/>
              </p:nvSpPr>
              <p:spPr bwMode="auto">
                <a:xfrm>
                  <a:off x="2161" y="637"/>
                  <a:ext cx="43" cy="42"/>
                </a:xfrm>
                <a:prstGeom prst="rect">
                  <a:avLst/>
                </a:prstGeom>
                <a:solidFill>
                  <a:srgbClr val="DD5E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6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24" y="637"/>
                  <a:ext cx="43" cy="42"/>
                </a:xfrm>
                <a:prstGeom prst="rect">
                  <a:avLst/>
                </a:prstGeom>
                <a:solidFill>
                  <a:srgbClr val="E6C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7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87" y="637"/>
                  <a:ext cx="43" cy="42"/>
                </a:xfrm>
                <a:prstGeom prst="rect">
                  <a:avLst/>
                </a:prstGeom>
                <a:solidFill>
                  <a:srgbClr val="F9B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8" name="Freeform 257"/>
                <p:cNvSpPr>
                  <a:spLocks/>
                </p:cNvSpPr>
                <p:nvPr/>
              </p:nvSpPr>
              <p:spPr bwMode="auto">
                <a:xfrm>
                  <a:off x="2350" y="637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2 h 43"/>
                    <a:gd name="T6" fmla="*/ 0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B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9" name="Rectangle 258"/>
                <p:cNvSpPr>
                  <a:spLocks noChangeArrowheads="1"/>
                </p:cNvSpPr>
                <p:nvPr/>
              </p:nvSpPr>
              <p:spPr bwMode="auto">
                <a:xfrm>
                  <a:off x="2413" y="637"/>
                  <a:ext cx="43" cy="43"/>
                </a:xfrm>
                <a:prstGeom prst="rect">
                  <a:avLst/>
                </a:prstGeom>
                <a:solidFill>
                  <a:srgbClr val="630E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0" name="Freeform 259"/>
                <p:cNvSpPr>
                  <a:spLocks/>
                </p:cNvSpPr>
                <p:nvPr/>
              </p:nvSpPr>
              <p:spPr bwMode="auto">
                <a:xfrm>
                  <a:off x="203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13B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1" name="Freeform 260"/>
                <p:cNvSpPr>
                  <a:spLocks/>
                </p:cNvSpPr>
                <p:nvPr/>
              </p:nvSpPr>
              <p:spPr bwMode="auto">
                <a:xfrm>
                  <a:off x="2097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2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4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2" name="Freeform 261"/>
                <p:cNvSpPr>
                  <a:spLocks/>
                </p:cNvSpPr>
                <p:nvPr/>
              </p:nvSpPr>
              <p:spPr bwMode="auto">
                <a:xfrm>
                  <a:off x="2161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0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3" name="Freeform 262"/>
                <p:cNvSpPr>
                  <a:spLocks/>
                </p:cNvSpPr>
                <p:nvPr/>
              </p:nvSpPr>
              <p:spPr bwMode="auto">
                <a:xfrm>
                  <a:off x="222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D0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4" name="Freeform 263"/>
                <p:cNvSpPr>
                  <a:spLocks/>
                </p:cNvSpPr>
                <p:nvPr/>
              </p:nvSpPr>
              <p:spPr bwMode="auto">
                <a:xfrm>
                  <a:off x="2287" y="575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3 h 43"/>
                    <a:gd name="T6" fmla="*/ 1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3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190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5" name="Rectangle 264"/>
                <p:cNvSpPr>
                  <a:spLocks noChangeArrowheads="1"/>
                </p:cNvSpPr>
                <p:nvPr/>
              </p:nvSpPr>
              <p:spPr bwMode="auto">
                <a:xfrm>
                  <a:off x="2350" y="575"/>
                  <a:ext cx="43" cy="43"/>
                </a:xfrm>
                <a:prstGeom prst="rect">
                  <a:avLst/>
                </a:prstGeom>
                <a:solidFill>
                  <a:srgbClr val="5536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6" name="Rectangle 265"/>
                <p:cNvSpPr>
                  <a:spLocks noChangeArrowheads="1"/>
                </p:cNvSpPr>
                <p:nvPr/>
              </p:nvSpPr>
              <p:spPr bwMode="auto">
                <a:xfrm>
                  <a:off x="2413" y="575"/>
                  <a:ext cx="43" cy="43"/>
                </a:xfrm>
                <a:prstGeom prst="rect">
                  <a:avLst/>
                </a:prstGeom>
                <a:solidFill>
                  <a:srgbClr val="4626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7" name="Rectangle 266"/>
                <p:cNvSpPr>
                  <a:spLocks noChangeArrowheads="1"/>
                </p:cNvSpPr>
                <p:nvPr/>
              </p:nvSpPr>
              <p:spPr bwMode="auto">
                <a:xfrm>
                  <a:off x="2035" y="513"/>
                  <a:ext cx="42" cy="42"/>
                </a:xfrm>
                <a:prstGeom prst="rect">
                  <a:avLst/>
                </a:prstGeom>
                <a:solidFill>
                  <a:srgbClr val="8B2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8" name="Rectangle 267"/>
                <p:cNvSpPr>
                  <a:spLocks noChangeArrowheads="1"/>
                </p:cNvSpPr>
                <p:nvPr/>
              </p:nvSpPr>
              <p:spPr bwMode="auto">
                <a:xfrm>
                  <a:off x="2099" y="513"/>
                  <a:ext cx="41" cy="42"/>
                </a:xfrm>
                <a:prstGeom prst="rect">
                  <a:avLst/>
                </a:prstGeom>
                <a:solidFill>
                  <a:srgbClr val="C16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9" name="Freeform 268"/>
                <p:cNvSpPr>
                  <a:spLocks/>
                </p:cNvSpPr>
                <p:nvPr/>
              </p:nvSpPr>
              <p:spPr bwMode="auto">
                <a:xfrm>
                  <a:off x="2162" y="513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60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0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25" y="513"/>
                  <a:ext cx="42" cy="43"/>
                </a:xfrm>
                <a:prstGeom prst="rect">
                  <a:avLst/>
                </a:prstGeom>
                <a:solidFill>
                  <a:srgbClr val="EA1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1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88" y="513"/>
                  <a:ext cx="42" cy="43"/>
                </a:xfrm>
                <a:prstGeom prst="rect">
                  <a:avLst/>
                </a:prstGeom>
                <a:solidFill>
                  <a:srgbClr val="F69E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2" name="Rectangle 271"/>
                <p:cNvSpPr>
                  <a:spLocks noChangeArrowheads="1"/>
                </p:cNvSpPr>
                <p:nvPr/>
              </p:nvSpPr>
              <p:spPr bwMode="auto">
                <a:xfrm>
                  <a:off x="2351" y="513"/>
                  <a:ext cx="42" cy="43"/>
                </a:xfrm>
                <a:prstGeom prst="rect">
                  <a:avLst/>
                </a:prstGeom>
                <a:solidFill>
                  <a:srgbClr val="315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3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15" y="513"/>
                  <a:ext cx="41" cy="43"/>
                </a:xfrm>
                <a:prstGeom prst="rect">
                  <a:avLst/>
                </a:prstGeom>
                <a:solidFill>
                  <a:srgbClr val="4A8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4" name="Freeform 273"/>
                <p:cNvSpPr>
                  <a:spLocks/>
                </p:cNvSpPr>
                <p:nvPr/>
              </p:nvSpPr>
              <p:spPr bwMode="auto">
                <a:xfrm>
                  <a:off x="2035" y="451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71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5" name="Rectangle 274"/>
                <p:cNvSpPr>
                  <a:spLocks noChangeArrowheads="1"/>
                </p:cNvSpPr>
                <p:nvPr/>
              </p:nvSpPr>
              <p:spPr bwMode="auto">
                <a:xfrm>
                  <a:off x="2099" y="451"/>
                  <a:ext cx="41" cy="43"/>
                </a:xfrm>
                <a:prstGeom prst="rect">
                  <a:avLst/>
                </a:prstGeom>
                <a:solidFill>
                  <a:srgbClr val="2A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6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62" y="451"/>
                  <a:ext cx="42" cy="43"/>
                </a:xfrm>
                <a:prstGeom prst="rect">
                  <a:avLst/>
                </a:prstGeom>
                <a:solidFill>
                  <a:srgbClr val="3F5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7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25" y="451"/>
                  <a:ext cx="42" cy="43"/>
                </a:xfrm>
                <a:prstGeom prst="rect">
                  <a:avLst/>
                </a:prstGeom>
                <a:solidFill>
                  <a:srgbClr val="1D25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8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42" cy="43"/>
                </a:xfrm>
                <a:prstGeom prst="rect">
                  <a:avLst/>
                </a:prstGeom>
                <a:solidFill>
                  <a:srgbClr val="1D3C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9" name="Rectangle 278"/>
                <p:cNvSpPr>
                  <a:spLocks noChangeArrowheads="1"/>
                </p:cNvSpPr>
                <p:nvPr/>
              </p:nvSpPr>
              <p:spPr bwMode="auto">
                <a:xfrm>
                  <a:off x="2351" y="451"/>
                  <a:ext cx="42" cy="43"/>
                </a:xfrm>
                <a:prstGeom prst="rect">
                  <a:avLst/>
                </a:prstGeom>
                <a:solidFill>
                  <a:srgbClr val="2760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0" name="Rectangle 279"/>
                <p:cNvSpPr>
                  <a:spLocks noChangeArrowheads="1"/>
                </p:cNvSpPr>
                <p:nvPr/>
              </p:nvSpPr>
              <p:spPr bwMode="auto">
                <a:xfrm>
                  <a:off x="2415" y="451"/>
                  <a:ext cx="41" cy="43"/>
                </a:xfrm>
                <a:prstGeom prst="rect">
                  <a:avLst/>
                </a:prstGeom>
                <a:solidFill>
                  <a:srgbClr val="3E7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1" name="Rectangle 280"/>
                <p:cNvSpPr>
                  <a:spLocks noChangeArrowheads="1"/>
                </p:cNvSpPr>
                <p:nvPr/>
              </p:nvSpPr>
              <p:spPr bwMode="auto">
                <a:xfrm>
                  <a:off x="2035" y="389"/>
                  <a:ext cx="42" cy="43"/>
                </a:xfrm>
                <a:prstGeom prst="rect">
                  <a:avLst/>
                </a:prstGeom>
                <a:solidFill>
                  <a:srgbClr val="3F8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2" name="Rectangle 281"/>
                <p:cNvSpPr>
                  <a:spLocks noChangeArrowheads="1"/>
                </p:cNvSpPr>
                <p:nvPr/>
              </p:nvSpPr>
              <p:spPr bwMode="auto">
                <a:xfrm>
                  <a:off x="2099" y="389"/>
                  <a:ext cx="41" cy="43"/>
                </a:xfrm>
                <a:prstGeom prst="rect">
                  <a:avLst/>
                </a:prstGeom>
                <a:solidFill>
                  <a:srgbClr val="4AA3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162" y="389"/>
                  <a:ext cx="42" cy="43"/>
                </a:xfrm>
                <a:prstGeom prst="rect">
                  <a:avLst/>
                </a:prstGeom>
                <a:solidFill>
                  <a:srgbClr val="59B8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4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25" y="389"/>
                  <a:ext cx="42" cy="43"/>
                </a:xfrm>
                <a:prstGeom prst="rect">
                  <a:avLst/>
                </a:prstGeom>
                <a:solidFill>
                  <a:srgbClr val="6DC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5" name="Rectangle 284"/>
                <p:cNvSpPr>
                  <a:spLocks noChangeArrowheads="1"/>
                </p:cNvSpPr>
                <p:nvPr/>
              </p:nvSpPr>
              <p:spPr bwMode="auto">
                <a:xfrm>
                  <a:off x="2288" y="389"/>
                  <a:ext cx="42" cy="43"/>
                </a:xfrm>
                <a:prstGeom prst="rect">
                  <a:avLst/>
                </a:prstGeom>
                <a:solidFill>
                  <a:srgbClr val="7CC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6" name="Freeform 285"/>
                <p:cNvSpPr>
                  <a:spLocks/>
                </p:cNvSpPr>
                <p:nvPr/>
              </p:nvSpPr>
              <p:spPr bwMode="auto">
                <a:xfrm>
                  <a:off x="2351" y="389"/>
                  <a:ext cx="42" cy="43"/>
                </a:xfrm>
                <a:custGeom>
                  <a:avLst/>
                  <a:gdLst>
                    <a:gd name="T0" fmla="*/ 42 w 42"/>
                    <a:gd name="T1" fmla="*/ 2 h 43"/>
                    <a:gd name="T2" fmla="*/ 42 w 42"/>
                    <a:gd name="T3" fmla="*/ 43 h 43"/>
                    <a:gd name="T4" fmla="*/ 0 w 42"/>
                    <a:gd name="T5" fmla="*/ 43 h 43"/>
                    <a:gd name="T6" fmla="*/ 0 w 42"/>
                    <a:gd name="T7" fmla="*/ 0 h 43"/>
                    <a:gd name="T8" fmla="*/ 42 w 42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2"/>
                      </a:moveTo>
                      <a:lnTo>
                        <a:pt x="42" y="43"/>
                      </a:lnTo>
                      <a:lnTo>
                        <a:pt x="0" y="43"/>
                      </a:lnTo>
                      <a:lnTo>
                        <a:pt x="0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ADD9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7" name="Rectangle 286"/>
                <p:cNvSpPr>
                  <a:spLocks noChangeArrowheads="1"/>
                </p:cNvSpPr>
                <p:nvPr/>
              </p:nvSpPr>
              <p:spPr bwMode="auto">
                <a:xfrm>
                  <a:off x="2415" y="391"/>
                  <a:ext cx="41" cy="41"/>
                </a:xfrm>
                <a:prstGeom prst="rect">
                  <a:avLst/>
                </a:prstGeom>
                <a:solidFill>
                  <a:srgbClr val="CEE3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8" name="Freeform 287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9" name="Freeform 288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0" name="Freeform 289"/>
                <p:cNvSpPr>
                  <a:spLocks/>
                </p:cNvSpPr>
                <p:nvPr/>
              </p:nvSpPr>
              <p:spPr bwMode="auto">
                <a:xfrm>
                  <a:off x="2338" y="277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5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5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1" name="Freeform 290"/>
                <p:cNvSpPr>
                  <a:spLocks/>
                </p:cNvSpPr>
                <p:nvPr/>
              </p:nvSpPr>
              <p:spPr bwMode="auto">
                <a:xfrm>
                  <a:off x="2350" y="284"/>
                  <a:ext cx="154" cy="234"/>
                </a:xfrm>
                <a:custGeom>
                  <a:avLst/>
                  <a:gdLst>
                    <a:gd name="T0" fmla="*/ 0 w 154"/>
                    <a:gd name="T1" fmla="*/ 231 h 234"/>
                    <a:gd name="T2" fmla="*/ 147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31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1"/>
                      </a:moveTo>
                      <a:lnTo>
                        <a:pt x="147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2" name="Freeform 291"/>
                <p:cNvSpPr>
                  <a:spLocks/>
                </p:cNvSpPr>
                <p:nvPr/>
              </p:nvSpPr>
              <p:spPr bwMode="auto">
                <a:xfrm>
                  <a:off x="2363" y="293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6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6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3" name="Freeform 292"/>
                <p:cNvSpPr>
                  <a:spLocks/>
                </p:cNvSpPr>
                <p:nvPr/>
              </p:nvSpPr>
              <p:spPr bwMode="auto">
                <a:xfrm>
                  <a:off x="2374" y="301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4 h 234"/>
                    <a:gd name="T6" fmla="*/ 8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4"/>
                      </a:lnTo>
                      <a:lnTo>
                        <a:pt x="8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4" name="Freeform 293"/>
                <p:cNvSpPr>
                  <a:spLocks/>
                </p:cNvSpPr>
                <p:nvPr/>
              </p:nvSpPr>
              <p:spPr bwMode="auto">
                <a:xfrm>
                  <a:off x="2387" y="308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5" name="Freeform 294"/>
                <p:cNvSpPr>
                  <a:spLocks/>
                </p:cNvSpPr>
                <p:nvPr/>
              </p:nvSpPr>
              <p:spPr bwMode="auto">
                <a:xfrm>
                  <a:off x="2400" y="316"/>
                  <a:ext cx="154" cy="234"/>
                </a:xfrm>
                <a:custGeom>
                  <a:avLst/>
                  <a:gdLst>
                    <a:gd name="T0" fmla="*/ 0 w 154"/>
                    <a:gd name="T1" fmla="*/ 230 h 234"/>
                    <a:gd name="T2" fmla="*/ 146 w 154"/>
                    <a:gd name="T3" fmla="*/ 0 h 234"/>
                    <a:gd name="T4" fmla="*/ 154 w 154"/>
                    <a:gd name="T5" fmla="*/ 5 h 234"/>
                    <a:gd name="T6" fmla="*/ 6 w 154"/>
                    <a:gd name="T7" fmla="*/ 234 h 234"/>
                    <a:gd name="T8" fmla="*/ 0 w 154"/>
                    <a:gd name="T9" fmla="*/ 23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0"/>
                      </a:moveTo>
                      <a:lnTo>
                        <a:pt x="146" y="0"/>
                      </a:lnTo>
                      <a:lnTo>
                        <a:pt x="154" y="5"/>
                      </a:lnTo>
                      <a:lnTo>
                        <a:pt x="6" y="234"/>
                      </a:ln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6" name="Freeform 295"/>
                <p:cNvSpPr>
                  <a:spLocks/>
                </p:cNvSpPr>
                <p:nvPr/>
              </p:nvSpPr>
              <p:spPr bwMode="auto">
                <a:xfrm>
                  <a:off x="2412" y="325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7" name="Freeform 296"/>
                <p:cNvSpPr>
                  <a:spLocks/>
                </p:cNvSpPr>
                <p:nvPr/>
              </p:nvSpPr>
              <p:spPr bwMode="auto">
                <a:xfrm>
                  <a:off x="2424" y="508"/>
                  <a:ext cx="41" cy="58"/>
                </a:xfrm>
                <a:custGeom>
                  <a:avLst/>
                  <a:gdLst>
                    <a:gd name="T0" fmla="*/ 0 w 41"/>
                    <a:gd name="T1" fmla="*/ 53 h 58"/>
                    <a:gd name="T2" fmla="*/ 34 w 41"/>
                    <a:gd name="T3" fmla="*/ 0 h 58"/>
                    <a:gd name="T4" fmla="*/ 41 w 41"/>
                    <a:gd name="T5" fmla="*/ 5 h 58"/>
                    <a:gd name="T6" fmla="*/ 7 w 41"/>
                    <a:gd name="T7" fmla="*/ 58 h 58"/>
                    <a:gd name="T8" fmla="*/ 0 w 41"/>
                    <a:gd name="T9" fmla="*/ 5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58">
                      <a:moveTo>
                        <a:pt x="0" y="53"/>
                      </a:moveTo>
                      <a:lnTo>
                        <a:pt x="34" y="0"/>
                      </a:lnTo>
                      <a:lnTo>
                        <a:pt x="41" y="5"/>
                      </a:lnTo>
                      <a:lnTo>
                        <a:pt x="7" y="5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8" name="Freeform 297"/>
                <p:cNvSpPr>
                  <a:spLocks/>
                </p:cNvSpPr>
                <p:nvPr/>
              </p:nvSpPr>
              <p:spPr bwMode="auto">
                <a:xfrm>
                  <a:off x="2243" y="18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0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0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39B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9" name="Freeform 298"/>
                <p:cNvSpPr>
                  <a:spLocks/>
                </p:cNvSpPr>
                <p:nvPr/>
              </p:nvSpPr>
              <p:spPr bwMode="auto">
                <a:xfrm>
                  <a:off x="2180" y="24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1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1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EE2A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0" name="Freeform 299"/>
                <p:cNvSpPr>
                  <a:spLocks/>
                </p:cNvSpPr>
                <p:nvPr/>
              </p:nvSpPr>
              <p:spPr bwMode="auto">
                <a:xfrm>
                  <a:off x="2249" y="253"/>
                  <a:ext cx="46" cy="45"/>
                </a:xfrm>
                <a:custGeom>
                  <a:avLst/>
                  <a:gdLst>
                    <a:gd name="T0" fmla="*/ 0 w 36"/>
                    <a:gd name="T1" fmla="*/ 0 h 36"/>
                    <a:gd name="T2" fmla="*/ 1 w 36"/>
                    <a:gd name="T3" fmla="*/ 12 h 36"/>
                    <a:gd name="T4" fmla="*/ 14 w 36"/>
                    <a:gd name="T5" fmla="*/ 36 h 36"/>
                    <a:gd name="T6" fmla="*/ 36 w 36"/>
                    <a:gd name="T7" fmla="*/ 19 h 36"/>
                    <a:gd name="T8" fmla="*/ 0 w 36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6">
                      <a:moveTo>
                        <a:pt x="0" y="0"/>
                      </a:moveTo>
                      <a:cubicBezTo>
                        <a:pt x="0" y="4"/>
                        <a:pt x="0" y="8"/>
                        <a:pt x="1" y="12"/>
                      </a:cubicBezTo>
                      <a:cubicBezTo>
                        <a:pt x="3" y="21"/>
                        <a:pt x="8" y="29"/>
                        <a:pt x="14" y="36"/>
                      </a:cubicBezTo>
                      <a:cubicBezTo>
                        <a:pt x="20" y="28"/>
                        <a:pt x="27" y="22"/>
                        <a:pt x="36" y="19"/>
                      </a:cubicBezTo>
                      <a:cubicBezTo>
                        <a:pt x="28" y="8"/>
                        <a:pt x="14" y="1"/>
                        <a:pt x="0" y="0"/>
                      </a:cubicBezTo>
                    </a:path>
                  </a:pathLst>
                </a:custGeom>
                <a:solidFill>
                  <a:srgbClr val="E020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1" name="Freeform 300"/>
                <p:cNvSpPr>
                  <a:spLocks/>
                </p:cNvSpPr>
                <p:nvPr/>
              </p:nvSpPr>
              <p:spPr bwMode="auto">
                <a:xfrm>
                  <a:off x="2250" y="267"/>
                  <a:ext cx="134" cy="134"/>
                </a:xfrm>
                <a:custGeom>
                  <a:avLst/>
                  <a:gdLst>
                    <a:gd name="T0" fmla="*/ 100 w 106"/>
                    <a:gd name="T1" fmla="*/ 42 h 106"/>
                    <a:gd name="T2" fmla="*/ 42 w 106"/>
                    <a:gd name="T3" fmla="*/ 6 h 106"/>
                    <a:gd name="T4" fmla="*/ 6 w 106"/>
                    <a:gd name="T5" fmla="*/ 63 h 106"/>
                    <a:gd name="T6" fmla="*/ 63 w 106"/>
                    <a:gd name="T7" fmla="*/ 100 h 106"/>
                    <a:gd name="T8" fmla="*/ 100 w 106"/>
                    <a:gd name="T9" fmla="*/ 4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2"/>
                      </a:moveTo>
                      <a:cubicBezTo>
                        <a:pt x="94" y="16"/>
                        <a:pt x="68" y="0"/>
                        <a:pt x="42" y="6"/>
                      </a:cubicBezTo>
                      <a:cubicBezTo>
                        <a:pt x="16" y="11"/>
                        <a:pt x="0" y="37"/>
                        <a:pt x="6" y="63"/>
                      </a:cubicBezTo>
                      <a:cubicBezTo>
                        <a:pt x="11" y="89"/>
                        <a:pt x="37" y="106"/>
                        <a:pt x="63" y="100"/>
                      </a:cubicBezTo>
                      <a:cubicBezTo>
                        <a:pt x="89" y="94"/>
                        <a:pt x="106" y="68"/>
                        <a:pt x="100" y="42"/>
                      </a:cubicBezTo>
                    </a:path>
                  </a:pathLst>
                </a:custGeom>
                <a:solidFill>
                  <a:srgbClr val="27AA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2" name="Freeform 301"/>
                <p:cNvSpPr>
                  <a:spLocks/>
                </p:cNvSpPr>
                <p:nvPr/>
              </p:nvSpPr>
              <p:spPr bwMode="auto">
                <a:xfrm>
                  <a:off x="2258" y="3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8F2C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3" name="Freeform 302"/>
                <p:cNvSpPr>
                  <a:spLocks/>
                </p:cNvSpPr>
                <p:nvPr/>
              </p:nvSpPr>
              <p:spPr bwMode="auto">
                <a:xfrm>
                  <a:off x="2253" y="290"/>
                  <a:ext cx="54" cy="80"/>
                </a:xfrm>
                <a:custGeom>
                  <a:avLst/>
                  <a:gdLst>
                    <a:gd name="T0" fmla="*/ 17 w 43"/>
                    <a:gd name="T1" fmla="*/ 0 h 64"/>
                    <a:gd name="T2" fmla="*/ 4 w 43"/>
                    <a:gd name="T3" fmla="*/ 45 h 64"/>
                    <a:gd name="T4" fmla="*/ 4 w 43"/>
                    <a:gd name="T5" fmla="*/ 45 h 64"/>
                    <a:gd name="T6" fmla="*/ 4 w 43"/>
                    <a:gd name="T7" fmla="*/ 45 h 64"/>
                    <a:gd name="T8" fmla="*/ 13 w 43"/>
                    <a:gd name="T9" fmla="*/ 64 h 64"/>
                    <a:gd name="T10" fmla="*/ 43 w 43"/>
                    <a:gd name="T11" fmla="*/ 21 h 64"/>
                    <a:gd name="T12" fmla="*/ 11 w 43"/>
                    <a:gd name="T13" fmla="*/ 7 h 64"/>
                    <a:gd name="T14" fmla="*/ 17 w 43"/>
                    <a:gd name="T15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4">
                      <a:moveTo>
                        <a:pt x="17" y="0"/>
                      </a:moveTo>
                      <a:cubicBezTo>
                        <a:pt x="5" y="12"/>
                        <a:pt x="0" y="28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5" y="52"/>
                        <a:pt x="8" y="59"/>
                        <a:pt x="13" y="64"/>
                      </a:cubicBezTo>
                      <a:cubicBezTo>
                        <a:pt x="31" y="57"/>
                        <a:pt x="43" y="40"/>
                        <a:pt x="43" y="21"/>
                      </a:cubicBezTo>
                      <a:cubicBezTo>
                        <a:pt x="31" y="20"/>
                        <a:pt x="20" y="15"/>
                        <a:pt x="11" y="7"/>
                      </a:cubicBezTo>
                      <a:cubicBezTo>
                        <a:pt x="13" y="4"/>
                        <a:pt x="15" y="2"/>
                        <a:pt x="17" y="0"/>
                      </a:cubicBezTo>
                    </a:path>
                  </a:pathLst>
                </a:custGeom>
                <a:solidFill>
                  <a:srgbClr val="5352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4" name="Freeform 303"/>
                <p:cNvSpPr>
                  <a:spLocks noEditPoints="1"/>
                </p:cNvSpPr>
                <p:nvPr/>
              </p:nvSpPr>
              <p:spPr bwMode="auto">
                <a:xfrm>
                  <a:off x="2301" y="272"/>
                  <a:ext cx="16" cy="2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0 w 13"/>
                    <a:gd name="T5" fmla="*/ 2 h 2"/>
                    <a:gd name="T6" fmla="*/ 13 w 13"/>
                    <a:gd name="T7" fmla="*/ 0 h 2"/>
                    <a:gd name="T8" fmla="*/ 2 w 13"/>
                    <a:gd name="T9" fmla="*/ 2 h 2"/>
                    <a:gd name="T10" fmla="*/ 0 w 13"/>
                    <a:gd name="T11" fmla="*/ 2 h 2"/>
                    <a:gd name="T12" fmla="*/ 2 w 13"/>
                    <a:gd name="T13" fmla="*/ 2 h 2"/>
                    <a:gd name="T14" fmla="*/ 13 w 13"/>
                    <a:gd name="T15" fmla="*/ 0 h 2"/>
                    <a:gd name="T16" fmla="*/ 13 w 1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13" y="0"/>
                      </a:moveTo>
                      <a:cubicBezTo>
                        <a:pt x="9" y="0"/>
                        <a:pt x="6" y="1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6" y="1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25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5" name="Freeform 304"/>
                <p:cNvSpPr>
                  <a:spLocks/>
                </p:cNvSpPr>
                <p:nvPr/>
              </p:nvSpPr>
              <p:spPr bwMode="auto">
                <a:xfrm>
                  <a:off x="2274" y="272"/>
                  <a:ext cx="86" cy="44"/>
                </a:xfrm>
                <a:custGeom>
                  <a:avLst/>
                  <a:gdLst>
                    <a:gd name="T0" fmla="*/ 34 w 68"/>
                    <a:gd name="T1" fmla="*/ 0 h 35"/>
                    <a:gd name="T2" fmla="*/ 23 w 68"/>
                    <a:gd name="T3" fmla="*/ 2 h 35"/>
                    <a:gd name="T4" fmla="*/ 21 w 68"/>
                    <a:gd name="T5" fmla="*/ 2 h 35"/>
                    <a:gd name="T6" fmla="*/ 21 w 68"/>
                    <a:gd name="T7" fmla="*/ 2 h 35"/>
                    <a:gd name="T8" fmla="*/ 21 w 68"/>
                    <a:gd name="T9" fmla="*/ 2 h 35"/>
                    <a:gd name="T10" fmla="*/ 0 w 68"/>
                    <a:gd name="T11" fmla="*/ 14 h 35"/>
                    <a:gd name="T12" fmla="*/ 16 w 68"/>
                    <a:gd name="T13" fmla="*/ 4 h 35"/>
                    <a:gd name="T14" fmla="*/ 25 w 68"/>
                    <a:gd name="T15" fmla="*/ 23 h 35"/>
                    <a:gd name="T16" fmla="*/ 26 w 68"/>
                    <a:gd name="T17" fmla="*/ 35 h 35"/>
                    <a:gd name="T18" fmla="*/ 28 w 68"/>
                    <a:gd name="T19" fmla="*/ 35 h 35"/>
                    <a:gd name="T20" fmla="*/ 39 w 68"/>
                    <a:gd name="T21" fmla="*/ 33 h 35"/>
                    <a:gd name="T22" fmla="*/ 68 w 68"/>
                    <a:gd name="T23" fmla="*/ 14 h 35"/>
                    <a:gd name="T24" fmla="*/ 34 w 68"/>
                    <a:gd name="T2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34" y="0"/>
                      </a:moveTo>
                      <a:cubicBezTo>
                        <a:pt x="30" y="0"/>
                        <a:pt x="27" y="1"/>
                        <a:pt x="23" y="2"/>
                      </a:cubicBezTo>
                      <a:cubicBezTo>
                        <a:pt x="23" y="2"/>
                        <a:pt x="22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3" y="4"/>
                        <a:pt x="6" y="9"/>
                        <a:pt x="0" y="14"/>
                      </a:cubicBezTo>
                      <a:cubicBezTo>
                        <a:pt x="4" y="10"/>
                        <a:pt x="10" y="6"/>
                        <a:pt x="16" y="4"/>
                      </a:cubicBezTo>
                      <a:cubicBezTo>
                        <a:pt x="21" y="9"/>
                        <a:pt x="24" y="16"/>
                        <a:pt x="25" y="23"/>
                      </a:cubicBezTo>
                      <a:cubicBezTo>
                        <a:pt x="26" y="27"/>
                        <a:pt x="27" y="31"/>
                        <a:pt x="26" y="35"/>
                      </a:cubicBezTo>
                      <a:cubicBezTo>
                        <a:pt x="27" y="35"/>
                        <a:pt x="28" y="35"/>
                        <a:pt x="28" y="35"/>
                      </a:cubicBezTo>
                      <a:cubicBezTo>
                        <a:pt x="32" y="35"/>
                        <a:pt x="35" y="34"/>
                        <a:pt x="39" y="33"/>
                      </a:cubicBezTo>
                      <a:cubicBezTo>
                        <a:pt x="51" y="31"/>
                        <a:pt x="61" y="24"/>
                        <a:pt x="68" y="14"/>
                      </a:cubicBezTo>
                      <a:cubicBezTo>
                        <a:pt x="59" y="6"/>
                        <a:pt x="47" y="0"/>
                        <a:pt x="34" y="0"/>
                      </a:cubicBezTo>
                    </a:path>
                  </a:pathLst>
                </a:custGeom>
                <a:solidFill>
                  <a:srgbClr val="1F85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6" name="Freeform 305"/>
                <p:cNvSpPr>
                  <a:spLocks/>
                </p:cNvSpPr>
                <p:nvPr/>
              </p:nvSpPr>
              <p:spPr bwMode="auto">
                <a:xfrm>
                  <a:off x="2267" y="277"/>
                  <a:ext cx="41" cy="39"/>
                </a:xfrm>
                <a:custGeom>
                  <a:avLst/>
                  <a:gdLst>
                    <a:gd name="T0" fmla="*/ 22 w 33"/>
                    <a:gd name="T1" fmla="*/ 0 h 31"/>
                    <a:gd name="T2" fmla="*/ 6 w 33"/>
                    <a:gd name="T3" fmla="*/ 10 h 31"/>
                    <a:gd name="T4" fmla="*/ 0 w 33"/>
                    <a:gd name="T5" fmla="*/ 17 h 31"/>
                    <a:gd name="T6" fmla="*/ 32 w 33"/>
                    <a:gd name="T7" fmla="*/ 31 h 31"/>
                    <a:gd name="T8" fmla="*/ 31 w 33"/>
                    <a:gd name="T9" fmla="*/ 19 h 31"/>
                    <a:gd name="T10" fmla="*/ 22 w 33"/>
                    <a:gd name="T1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31">
                      <a:moveTo>
                        <a:pt x="22" y="0"/>
                      </a:moveTo>
                      <a:cubicBezTo>
                        <a:pt x="16" y="2"/>
                        <a:pt x="10" y="6"/>
                        <a:pt x="6" y="10"/>
                      </a:cubicBezTo>
                      <a:cubicBezTo>
                        <a:pt x="4" y="12"/>
                        <a:pt x="2" y="14"/>
                        <a:pt x="0" y="17"/>
                      </a:cubicBezTo>
                      <a:cubicBezTo>
                        <a:pt x="9" y="25"/>
                        <a:pt x="20" y="30"/>
                        <a:pt x="32" y="31"/>
                      </a:cubicBezTo>
                      <a:cubicBezTo>
                        <a:pt x="33" y="27"/>
                        <a:pt x="32" y="23"/>
                        <a:pt x="31" y="19"/>
                      </a:cubicBezTo>
                      <a:cubicBezTo>
                        <a:pt x="30" y="12"/>
                        <a:pt x="27" y="5"/>
                        <a:pt x="22" y="0"/>
                      </a:cubicBezTo>
                    </a:path>
                  </a:pathLst>
                </a:custGeom>
                <a:solidFill>
                  <a:srgbClr val="2C6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7" name="Freeform 306"/>
                <p:cNvSpPr>
                  <a:spLocks/>
                </p:cNvSpPr>
                <p:nvPr/>
              </p:nvSpPr>
              <p:spPr bwMode="auto">
                <a:xfrm>
                  <a:off x="697" y="1255"/>
                  <a:ext cx="347" cy="403"/>
                </a:xfrm>
                <a:custGeom>
                  <a:avLst/>
                  <a:gdLst>
                    <a:gd name="T0" fmla="*/ 273 w 275"/>
                    <a:gd name="T1" fmla="*/ 234 h 319"/>
                    <a:gd name="T2" fmla="*/ 271 w 275"/>
                    <a:gd name="T3" fmla="*/ 244 h 319"/>
                    <a:gd name="T4" fmla="*/ 149 w 275"/>
                    <a:gd name="T5" fmla="*/ 317 h 319"/>
                    <a:gd name="T6" fmla="*/ 140 w 275"/>
                    <a:gd name="T7" fmla="*/ 314 h 319"/>
                    <a:gd name="T8" fmla="*/ 2 w 275"/>
                    <a:gd name="T9" fmla="*/ 84 h 319"/>
                    <a:gd name="T10" fmla="*/ 4 w 275"/>
                    <a:gd name="T11" fmla="*/ 75 h 319"/>
                    <a:gd name="T12" fmla="*/ 126 w 275"/>
                    <a:gd name="T13" fmla="*/ 2 h 319"/>
                    <a:gd name="T14" fmla="*/ 135 w 275"/>
                    <a:gd name="T15" fmla="*/ 4 h 319"/>
                    <a:gd name="T16" fmla="*/ 273 w 275"/>
                    <a:gd name="T17" fmla="*/ 234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5" h="319">
                      <a:moveTo>
                        <a:pt x="273" y="234"/>
                      </a:moveTo>
                      <a:cubicBezTo>
                        <a:pt x="275" y="238"/>
                        <a:pt x="274" y="242"/>
                        <a:pt x="271" y="244"/>
                      </a:cubicBezTo>
                      <a:cubicBezTo>
                        <a:pt x="149" y="317"/>
                        <a:pt x="149" y="317"/>
                        <a:pt x="149" y="317"/>
                      </a:cubicBezTo>
                      <a:cubicBezTo>
                        <a:pt x="146" y="319"/>
                        <a:pt x="142" y="318"/>
                        <a:pt x="140" y="314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9" y="0"/>
                        <a:pt x="133" y="1"/>
                        <a:pt x="135" y="4"/>
                      </a:cubicBezTo>
                      <a:lnTo>
                        <a:pt x="273" y="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8" name="Freeform 307"/>
                <p:cNvSpPr>
                  <a:spLocks/>
                </p:cNvSpPr>
                <p:nvPr/>
              </p:nvSpPr>
              <p:spPr bwMode="auto">
                <a:xfrm>
                  <a:off x="719" y="1288"/>
                  <a:ext cx="303" cy="336"/>
                </a:xfrm>
                <a:custGeom>
                  <a:avLst/>
                  <a:gdLst>
                    <a:gd name="T0" fmla="*/ 303 w 303"/>
                    <a:gd name="T1" fmla="*/ 240 h 336"/>
                    <a:gd name="T2" fmla="*/ 144 w 303"/>
                    <a:gd name="T3" fmla="*/ 336 h 336"/>
                    <a:gd name="T4" fmla="*/ 0 w 303"/>
                    <a:gd name="T5" fmla="*/ 95 h 336"/>
                    <a:gd name="T6" fmla="*/ 158 w 303"/>
                    <a:gd name="T7" fmla="*/ 0 h 336"/>
                    <a:gd name="T8" fmla="*/ 303 w 303"/>
                    <a:gd name="T9" fmla="*/ 24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3" h="336">
                      <a:moveTo>
                        <a:pt x="303" y="240"/>
                      </a:moveTo>
                      <a:lnTo>
                        <a:pt x="144" y="336"/>
                      </a:lnTo>
                      <a:lnTo>
                        <a:pt x="0" y="95"/>
                      </a:lnTo>
                      <a:lnTo>
                        <a:pt x="158" y="0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9" name="Freeform 308"/>
                <p:cNvSpPr>
                  <a:spLocks/>
                </p:cNvSpPr>
                <p:nvPr/>
              </p:nvSpPr>
              <p:spPr bwMode="auto">
                <a:xfrm>
                  <a:off x="938" y="1579"/>
                  <a:ext cx="27" cy="25"/>
                </a:xfrm>
                <a:custGeom>
                  <a:avLst/>
                  <a:gdLst>
                    <a:gd name="T0" fmla="*/ 18 w 21"/>
                    <a:gd name="T1" fmla="*/ 6 h 20"/>
                    <a:gd name="T2" fmla="*/ 6 w 21"/>
                    <a:gd name="T3" fmla="*/ 3 h 20"/>
                    <a:gd name="T4" fmla="*/ 3 w 21"/>
                    <a:gd name="T5" fmla="*/ 15 h 20"/>
                    <a:gd name="T6" fmla="*/ 15 w 21"/>
                    <a:gd name="T7" fmla="*/ 18 h 20"/>
                    <a:gd name="T8" fmla="*/ 18 w 21"/>
                    <a:gd name="T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8" y="6"/>
                      </a:moveTo>
                      <a:cubicBezTo>
                        <a:pt x="16" y="1"/>
                        <a:pt x="10" y="0"/>
                        <a:pt x="6" y="3"/>
                      </a:cubicBezTo>
                      <a:cubicBezTo>
                        <a:pt x="2" y="5"/>
                        <a:pt x="0" y="11"/>
                        <a:pt x="3" y="15"/>
                      </a:cubicBezTo>
                      <a:cubicBezTo>
                        <a:pt x="6" y="19"/>
                        <a:pt x="11" y="20"/>
                        <a:pt x="15" y="18"/>
                      </a:cubicBezTo>
                      <a:cubicBezTo>
                        <a:pt x="20" y="15"/>
                        <a:pt x="21" y="10"/>
                        <a:pt x="18" y="6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0" name="Freeform 309"/>
                <p:cNvSpPr>
                  <a:spLocks/>
                </p:cNvSpPr>
                <p:nvPr/>
              </p:nvSpPr>
              <p:spPr bwMode="auto">
                <a:xfrm>
                  <a:off x="783" y="1313"/>
                  <a:ext cx="11" cy="12"/>
                </a:xfrm>
                <a:custGeom>
                  <a:avLst/>
                  <a:gdLst>
                    <a:gd name="T0" fmla="*/ 8 w 9"/>
                    <a:gd name="T1" fmla="*/ 3 h 9"/>
                    <a:gd name="T2" fmla="*/ 2 w 9"/>
                    <a:gd name="T3" fmla="*/ 1 h 9"/>
                    <a:gd name="T4" fmla="*/ 1 w 9"/>
                    <a:gd name="T5" fmla="*/ 7 h 9"/>
                    <a:gd name="T6" fmla="*/ 7 w 9"/>
                    <a:gd name="T7" fmla="*/ 8 h 9"/>
                    <a:gd name="T8" fmla="*/ 8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8" y="3"/>
                      </a:moveTo>
                      <a:cubicBezTo>
                        <a:pt x="7" y="1"/>
                        <a:pt x="4" y="0"/>
                        <a:pt x="2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9"/>
                        <a:pt x="5" y="9"/>
                        <a:pt x="7" y="8"/>
                      </a:cubicBezTo>
                      <a:cubicBezTo>
                        <a:pt x="9" y="7"/>
                        <a:pt x="9" y="5"/>
                        <a:pt x="8" y="3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1" name="Freeform 310"/>
                <p:cNvSpPr>
                  <a:spLocks/>
                </p:cNvSpPr>
                <p:nvPr/>
              </p:nvSpPr>
              <p:spPr bwMode="auto">
                <a:xfrm>
                  <a:off x="1148" y="555"/>
                  <a:ext cx="382" cy="249"/>
                </a:xfrm>
                <a:custGeom>
                  <a:avLst/>
                  <a:gdLst>
                    <a:gd name="T0" fmla="*/ 272 w 302"/>
                    <a:gd name="T1" fmla="*/ 0 h 197"/>
                    <a:gd name="T2" fmla="*/ 280 w 302"/>
                    <a:gd name="T3" fmla="*/ 6 h 197"/>
                    <a:gd name="T4" fmla="*/ 302 w 302"/>
                    <a:gd name="T5" fmla="*/ 146 h 197"/>
                    <a:gd name="T6" fmla="*/ 296 w 302"/>
                    <a:gd name="T7" fmla="*/ 154 h 197"/>
                    <a:gd name="T8" fmla="*/ 31 w 302"/>
                    <a:gd name="T9" fmla="*/ 196 h 197"/>
                    <a:gd name="T10" fmla="*/ 23 w 302"/>
                    <a:gd name="T11" fmla="*/ 190 h 197"/>
                    <a:gd name="T12" fmla="*/ 1 w 302"/>
                    <a:gd name="T13" fmla="*/ 50 h 197"/>
                    <a:gd name="T14" fmla="*/ 7 w 302"/>
                    <a:gd name="T15" fmla="*/ 42 h 197"/>
                    <a:gd name="T16" fmla="*/ 272 w 302"/>
                    <a:gd name="T1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197">
                      <a:moveTo>
                        <a:pt x="272" y="0"/>
                      </a:moveTo>
                      <a:cubicBezTo>
                        <a:pt x="276" y="0"/>
                        <a:pt x="279" y="2"/>
                        <a:pt x="280" y="6"/>
                      </a:cubicBezTo>
                      <a:cubicBezTo>
                        <a:pt x="302" y="146"/>
                        <a:pt x="302" y="146"/>
                        <a:pt x="302" y="146"/>
                      </a:cubicBezTo>
                      <a:cubicBezTo>
                        <a:pt x="302" y="150"/>
                        <a:pt x="300" y="154"/>
                        <a:pt x="296" y="154"/>
                      </a:cubicBezTo>
                      <a:cubicBezTo>
                        <a:pt x="31" y="196"/>
                        <a:pt x="31" y="196"/>
                        <a:pt x="31" y="196"/>
                      </a:cubicBezTo>
                      <a:cubicBezTo>
                        <a:pt x="27" y="197"/>
                        <a:pt x="23" y="194"/>
                        <a:pt x="23" y="19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0" y="46"/>
                        <a:pt x="3" y="43"/>
                        <a:pt x="7" y="42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2" name="Freeform 311"/>
                <p:cNvSpPr>
                  <a:spLocks/>
                </p:cNvSpPr>
                <p:nvPr/>
              </p:nvSpPr>
              <p:spPr bwMode="auto">
                <a:xfrm>
                  <a:off x="1186" y="566"/>
                  <a:ext cx="306" cy="227"/>
                </a:xfrm>
                <a:custGeom>
                  <a:avLst/>
                  <a:gdLst>
                    <a:gd name="T0" fmla="*/ 277 w 306"/>
                    <a:gd name="T1" fmla="*/ 0 h 227"/>
                    <a:gd name="T2" fmla="*/ 306 w 306"/>
                    <a:gd name="T3" fmla="*/ 182 h 227"/>
                    <a:gd name="T4" fmla="*/ 29 w 306"/>
                    <a:gd name="T5" fmla="*/ 227 h 227"/>
                    <a:gd name="T6" fmla="*/ 0 w 306"/>
                    <a:gd name="T7" fmla="*/ 43 h 227"/>
                    <a:gd name="T8" fmla="*/ 277 w 306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227">
                      <a:moveTo>
                        <a:pt x="277" y="0"/>
                      </a:moveTo>
                      <a:lnTo>
                        <a:pt x="306" y="182"/>
                      </a:lnTo>
                      <a:lnTo>
                        <a:pt x="29" y="227"/>
                      </a:lnTo>
                      <a:lnTo>
                        <a:pt x="0" y="43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3" name="Freeform 312"/>
                <p:cNvSpPr>
                  <a:spLocks/>
                </p:cNvSpPr>
                <p:nvPr/>
              </p:nvSpPr>
              <p:spPr bwMode="auto">
                <a:xfrm>
                  <a:off x="1483" y="642"/>
                  <a:ext cx="24" cy="24"/>
                </a:xfrm>
                <a:custGeom>
                  <a:avLst/>
                  <a:gdLst>
                    <a:gd name="T0" fmla="*/ 8 w 19"/>
                    <a:gd name="T1" fmla="*/ 1 h 19"/>
                    <a:gd name="T2" fmla="*/ 1 w 19"/>
                    <a:gd name="T3" fmla="*/ 11 h 19"/>
                    <a:gd name="T4" fmla="*/ 11 w 19"/>
                    <a:gd name="T5" fmla="*/ 19 h 19"/>
                    <a:gd name="T6" fmla="*/ 18 w 19"/>
                    <a:gd name="T7" fmla="*/ 8 h 19"/>
                    <a:gd name="T8" fmla="*/ 8 w 19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8" y="1"/>
                      </a:moveTo>
                      <a:cubicBezTo>
                        <a:pt x="3" y="2"/>
                        <a:pt x="0" y="6"/>
                        <a:pt x="1" y="11"/>
                      </a:cubicBezTo>
                      <a:cubicBezTo>
                        <a:pt x="1" y="16"/>
                        <a:pt x="6" y="19"/>
                        <a:pt x="11" y="19"/>
                      </a:cubicBezTo>
                      <a:cubicBezTo>
                        <a:pt x="16" y="18"/>
                        <a:pt x="19" y="13"/>
                        <a:pt x="18" y="8"/>
                      </a:cubicBezTo>
                      <a:cubicBezTo>
                        <a:pt x="18" y="4"/>
                        <a:pt x="13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4" name="Freeform 313"/>
                <p:cNvSpPr>
                  <a:spLocks/>
                </p:cNvSpPr>
                <p:nvPr/>
              </p:nvSpPr>
              <p:spPr bwMode="auto">
                <a:xfrm>
                  <a:off x="1176" y="698"/>
                  <a:ext cx="11" cy="11"/>
                </a:xfrm>
                <a:custGeom>
                  <a:avLst/>
                  <a:gdLst>
                    <a:gd name="T0" fmla="*/ 4 w 9"/>
                    <a:gd name="T1" fmla="*/ 1 h 9"/>
                    <a:gd name="T2" fmla="*/ 0 w 9"/>
                    <a:gd name="T3" fmla="*/ 5 h 9"/>
                    <a:gd name="T4" fmla="*/ 5 w 9"/>
                    <a:gd name="T5" fmla="*/ 9 h 9"/>
                    <a:gd name="T6" fmla="*/ 8 w 9"/>
                    <a:gd name="T7" fmla="*/ 4 h 9"/>
                    <a:gd name="T8" fmla="*/ 4 w 9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4" y="1"/>
                      </a:move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9"/>
                        <a:pt x="9" y="6"/>
                        <a:pt x="8" y="4"/>
                      </a:cubicBezTo>
                      <a:cubicBezTo>
                        <a:pt x="8" y="2"/>
                        <a:pt x="6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5" name="Freeform 314"/>
                <p:cNvSpPr>
                  <a:spLocks/>
                </p:cNvSpPr>
                <p:nvPr/>
              </p:nvSpPr>
              <p:spPr bwMode="auto">
                <a:xfrm>
                  <a:off x="2284" y="732"/>
                  <a:ext cx="684" cy="536"/>
                </a:xfrm>
                <a:custGeom>
                  <a:avLst/>
                  <a:gdLst>
                    <a:gd name="T0" fmla="*/ 0 w 541"/>
                    <a:gd name="T1" fmla="*/ 27 h 424"/>
                    <a:gd name="T2" fmla="*/ 0 w 541"/>
                    <a:gd name="T3" fmla="*/ 397 h 424"/>
                    <a:gd name="T4" fmla="*/ 27 w 541"/>
                    <a:gd name="T5" fmla="*/ 424 h 424"/>
                    <a:gd name="T6" fmla="*/ 514 w 541"/>
                    <a:gd name="T7" fmla="*/ 424 h 424"/>
                    <a:gd name="T8" fmla="*/ 541 w 541"/>
                    <a:gd name="T9" fmla="*/ 397 h 424"/>
                    <a:gd name="T10" fmla="*/ 541 w 541"/>
                    <a:gd name="T11" fmla="*/ 27 h 424"/>
                    <a:gd name="T12" fmla="*/ 514 w 541"/>
                    <a:gd name="T13" fmla="*/ 0 h 424"/>
                    <a:gd name="T14" fmla="*/ 27 w 541"/>
                    <a:gd name="T15" fmla="*/ 0 h 424"/>
                    <a:gd name="T16" fmla="*/ 0 w 541"/>
                    <a:gd name="T17" fmla="*/ 27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1" h="424">
                      <a:moveTo>
                        <a:pt x="0" y="27"/>
                      </a:moveTo>
                      <a:cubicBezTo>
                        <a:pt x="0" y="397"/>
                        <a:pt x="0" y="397"/>
                        <a:pt x="0" y="397"/>
                      </a:cubicBezTo>
                      <a:cubicBezTo>
                        <a:pt x="0" y="412"/>
                        <a:pt x="12" y="424"/>
                        <a:pt x="27" y="424"/>
                      </a:cubicBezTo>
                      <a:cubicBezTo>
                        <a:pt x="514" y="424"/>
                        <a:pt x="514" y="424"/>
                        <a:pt x="514" y="424"/>
                      </a:cubicBezTo>
                      <a:cubicBezTo>
                        <a:pt x="529" y="424"/>
                        <a:pt x="541" y="412"/>
                        <a:pt x="541" y="397"/>
                      </a:cubicBezTo>
                      <a:cubicBezTo>
                        <a:pt x="541" y="27"/>
                        <a:pt x="541" y="27"/>
                        <a:pt x="541" y="27"/>
                      </a:cubicBezTo>
                      <a:cubicBezTo>
                        <a:pt x="541" y="12"/>
                        <a:pt x="529" y="0"/>
                        <a:pt x="514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6" name="Freeform 315"/>
                <p:cNvSpPr>
                  <a:spLocks/>
                </p:cNvSpPr>
                <p:nvPr/>
              </p:nvSpPr>
              <p:spPr bwMode="auto">
                <a:xfrm>
                  <a:off x="2284" y="732"/>
                  <a:ext cx="459" cy="409"/>
                </a:xfrm>
                <a:custGeom>
                  <a:avLst/>
                  <a:gdLst>
                    <a:gd name="T0" fmla="*/ 363 w 363"/>
                    <a:gd name="T1" fmla="*/ 0 h 324"/>
                    <a:gd name="T2" fmla="*/ 27 w 363"/>
                    <a:gd name="T3" fmla="*/ 0 h 324"/>
                    <a:gd name="T4" fmla="*/ 0 w 363"/>
                    <a:gd name="T5" fmla="*/ 27 h 324"/>
                    <a:gd name="T6" fmla="*/ 0 w 363"/>
                    <a:gd name="T7" fmla="*/ 324 h 324"/>
                    <a:gd name="T8" fmla="*/ 363 w 363"/>
                    <a:gd name="T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3" h="324">
                      <a:moveTo>
                        <a:pt x="363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363" y="0"/>
                        <a:pt x="363" y="0"/>
                        <a:pt x="363" y="0"/>
                      </a:cubicBezTo>
                    </a:path>
                  </a:pathLst>
                </a:custGeom>
                <a:solidFill>
                  <a:srgbClr val="F9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7" name="Oval 316"/>
                <p:cNvSpPr>
                  <a:spLocks noChangeArrowheads="1"/>
                </p:cNvSpPr>
                <p:nvPr/>
              </p:nvSpPr>
              <p:spPr bwMode="auto">
                <a:xfrm>
                  <a:off x="2923" y="986"/>
                  <a:ext cx="28" cy="28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8" name="Oval 317"/>
                <p:cNvSpPr>
                  <a:spLocks noChangeArrowheads="1"/>
                </p:cNvSpPr>
                <p:nvPr/>
              </p:nvSpPr>
              <p:spPr bwMode="auto">
                <a:xfrm>
                  <a:off x="2317" y="992"/>
                  <a:ext cx="16" cy="15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9" name="Rectangle 318"/>
                <p:cNvSpPr>
                  <a:spLocks noChangeArrowheads="1"/>
                </p:cNvSpPr>
                <p:nvPr/>
              </p:nvSpPr>
              <p:spPr bwMode="auto">
                <a:xfrm>
                  <a:off x="2350" y="793"/>
                  <a:ext cx="551" cy="414"/>
                </a:xfrm>
                <a:prstGeom prst="rect">
                  <a:avLst/>
                </a:pr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0" name="Freeform 319"/>
                <p:cNvSpPr>
                  <a:spLocks/>
                </p:cNvSpPr>
                <p:nvPr/>
              </p:nvSpPr>
              <p:spPr bwMode="auto">
                <a:xfrm>
                  <a:off x="1305" y="1613"/>
                  <a:ext cx="1344" cy="707"/>
                </a:xfrm>
                <a:custGeom>
                  <a:avLst/>
                  <a:gdLst>
                    <a:gd name="T0" fmla="*/ 14 w 1063"/>
                    <a:gd name="T1" fmla="*/ 221 h 559"/>
                    <a:gd name="T2" fmla="*/ 0 w 1063"/>
                    <a:gd name="T3" fmla="*/ 324 h 559"/>
                    <a:gd name="T4" fmla="*/ 15 w 1063"/>
                    <a:gd name="T5" fmla="*/ 408 h 559"/>
                    <a:gd name="T6" fmla="*/ 77 w 1063"/>
                    <a:gd name="T7" fmla="*/ 466 h 559"/>
                    <a:gd name="T8" fmla="*/ 219 w 1063"/>
                    <a:gd name="T9" fmla="*/ 511 h 559"/>
                    <a:gd name="T10" fmla="*/ 323 w 1063"/>
                    <a:gd name="T11" fmla="*/ 551 h 559"/>
                    <a:gd name="T12" fmla="*/ 356 w 1063"/>
                    <a:gd name="T13" fmla="*/ 559 h 559"/>
                    <a:gd name="T14" fmla="*/ 397 w 1063"/>
                    <a:gd name="T15" fmla="*/ 546 h 559"/>
                    <a:gd name="T16" fmla="*/ 450 w 1063"/>
                    <a:gd name="T17" fmla="*/ 489 h 559"/>
                    <a:gd name="T18" fmla="*/ 497 w 1063"/>
                    <a:gd name="T19" fmla="*/ 405 h 559"/>
                    <a:gd name="T20" fmla="*/ 593 w 1063"/>
                    <a:gd name="T21" fmla="*/ 240 h 559"/>
                    <a:gd name="T22" fmla="*/ 654 w 1063"/>
                    <a:gd name="T23" fmla="*/ 172 h 559"/>
                    <a:gd name="T24" fmla="*/ 718 w 1063"/>
                    <a:gd name="T25" fmla="*/ 143 h 559"/>
                    <a:gd name="T26" fmla="*/ 772 w 1063"/>
                    <a:gd name="T27" fmla="*/ 120 h 559"/>
                    <a:gd name="T28" fmla="*/ 847 w 1063"/>
                    <a:gd name="T29" fmla="*/ 47 h 559"/>
                    <a:gd name="T30" fmla="*/ 886 w 1063"/>
                    <a:gd name="T31" fmla="*/ 17 h 559"/>
                    <a:gd name="T32" fmla="*/ 930 w 1063"/>
                    <a:gd name="T33" fmla="*/ 4 h 559"/>
                    <a:gd name="T34" fmla="*/ 968 w 1063"/>
                    <a:gd name="T35" fmla="*/ 13 h 559"/>
                    <a:gd name="T36" fmla="*/ 1039 w 1063"/>
                    <a:gd name="T37" fmla="*/ 67 h 559"/>
                    <a:gd name="T38" fmla="*/ 1059 w 1063"/>
                    <a:gd name="T39" fmla="*/ 127 h 559"/>
                    <a:gd name="T40" fmla="*/ 1037 w 1063"/>
                    <a:gd name="T41" fmla="*/ 199 h 559"/>
                    <a:gd name="T42" fmla="*/ 1040 w 1063"/>
                    <a:gd name="T43" fmla="*/ 201 h 559"/>
                    <a:gd name="T44" fmla="*/ 1063 w 1063"/>
                    <a:gd name="T45" fmla="*/ 127 h 559"/>
                    <a:gd name="T46" fmla="*/ 1042 w 1063"/>
                    <a:gd name="T47" fmla="*/ 64 h 559"/>
                    <a:gd name="T48" fmla="*/ 969 w 1063"/>
                    <a:gd name="T49" fmla="*/ 9 h 559"/>
                    <a:gd name="T50" fmla="*/ 930 w 1063"/>
                    <a:gd name="T51" fmla="*/ 0 h 559"/>
                    <a:gd name="T52" fmla="*/ 870 w 1063"/>
                    <a:gd name="T53" fmla="*/ 22 h 559"/>
                    <a:gd name="T54" fmla="*/ 794 w 1063"/>
                    <a:gd name="T55" fmla="*/ 95 h 559"/>
                    <a:gd name="T56" fmla="*/ 757 w 1063"/>
                    <a:gd name="T57" fmla="*/ 126 h 559"/>
                    <a:gd name="T58" fmla="*/ 717 w 1063"/>
                    <a:gd name="T59" fmla="*/ 139 h 559"/>
                    <a:gd name="T60" fmla="*/ 652 w 1063"/>
                    <a:gd name="T61" fmla="*/ 169 h 559"/>
                    <a:gd name="T62" fmla="*/ 562 w 1063"/>
                    <a:gd name="T63" fmla="*/ 280 h 559"/>
                    <a:gd name="T64" fmla="*/ 494 w 1063"/>
                    <a:gd name="T65" fmla="*/ 404 h 559"/>
                    <a:gd name="T66" fmla="*/ 430 w 1063"/>
                    <a:gd name="T67" fmla="*/ 509 h 559"/>
                    <a:gd name="T68" fmla="*/ 394 w 1063"/>
                    <a:gd name="T69" fmla="*/ 543 h 559"/>
                    <a:gd name="T70" fmla="*/ 356 w 1063"/>
                    <a:gd name="T71" fmla="*/ 555 h 559"/>
                    <a:gd name="T72" fmla="*/ 325 w 1063"/>
                    <a:gd name="T73" fmla="*/ 547 h 559"/>
                    <a:gd name="T74" fmla="*/ 220 w 1063"/>
                    <a:gd name="T75" fmla="*/ 507 h 559"/>
                    <a:gd name="T76" fmla="*/ 79 w 1063"/>
                    <a:gd name="T77" fmla="*/ 462 h 559"/>
                    <a:gd name="T78" fmla="*/ 19 w 1063"/>
                    <a:gd name="T79" fmla="*/ 406 h 559"/>
                    <a:gd name="T80" fmla="*/ 4 w 1063"/>
                    <a:gd name="T81" fmla="*/ 324 h 559"/>
                    <a:gd name="T82" fmla="*/ 11 w 1063"/>
                    <a:gd name="T83" fmla="*/ 253 h 559"/>
                    <a:gd name="T84" fmla="*/ 16 w 1063"/>
                    <a:gd name="T85" fmla="*/ 230 h 559"/>
                    <a:gd name="T86" fmla="*/ 17 w 1063"/>
                    <a:gd name="T87" fmla="*/ 224 h 559"/>
                    <a:gd name="T88" fmla="*/ 18 w 1063"/>
                    <a:gd name="T89" fmla="*/ 222 h 559"/>
                    <a:gd name="T90" fmla="*/ 14 w 1063"/>
                    <a:gd name="T91" fmla="*/ 221 h 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63" h="559">
                      <a:moveTo>
                        <a:pt x="14" y="221"/>
                      </a:moveTo>
                      <a:cubicBezTo>
                        <a:pt x="14" y="221"/>
                        <a:pt x="0" y="270"/>
                        <a:pt x="0" y="324"/>
                      </a:cubicBezTo>
                      <a:cubicBezTo>
                        <a:pt x="0" y="353"/>
                        <a:pt x="3" y="382"/>
                        <a:pt x="15" y="408"/>
                      </a:cubicBezTo>
                      <a:cubicBezTo>
                        <a:pt x="27" y="434"/>
                        <a:pt x="46" y="455"/>
                        <a:pt x="77" y="466"/>
                      </a:cubicBezTo>
                      <a:cubicBezTo>
                        <a:pt x="138" y="487"/>
                        <a:pt x="181" y="499"/>
                        <a:pt x="219" y="511"/>
                      </a:cubicBezTo>
                      <a:cubicBezTo>
                        <a:pt x="256" y="523"/>
                        <a:pt x="287" y="533"/>
                        <a:pt x="323" y="551"/>
                      </a:cubicBezTo>
                      <a:cubicBezTo>
                        <a:pt x="334" y="557"/>
                        <a:pt x="345" y="559"/>
                        <a:pt x="356" y="559"/>
                      </a:cubicBezTo>
                      <a:cubicBezTo>
                        <a:pt x="370" y="559"/>
                        <a:pt x="384" y="554"/>
                        <a:pt x="397" y="546"/>
                      </a:cubicBezTo>
                      <a:cubicBezTo>
                        <a:pt x="416" y="534"/>
                        <a:pt x="433" y="513"/>
                        <a:pt x="450" y="489"/>
                      </a:cubicBezTo>
                      <a:cubicBezTo>
                        <a:pt x="467" y="464"/>
                        <a:pt x="482" y="435"/>
                        <a:pt x="497" y="405"/>
                      </a:cubicBezTo>
                      <a:cubicBezTo>
                        <a:pt x="521" y="359"/>
                        <a:pt x="555" y="294"/>
                        <a:pt x="593" y="240"/>
                      </a:cubicBezTo>
                      <a:cubicBezTo>
                        <a:pt x="613" y="213"/>
                        <a:pt x="633" y="190"/>
                        <a:pt x="654" y="172"/>
                      </a:cubicBezTo>
                      <a:cubicBezTo>
                        <a:pt x="675" y="155"/>
                        <a:pt x="697" y="144"/>
                        <a:pt x="718" y="143"/>
                      </a:cubicBezTo>
                      <a:cubicBezTo>
                        <a:pt x="737" y="143"/>
                        <a:pt x="755" y="133"/>
                        <a:pt x="772" y="120"/>
                      </a:cubicBezTo>
                      <a:cubicBezTo>
                        <a:pt x="797" y="100"/>
                        <a:pt x="821" y="71"/>
                        <a:pt x="847" y="47"/>
                      </a:cubicBezTo>
                      <a:cubicBezTo>
                        <a:pt x="860" y="35"/>
                        <a:pt x="873" y="24"/>
                        <a:pt x="886" y="17"/>
                      </a:cubicBezTo>
                      <a:cubicBezTo>
                        <a:pt x="900" y="9"/>
                        <a:pt x="915" y="4"/>
                        <a:pt x="930" y="4"/>
                      </a:cubicBezTo>
                      <a:cubicBezTo>
                        <a:pt x="942" y="4"/>
                        <a:pt x="954" y="7"/>
                        <a:pt x="968" y="13"/>
                      </a:cubicBezTo>
                      <a:cubicBezTo>
                        <a:pt x="1001" y="29"/>
                        <a:pt x="1024" y="47"/>
                        <a:pt x="1039" y="67"/>
                      </a:cubicBezTo>
                      <a:cubicBezTo>
                        <a:pt x="1053" y="86"/>
                        <a:pt x="1059" y="107"/>
                        <a:pt x="1059" y="127"/>
                      </a:cubicBezTo>
                      <a:cubicBezTo>
                        <a:pt x="1059" y="152"/>
                        <a:pt x="1051" y="176"/>
                        <a:pt x="1037" y="199"/>
                      </a:cubicBezTo>
                      <a:cubicBezTo>
                        <a:pt x="1040" y="201"/>
                        <a:pt x="1040" y="201"/>
                        <a:pt x="1040" y="201"/>
                      </a:cubicBezTo>
                      <a:cubicBezTo>
                        <a:pt x="1054" y="178"/>
                        <a:pt x="1063" y="153"/>
                        <a:pt x="1063" y="127"/>
                      </a:cubicBezTo>
                      <a:cubicBezTo>
                        <a:pt x="1063" y="106"/>
                        <a:pt x="1057" y="84"/>
                        <a:pt x="1042" y="64"/>
                      </a:cubicBezTo>
                      <a:cubicBezTo>
                        <a:pt x="1027" y="44"/>
                        <a:pt x="1004" y="25"/>
                        <a:pt x="969" y="9"/>
                      </a:cubicBezTo>
                      <a:cubicBezTo>
                        <a:pt x="955" y="3"/>
                        <a:pt x="942" y="0"/>
                        <a:pt x="930" y="0"/>
                      </a:cubicBezTo>
                      <a:cubicBezTo>
                        <a:pt x="908" y="0"/>
                        <a:pt x="889" y="9"/>
                        <a:pt x="870" y="22"/>
                      </a:cubicBezTo>
                      <a:cubicBezTo>
                        <a:pt x="843" y="41"/>
                        <a:pt x="819" y="70"/>
                        <a:pt x="794" y="95"/>
                      </a:cubicBezTo>
                      <a:cubicBezTo>
                        <a:pt x="782" y="107"/>
                        <a:pt x="769" y="118"/>
                        <a:pt x="757" y="126"/>
                      </a:cubicBezTo>
                      <a:cubicBezTo>
                        <a:pt x="744" y="134"/>
                        <a:pt x="731" y="139"/>
                        <a:pt x="717" y="139"/>
                      </a:cubicBezTo>
                      <a:cubicBezTo>
                        <a:pt x="695" y="140"/>
                        <a:pt x="673" y="151"/>
                        <a:pt x="652" y="169"/>
                      </a:cubicBezTo>
                      <a:cubicBezTo>
                        <a:pt x="620" y="196"/>
                        <a:pt x="589" y="237"/>
                        <a:pt x="562" y="280"/>
                      </a:cubicBezTo>
                      <a:cubicBezTo>
                        <a:pt x="535" y="323"/>
                        <a:pt x="511" y="368"/>
                        <a:pt x="494" y="404"/>
                      </a:cubicBezTo>
                      <a:cubicBezTo>
                        <a:pt x="474" y="443"/>
                        <a:pt x="453" y="481"/>
                        <a:pt x="430" y="509"/>
                      </a:cubicBezTo>
                      <a:cubicBezTo>
                        <a:pt x="418" y="523"/>
                        <a:pt x="407" y="535"/>
                        <a:pt x="394" y="543"/>
                      </a:cubicBezTo>
                      <a:cubicBezTo>
                        <a:pt x="382" y="551"/>
                        <a:pt x="369" y="555"/>
                        <a:pt x="356" y="555"/>
                      </a:cubicBezTo>
                      <a:cubicBezTo>
                        <a:pt x="346" y="555"/>
                        <a:pt x="335" y="553"/>
                        <a:pt x="325" y="547"/>
                      </a:cubicBezTo>
                      <a:cubicBezTo>
                        <a:pt x="289" y="529"/>
                        <a:pt x="258" y="519"/>
                        <a:pt x="220" y="507"/>
                      </a:cubicBezTo>
                      <a:cubicBezTo>
                        <a:pt x="182" y="495"/>
                        <a:pt x="139" y="483"/>
                        <a:pt x="79" y="462"/>
                      </a:cubicBezTo>
                      <a:cubicBezTo>
                        <a:pt x="49" y="452"/>
                        <a:pt x="30" y="431"/>
                        <a:pt x="19" y="406"/>
                      </a:cubicBezTo>
                      <a:cubicBezTo>
                        <a:pt x="8" y="382"/>
                        <a:pt x="4" y="352"/>
                        <a:pt x="4" y="324"/>
                      </a:cubicBezTo>
                      <a:cubicBezTo>
                        <a:pt x="4" y="297"/>
                        <a:pt x="7" y="272"/>
                        <a:pt x="11" y="253"/>
                      </a:cubicBezTo>
                      <a:cubicBezTo>
                        <a:pt x="13" y="243"/>
                        <a:pt x="14" y="236"/>
                        <a:pt x="16" y="230"/>
                      </a:cubicBezTo>
                      <a:cubicBezTo>
                        <a:pt x="16" y="228"/>
                        <a:pt x="17" y="225"/>
                        <a:pt x="17" y="224"/>
                      </a:cubicBezTo>
                      <a:cubicBezTo>
                        <a:pt x="18" y="223"/>
                        <a:pt x="18" y="222"/>
                        <a:pt x="18" y="222"/>
                      </a:cubicBezTo>
                      <a:lnTo>
                        <a:pt x="14" y="221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1" name="Freeform 320"/>
                <p:cNvSpPr>
                  <a:spLocks/>
                </p:cNvSpPr>
                <p:nvPr/>
              </p:nvSpPr>
              <p:spPr bwMode="auto">
                <a:xfrm>
                  <a:off x="1876" y="2562"/>
                  <a:ext cx="140" cy="92"/>
                </a:xfrm>
                <a:custGeom>
                  <a:avLst/>
                  <a:gdLst>
                    <a:gd name="T0" fmla="*/ 140 w 140"/>
                    <a:gd name="T1" fmla="*/ 47 h 92"/>
                    <a:gd name="T2" fmla="*/ 18 w 140"/>
                    <a:gd name="T3" fmla="*/ 92 h 92"/>
                    <a:gd name="T4" fmla="*/ 0 w 140"/>
                    <a:gd name="T5" fmla="*/ 44 h 92"/>
                    <a:gd name="T6" fmla="*/ 123 w 140"/>
                    <a:gd name="T7" fmla="*/ 0 h 92"/>
                    <a:gd name="T8" fmla="*/ 140 w 140"/>
                    <a:gd name="T9" fmla="*/ 47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92">
                      <a:moveTo>
                        <a:pt x="140" y="47"/>
                      </a:moveTo>
                      <a:lnTo>
                        <a:pt x="18" y="92"/>
                      </a:lnTo>
                      <a:lnTo>
                        <a:pt x="0" y="44"/>
                      </a:lnTo>
                      <a:lnTo>
                        <a:pt x="123" y="0"/>
                      </a:lnTo>
                      <a:lnTo>
                        <a:pt x="140" y="47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2" name="Freeform 321"/>
                <p:cNvSpPr>
                  <a:spLocks/>
                </p:cNvSpPr>
                <p:nvPr/>
              </p:nvSpPr>
              <p:spPr bwMode="auto">
                <a:xfrm>
                  <a:off x="1885" y="2601"/>
                  <a:ext cx="1056" cy="684"/>
                </a:xfrm>
                <a:custGeom>
                  <a:avLst/>
                  <a:gdLst>
                    <a:gd name="T0" fmla="*/ 581 w 835"/>
                    <a:gd name="T1" fmla="*/ 148 h 541"/>
                    <a:gd name="T2" fmla="*/ 433 w 835"/>
                    <a:gd name="T3" fmla="*/ 321 h 541"/>
                    <a:gd name="T4" fmla="*/ 108 w 835"/>
                    <a:gd name="T5" fmla="*/ 0 h 541"/>
                    <a:gd name="T6" fmla="*/ 0 w 835"/>
                    <a:gd name="T7" fmla="*/ 43 h 541"/>
                    <a:gd name="T8" fmla="*/ 212 w 835"/>
                    <a:gd name="T9" fmla="*/ 414 h 541"/>
                    <a:gd name="T10" fmla="*/ 496 w 835"/>
                    <a:gd name="T11" fmla="*/ 541 h 541"/>
                    <a:gd name="T12" fmla="*/ 766 w 835"/>
                    <a:gd name="T13" fmla="*/ 401 h 541"/>
                    <a:gd name="T14" fmla="*/ 581 w 835"/>
                    <a:gd name="T15" fmla="*/ 148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5" h="541">
                      <a:moveTo>
                        <a:pt x="581" y="148"/>
                      </a:moveTo>
                      <a:cubicBezTo>
                        <a:pt x="581" y="148"/>
                        <a:pt x="516" y="279"/>
                        <a:pt x="433" y="321"/>
                      </a:cubicBezTo>
                      <a:cubicBezTo>
                        <a:pt x="351" y="363"/>
                        <a:pt x="170" y="185"/>
                        <a:pt x="108" y="0"/>
                      </a:cubicBezTo>
                      <a:cubicBezTo>
                        <a:pt x="44" y="23"/>
                        <a:pt x="0" y="43"/>
                        <a:pt x="0" y="43"/>
                      </a:cubicBezTo>
                      <a:cubicBezTo>
                        <a:pt x="0" y="43"/>
                        <a:pt x="102" y="339"/>
                        <a:pt x="212" y="414"/>
                      </a:cubicBezTo>
                      <a:cubicBezTo>
                        <a:pt x="322" y="489"/>
                        <a:pt x="496" y="541"/>
                        <a:pt x="496" y="541"/>
                      </a:cubicBezTo>
                      <a:cubicBezTo>
                        <a:pt x="496" y="541"/>
                        <a:pt x="697" y="453"/>
                        <a:pt x="766" y="401"/>
                      </a:cubicBezTo>
                      <a:cubicBezTo>
                        <a:pt x="835" y="350"/>
                        <a:pt x="581" y="148"/>
                        <a:pt x="581" y="148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3" name="Freeform 322"/>
                <p:cNvSpPr>
                  <a:spLocks/>
                </p:cNvSpPr>
                <p:nvPr/>
              </p:nvSpPr>
              <p:spPr bwMode="auto">
                <a:xfrm>
                  <a:off x="1885" y="2641"/>
                  <a:ext cx="994" cy="644"/>
                </a:xfrm>
                <a:custGeom>
                  <a:avLst/>
                  <a:gdLst>
                    <a:gd name="T0" fmla="*/ 499 w 786"/>
                    <a:gd name="T1" fmla="*/ 431 h 510"/>
                    <a:gd name="T2" fmla="*/ 216 w 786"/>
                    <a:gd name="T3" fmla="*/ 304 h 510"/>
                    <a:gd name="T4" fmla="*/ 29 w 786"/>
                    <a:gd name="T5" fmla="*/ 0 h 510"/>
                    <a:gd name="T6" fmla="*/ 0 w 786"/>
                    <a:gd name="T7" fmla="*/ 12 h 510"/>
                    <a:gd name="T8" fmla="*/ 212 w 786"/>
                    <a:gd name="T9" fmla="*/ 383 h 510"/>
                    <a:gd name="T10" fmla="*/ 496 w 786"/>
                    <a:gd name="T11" fmla="*/ 510 h 510"/>
                    <a:gd name="T12" fmla="*/ 766 w 786"/>
                    <a:gd name="T13" fmla="*/ 370 h 510"/>
                    <a:gd name="T14" fmla="*/ 760 w 786"/>
                    <a:gd name="T15" fmla="*/ 298 h 510"/>
                    <a:gd name="T16" fmla="*/ 499 w 786"/>
                    <a:gd name="T17" fmla="*/ 431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6" h="510">
                      <a:moveTo>
                        <a:pt x="499" y="431"/>
                      </a:moveTo>
                      <a:cubicBezTo>
                        <a:pt x="499" y="431"/>
                        <a:pt x="326" y="379"/>
                        <a:pt x="216" y="304"/>
                      </a:cubicBezTo>
                      <a:cubicBezTo>
                        <a:pt x="139" y="252"/>
                        <a:pt x="66" y="92"/>
                        <a:pt x="29" y="0"/>
                      </a:cubicBezTo>
                      <a:cubicBezTo>
                        <a:pt x="11" y="7"/>
                        <a:pt x="0" y="12"/>
                        <a:pt x="0" y="12"/>
                      </a:cubicBezTo>
                      <a:cubicBezTo>
                        <a:pt x="0" y="12"/>
                        <a:pt x="102" y="308"/>
                        <a:pt x="212" y="383"/>
                      </a:cubicBezTo>
                      <a:cubicBezTo>
                        <a:pt x="322" y="458"/>
                        <a:pt x="496" y="510"/>
                        <a:pt x="496" y="510"/>
                      </a:cubicBezTo>
                      <a:cubicBezTo>
                        <a:pt x="496" y="510"/>
                        <a:pt x="697" y="422"/>
                        <a:pt x="766" y="370"/>
                      </a:cubicBezTo>
                      <a:cubicBezTo>
                        <a:pt x="786" y="356"/>
                        <a:pt x="779" y="329"/>
                        <a:pt x="760" y="298"/>
                      </a:cubicBezTo>
                      <a:cubicBezTo>
                        <a:pt x="684" y="350"/>
                        <a:pt x="499" y="431"/>
                        <a:pt x="499" y="431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4" name="Freeform 323"/>
                <p:cNvSpPr>
                  <a:spLocks/>
                </p:cNvSpPr>
                <p:nvPr/>
              </p:nvSpPr>
              <p:spPr bwMode="auto">
                <a:xfrm>
                  <a:off x="2592" y="1736"/>
                  <a:ext cx="333" cy="299"/>
                </a:xfrm>
                <a:custGeom>
                  <a:avLst/>
                  <a:gdLst>
                    <a:gd name="T0" fmla="*/ 264 w 264"/>
                    <a:gd name="T1" fmla="*/ 185 h 237"/>
                    <a:gd name="T2" fmla="*/ 204 w 264"/>
                    <a:gd name="T3" fmla="*/ 124 h 237"/>
                    <a:gd name="T4" fmla="*/ 153 w 264"/>
                    <a:gd name="T5" fmla="*/ 30 h 237"/>
                    <a:gd name="T6" fmla="*/ 71 w 264"/>
                    <a:gd name="T7" fmla="*/ 4 h 237"/>
                    <a:gd name="T8" fmla="*/ 49 w 264"/>
                    <a:gd name="T9" fmla="*/ 11 h 237"/>
                    <a:gd name="T10" fmla="*/ 7 w 264"/>
                    <a:gd name="T11" fmla="*/ 58 h 237"/>
                    <a:gd name="T12" fmla="*/ 2 w 264"/>
                    <a:gd name="T13" fmla="*/ 72 h 237"/>
                    <a:gd name="T14" fmla="*/ 9 w 264"/>
                    <a:gd name="T15" fmla="*/ 92 h 237"/>
                    <a:gd name="T16" fmla="*/ 22 w 264"/>
                    <a:gd name="T17" fmla="*/ 87 h 237"/>
                    <a:gd name="T18" fmla="*/ 22 w 264"/>
                    <a:gd name="T19" fmla="*/ 73 h 237"/>
                    <a:gd name="T20" fmla="*/ 58 w 264"/>
                    <a:gd name="T21" fmla="*/ 41 h 237"/>
                    <a:gd name="T22" fmla="*/ 105 w 264"/>
                    <a:gd name="T23" fmla="*/ 75 h 237"/>
                    <a:gd name="T24" fmla="*/ 117 w 264"/>
                    <a:gd name="T25" fmla="*/ 109 h 237"/>
                    <a:gd name="T26" fmla="*/ 135 w 264"/>
                    <a:gd name="T27" fmla="*/ 196 h 237"/>
                    <a:gd name="T28" fmla="*/ 213 w 264"/>
                    <a:gd name="T29" fmla="*/ 237 h 237"/>
                    <a:gd name="T30" fmla="*/ 264 w 264"/>
                    <a:gd name="T31" fmla="*/ 18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4" h="237">
                      <a:moveTo>
                        <a:pt x="264" y="185"/>
                      </a:moveTo>
                      <a:cubicBezTo>
                        <a:pt x="204" y="124"/>
                        <a:pt x="204" y="124"/>
                        <a:pt x="204" y="124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3" y="30"/>
                        <a:pt x="84" y="7"/>
                        <a:pt x="71" y="4"/>
                      </a:cubicBezTo>
                      <a:cubicBezTo>
                        <a:pt x="57" y="0"/>
                        <a:pt x="54" y="5"/>
                        <a:pt x="49" y="11"/>
                      </a:cubicBezTo>
                      <a:cubicBezTo>
                        <a:pt x="43" y="17"/>
                        <a:pt x="12" y="53"/>
                        <a:pt x="7" y="58"/>
                      </a:cubicBezTo>
                      <a:cubicBezTo>
                        <a:pt x="3" y="63"/>
                        <a:pt x="0" y="67"/>
                        <a:pt x="2" y="72"/>
                      </a:cubicBezTo>
                      <a:cubicBezTo>
                        <a:pt x="4" y="78"/>
                        <a:pt x="8" y="89"/>
                        <a:pt x="9" y="92"/>
                      </a:cubicBezTo>
                      <a:cubicBezTo>
                        <a:pt x="10" y="94"/>
                        <a:pt x="22" y="100"/>
                        <a:pt x="22" y="87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105" y="75"/>
                        <a:pt x="105" y="75"/>
                        <a:pt x="105" y="75"/>
                      </a:cubicBezTo>
                      <a:cubicBezTo>
                        <a:pt x="117" y="109"/>
                        <a:pt x="117" y="109"/>
                        <a:pt x="117" y="109"/>
                      </a:cubicBezTo>
                      <a:cubicBezTo>
                        <a:pt x="135" y="196"/>
                        <a:pt x="135" y="196"/>
                        <a:pt x="135" y="196"/>
                      </a:cubicBezTo>
                      <a:cubicBezTo>
                        <a:pt x="213" y="237"/>
                        <a:pt x="213" y="237"/>
                        <a:pt x="213" y="237"/>
                      </a:cubicBezTo>
                      <a:lnTo>
                        <a:pt x="264" y="185"/>
                      </a:ln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5" name="Freeform 324"/>
                <p:cNvSpPr>
                  <a:spLocks/>
                </p:cNvSpPr>
                <p:nvPr/>
              </p:nvSpPr>
              <p:spPr bwMode="auto">
                <a:xfrm>
                  <a:off x="2625" y="1755"/>
                  <a:ext cx="158" cy="126"/>
                </a:xfrm>
                <a:custGeom>
                  <a:avLst/>
                  <a:gdLst>
                    <a:gd name="T0" fmla="*/ 125 w 125"/>
                    <a:gd name="T1" fmla="*/ 34 h 100"/>
                    <a:gd name="T2" fmla="*/ 70 w 125"/>
                    <a:gd name="T3" fmla="*/ 4 h 100"/>
                    <a:gd name="T4" fmla="*/ 48 w 125"/>
                    <a:gd name="T5" fmla="*/ 11 h 100"/>
                    <a:gd name="T6" fmla="*/ 7 w 125"/>
                    <a:gd name="T7" fmla="*/ 58 h 100"/>
                    <a:gd name="T8" fmla="*/ 2 w 125"/>
                    <a:gd name="T9" fmla="*/ 73 h 100"/>
                    <a:gd name="T10" fmla="*/ 8 w 125"/>
                    <a:gd name="T11" fmla="*/ 92 h 100"/>
                    <a:gd name="T12" fmla="*/ 22 w 125"/>
                    <a:gd name="T13" fmla="*/ 87 h 100"/>
                    <a:gd name="T14" fmla="*/ 21 w 125"/>
                    <a:gd name="T15" fmla="*/ 73 h 100"/>
                    <a:gd name="T16" fmla="*/ 58 w 125"/>
                    <a:gd name="T17" fmla="*/ 42 h 100"/>
                    <a:gd name="T18" fmla="*/ 105 w 125"/>
                    <a:gd name="T19" fmla="*/ 7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5" h="100">
                      <a:moveTo>
                        <a:pt x="125" y="34"/>
                      </a:moveTo>
                      <a:cubicBezTo>
                        <a:pt x="125" y="34"/>
                        <a:pt x="83" y="8"/>
                        <a:pt x="70" y="4"/>
                      </a:cubicBezTo>
                      <a:cubicBezTo>
                        <a:pt x="57" y="0"/>
                        <a:pt x="54" y="5"/>
                        <a:pt x="48" y="11"/>
                      </a:cubicBezTo>
                      <a:cubicBezTo>
                        <a:pt x="43" y="17"/>
                        <a:pt x="11" y="54"/>
                        <a:pt x="7" y="58"/>
                      </a:cubicBezTo>
                      <a:cubicBezTo>
                        <a:pt x="2" y="63"/>
                        <a:pt x="0" y="67"/>
                        <a:pt x="2" y="73"/>
                      </a:cubicBezTo>
                      <a:cubicBezTo>
                        <a:pt x="4" y="78"/>
                        <a:pt x="7" y="89"/>
                        <a:pt x="8" y="92"/>
                      </a:cubicBezTo>
                      <a:cubicBezTo>
                        <a:pt x="9" y="95"/>
                        <a:pt x="22" y="100"/>
                        <a:pt x="22" y="87"/>
                      </a:cubicBezTo>
                      <a:cubicBezTo>
                        <a:pt x="21" y="74"/>
                        <a:pt x="21" y="73"/>
                        <a:pt x="21" y="73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105" y="75"/>
                        <a:pt x="105" y="75"/>
                        <a:pt x="105" y="75"/>
                      </a:cubicBezTo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6" name="Freeform 325"/>
                <p:cNvSpPr>
                  <a:spLocks noEditPoints="1"/>
                </p:cNvSpPr>
                <p:nvPr/>
              </p:nvSpPr>
              <p:spPr bwMode="auto">
                <a:xfrm>
                  <a:off x="2580" y="1648"/>
                  <a:ext cx="161" cy="296"/>
                </a:xfrm>
                <a:custGeom>
                  <a:avLst/>
                  <a:gdLst>
                    <a:gd name="T0" fmla="*/ 121 w 127"/>
                    <a:gd name="T1" fmla="*/ 10 h 234"/>
                    <a:gd name="T2" fmla="*/ 107 w 127"/>
                    <a:gd name="T3" fmla="*/ 3 h 234"/>
                    <a:gd name="T4" fmla="*/ 101 w 127"/>
                    <a:gd name="T5" fmla="*/ 0 h 234"/>
                    <a:gd name="T6" fmla="*/ 0 w 127"/>
                    <a:gd name="T7" fmla="*/ 203 h 234"/>
                    <a:gd name="T8" fmla="*/ 0 w 127"/>
                    <a:gd name="T9" fmla="*/ 203 h 234"/>
                    <a:gd name="T10" fmla="*/ 1 w 127"/>
                    <a:gd name="T11" fmla="*/ 219 h 234"/>
                    <a:gd name="T12" fmla="*/ 1 w 127"/>
                    <a:gd name="T13" fmla="*/ 234 h 234"/>
                    <a:gd name="T14" fmla="*/ 13 w 127"/>
                    <a:gd name="T15" fmla="*/ 225 h 234"/>
                    <a:gd name="T16" fmla="*/ 13 w 127"/>
                    <a:gd name="T17" fmla="*/ 225 h 234"/>
                    <a:gd name="T18" fmla="*/ 26 w 127"/>
                    <a:gd name="T19" fmla="*/ 216 h 234"/>
                    <a:gd name="T20" fmla="*/ 26 w 127"/>
                    <a:gd name="T21" fmla="*/ 216 h 234"/>
                    <a:gd name="T22" fmla="*/ 127 w 127"/>
                    <a:gd name="T23" fmla="*/ 13 h 234"/>
                    <a:gd name="T24" fmla="*/ 121 w 127"/>
                    <a:gd name="T25" fmla="*/ 10 h 234"/>
                    <a:gd name="T26" fmla="*/ 25 w 127"/>
                    <a:gd name="T27" fmla="*/ 204 h 234"/>
                    <a:gd name="T28" fmla="*/ 24 w 127"/>
                    <a:gd name="T29" fmla="*/ 213 h 234"/>
                    <a:gd name="T30" fmla="*/ 25 w 127"/>
                    <a:gd name="T31" fmla="*/ 204 h 234"/>
                    <a:gd name="T32" fmla="*/ 24 w 127"/>
                    <a:gd name="T33" fmla="*/ 214 h 234"/>
                    <a:gd name="T34" fmla="*/ 24 w 127"/>
                    <a:gd name="T35" fmla="*/ 21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7" h="234">
                      <a:moveTo>
                        <a:pt x="121" y="10"/>
                      </a:move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1" y="219"/>
                        <a:pt x="1" y="219"/>
                        <a:pt x="1" y="219"/>
                      </a:cubicBezTo>
                      <a:cubicBezTo>
                        <a:pt x="1" y="234"/>
                        <a:pt x="1" y="234"/>
                        <a:pt x="1" y="234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127" y="13"/>
                        <a:pt x="127" y="13"/>
                        <a:pt x="127" y="13"/>
                      </a:cubicBezTo>
                      <a:lnTo>
                        <a:pt x="121" y="10"/>
                      </a:lnTo>
                      <a:close/>
                      <a:moveTo>
                        <a:pt x="25" y="204"/>
                      </a:moveTo>
                      <a:cubicBezTo>
                        <a:pt x="23" y="207"/>
                        <a:pt x="23" y="210"/>
                        <a:pt x="24" y="213"/>
                      </a:cubicBezTo>
                      <a:cubicBezTo>
                        <a:pt x="23" y="210"/>
                        <a:pt x="23" y="207"/>
                        <a:pt x="25" y="204"/>
                      </a:cubicBezTo>
                      <a:close/>
                      <a:moveTo>
                        <a:pt x="24" y="214"/>
                      </a:moveTo>
                      <a:cubicBezTo>
                        <a:pt x="24" y="214"/>
                        <a:pt x="24" y="214"/>
                        <a:pt x="24" y="214"/>
                      </a:cubicBezTo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7" name="Freeform 326"/>
                <p:cNvSpPr>
                  <a:spLocks/>
                </p:cNvSpPr>
                <p:nvPr/>
              </p:nvSpPr>
              <p:spPr bwMode="auto">
                <a:xfrm>
                  <a:off x="2708" y="1633"/>
                  <a:ext cx="40" cy="32"/>
                </a:xfrm>
                <a:custGeom>
                  <a:avLst/>
                  <a:gdLst>
                    <a:gd name="T0" fmla="*/ 33 w 40"/>
                    <a:gd name="T1" fmla="*/ 13 h 32"/>
                    <a:gd name="T2" fmla="*/ 15 w 40"/>
                    <a:gd name="T3" fmla="*/ 4 h 32"/>
                    <a:gd name="T4" fmla="*/ 8 w 40"/>
                    <a:gd name="T5" fmla="*/ 0 h 32"/>
                    <a:gd name="T6" fmla="*/ 0 w 40"/>
                    <a:gd name="T7" fmla="*/ 15 h 32"/>
                    <a:gd name="T8" fmla="*/ 8 w 40"/>
                    <a:gd name="T9" fmla="*/ 19 h 32"/>
                    <a:gd name="T10" fmla="*/ 25 w 40"/>
                    <a:gd name="T11" fmla="*/ 28 h 32"/>
                    <a:gd name="T12" fmla="*/ 33 w 40"/>
                    <a:gd name="T13" fmla="*/ 32 h 32"/>
                    <a:gd name="T14" fmla="*/ 40 w 40"/>
                    <a:gd name="T15" fmla="*/ 17 h 32"/>
                    <a:gd name="T16" fmla="*/ 33 w 40"/>
                    <a:gd name="T17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3" y="13"/>
                      </a:moveTo>
                      <a:lnTo>
                        <a:pt x="15" y="4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8" y="19"/>
                      </a:lnTo>
                      <a:lnTo>
                        <a:pt x="25" y="28"/>
                      </a:lnTo>
                      <a:lnTo>
                        <a:pt x="33" y="32"/>
                      </a:lnTo>
                      <a:lnTo>
                        <a:pt x="40" y="17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8" name="Freeform 327"/>
                <p:cNvSpPr>
                  <a:spLocks/>
                </p:cNvSpPr>
                <p:nvPr/>
              </p:nvSpPr>
              <p:spPr bwMode="auto">
                <a:xfrm>
                  <a:off x="2607" y="1800"/>
                  <a:ext cx="163" cy="183"/>
                </a:xfrm>
                <a:custGeom>
                  <a:avLst/>
                  <a:gdLst>
                    <a:gd name="T0" fmla="*/ 123 w 129"/>
                    <a:gd name="T1" fmla="*/ 145 h 145"/>
                    <a:gd name="T2" fmla="*/ 67 w 129"/>
                    <a:gd name="T3" fmla="*/ 104 h 145"/>
                    <a:gd name="T4" fmla="*/ 10 w 129"/>
                    <a:gd name="T5" fmla="*/ 31 h 145"/>
                    <a:gd name="T6" fmla="*/ 10 w 129"/>
                    <a:gd name="T7" fmla="*/ 7 h 145"/>
                    <a:gd name="T8" fmla="*/ 40 w 129"/>
                    <a:gd name="T9" fmla="*/ 21 h 145"/>
                    <a:gd name="T10" fmla="*/ 111 w 129"/>
                    <a:gd name="T11" fmla="*/ 62 h 145"/>
                    <a:gd name="T12" fmla="*/ 123 w 129"/>
                    <a:gd name="T13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" h="145">
                      <a:moveTo>
                        <a:pt x="123" y="145"/>
                      </a:moveTo>
                      <a:cubicBezTo>
                        <a:pt x="123" y="145"/>
                        <a:pt x="85" y="128"/>
                        <a:pt x="67" y="104"/>
                      </a:cubicBezTo>
                      <a:cubicBezTo>
                        <a:pt x="48" y="81"/>
                        <a:pt x="10" y="31"/>
                        <a:pt x="10" y="31"/>
                      </a:cubicBezTo>
                      <a:cubicBezTo>
                        <a:pt x="10" y="31"/>
                        <a:pt x="0" y="14"/>
                        <a:pt x="10" y="7"/>
                      </a:cubicBezTo>
                      <a:cubicBezTo>
                        <a:pt x="20" y="0"/>
                        <a:pt x="40" y="21"/>
                        <a:pt x="40" y="21"/>
                      </a:cubicBezTo>
                      <a:cubicBezTo>
                        <a:pt x="40" y="21"/>
                        <a:pt x="72" y="70"/>
                        <a:pt x="111" y="62"/>
                      </a:cubicBezTo>
                      <a:cubicBezTo>
                        <a:pt x="129" y="71"/>
                        <a:pt x="123" y="145"/>
                        <a:pt x="123" y="145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9" name="Freeform 328"/>
                <p:cNvSpPr>
                  <a:spLocks/>
                </p:cNvSpPr>
                <p:nvPr/>
              </p:nvSpPr>
              <p:spPr bwMode="auto">
                <a:xfrm>
                  <a:off x="2794" y="1907"/>
                  <a:ext cx="124" cy="133"/>
                </a:xfrm>
                <a:custGeom>
                  <a:avLst/>
                  <a:gdLst>
                    <a:gd name="T0" fmla="*/ 39 w 124"/>
                    <a:gd name="T1" fmla="*/ 133 h 133"/>
                    <a:gd name="T2" fmla="*/ 124 w 124"/>
                    <a:gd name="T3" fmla="*/ 35 h 133"/>
                    <a:gd name="T4" fmla="*/ 86 w 124"/>
                    <a:gd name="T5" fmla="*/ 0 h 133"/>
                    <a:gd name="T6" fmla="*/ 0 w 124"/>
                    <a:gd name="T7" fmla="*/ 100 h 133"/>
                    <a:gd name="T8" fmla="*/ 39 w 124"/>
                    <a:gd name="T9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33">
                      <a:moveTo>
                        <a:pt x="39" y="133"/>
                      </a:moveTo>
                      <a:lnTo>
                        <a:pt x="124" y="35"/>
                      </a:lnTo>
                      <a:lnTo>
                        <a:pt x="86" y="0"/>
                      </a:lnTo>
                      <a:lnTo>
                        <a:pt x="0" y="100"/>
                      </a:lnTo>
                      <a:lnTo>
                        <a:pt x="39" y="133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0" name="Freeform 329"/>
                <p:cNvSpPr>
                  <a:spLocks/>
                </p:cNvSpPr>
                <p:nvPr/>
              </p:nvSpPr>
              <p:spPr bwMode="auto">
                <a:xfrm>
                  <a:off x="2786" y="1929"/>
                  <a:ext cx="519" cy="1125"/>
                </a:xfrm>
                <a:custGeom>
                  <a:avLst/>
                  <a:gdLst>
                    <a:gd name="T0" fmla="*/ 0 w 410"/>
                    <a:gd name="T1" fmla="*/ 581 h 890"/>
                    <a:gd name="T2" fmla="*/ 214 w 410"/>
                    <a:gd name="T3" fmla="*/ 504 h 890"/>
                    <a:gd name="T4" fmla="*/ 28 w 410"/>
                    <a:gd name="T5" fmla="*/ 86 h 890"/>
                    <a:gd name="T6" fmla="*/ 107 w 410"/>
                    <a:gd name="T7" fmla="*/ 0 h 890"/>
                    <a:gd name="T8" fmla="*/ 379 w 410"/>
                    <a:gd name="T9" fmla="*/ 330 h 890"/>
                    <a:gd name="T10" fmla="*/ 397 w 410"/>
                    <a:gd name="T11" fmla="*/ 640 h 890"/>
                    <a:gd name="T12" fmla="*/ 171 w 410"/>
                    <a:gd name="T13" fmla="*/ 844 h 890"/>
                    <a:gd name="T14" fmla="*/ 0 w 410"/>
                    <a:gd name="T15" fmla="*/ 5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0" h="890">
                      <a:moveTo>
                        <a:pt x="0" y="581"/>
                      </a:moveTo>
                      <a:cubicBezTo>
                        <a:pt x="0" y="581"/>
                        <a:pt x="145" y="566"/>
                        <a:pt x="214" y="504"/>
                      </a:cubicBezTo>
                      <a:cubicBezTo>
                        <a:pt x="282" y="442"/>
                        <a:pt x="179" y="209"/>
                        <a:pt x="28" y="86"/>
                      </a:cubicBezTo>
                      <a:cubicBezTo>
                        <a:pt x="72" y="34"/>
                        <a:pt x="107" y="0"/>
                        <a:pt x="107" y="0"/>
                      </a:cubicBezTo>
                      <a:cubicBezTo>
                        <a:pt x="107" y="0"/>
                        <a:pt x="348" y="200"/>
                        <a:pt x="379" y="330"/>
                      </a:cubicBezTo>
                      <a:cubicBezTo>
                        <a:pt x="410" y="459"/>
                        <a:pt x="397" y="640"/>
                        <a:pt x="397" y="640"/>
                      </a:cubicBezTo>
                      <a:cubicBezTo>
                        <a:pt x="397" y="640"/>
                        <a:pt x="243" y="797"/>
                        <a:pt x="171" y="844"/>
                      </a:cubicBezTo>
                      <a:cubicBezTo>
                        <a:pt x="98" y="890"/>
                        <a:pt x="0" y="581"/>
                        <a:pt x="0" y="581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1" name="Freeform 330"/>
                <p:cNvSpPr>
                  <a:spLocks/>
                </p:cNvSpPr>
                <p:nvPr/>
              </p:nvSpPr>
              <p:spPr bwMode="auto">
                <a:xfrm>
                  <a:off x="2894" y="1929"/>
                  <a:ext cx="411" cy="1083"/>
                </a:xfrm>
                <a:custGeom>
                  <a:avLst/>
                  <a:gdLst>
                    <a:gd name="T0" fmla="*/ 237 w 325"/>
                    <a:gd name="T1" fmla="*/ 615 h 857"/>
                    <a:gd name="T2" fmla="*/ 218 w 325"/>
                    <a:gd name="T3" fmla="*/ 305 h 857"/>
                    <a:gd name="T4" fmla="*/ 0 w 325"/>
                    <a:gd name="T5" fmla="*/ 23 h 857"/>
                    <a:gd name="T6" fmla="*/ 22 w 325"/>
                    <a:gd name="T7" fmla="*/ 0 h 857"/>
                    <a:gd name="T8" fmla="*/ 294 w 325"/>
                    <a:gd name="T9" fmla="*/ 330 h 857"/>
                    <a:gd name="T10" fmla="*/ 312 w 325"/>
                    <a:gd name="T11" fmla="*/ 640 h 857"/>
                    <a:gd name="T12" fmla="*/ 86 w 325"/>
                    <a:gd name="T13" fmla="*/ 844 h 857"/>
                    <a:gd name="T14" fmla="*/ 20 w 325"/>
                    <a:gd name="T15" fmla="*/ 812 h 857"/>
                    <a:gd name="T16" fmla="*/ 237 w 325"/>
                    <a:gd name="T17" fmla="*/ 61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5" h="857">
                      <a:moveTo>
                        <a:pt x="237" y="615"/>
                      </a:moveTo>
                      <a:cubicBezTo>
                        <a:pt x="237" y="615"/>
                        <a:pt x="249" y="435"/>
                        <a:pt x="218" y="305"/>
                      </a:cubicBezTo>
                      <a:cubicBezTo>
                        <a:pt x="197" y="215"/>
                        <a:pt x="73" y="90"/>
                        <a:pt x="0" y="23"/>
                      </a:cubicBezTo>
                      <a:cubicBezTo>
                        <a:pt x="13" y="8"/>
                        <a:pt x="22" y="0"/>
                        <a:pt x="22" y="0"/>
                      </a:cubicBezTo>
                      <a:cubicBezTo>
                        <a:pt x="22" y="0"/>
                        <a:pt x="263" y="200"/>
                        <a:pt x="294" y="330"/>
                      </a:cubicBezTo>
                      <a:cubicBezTo>
                        <a:pt x="325" y="459"/>
                        <a:pt x="312" y="640"/>
                        <a:pt x="312" y="640"/>
                      </a:cubicBezTo>
                      <a:cubicBezTo>
                        <a:pt x="312" y="640"/>
                        <a:pt x="158" y="797"/>
                        <a:pt x="86" y="844"/>
                      </a:cubicBezTo>
                      <a:cubicBezTo>
                        <a:pt x="65" y="857"/>
                        <a:pt x="42" y="841"/>
                        <a:pt x="20" y="812"/>
                      </a:cubicBezTo>
                      <a:cubicBezTo>
                        <a:pt x="96" y="759"/>
                        <a:pt x="237" y="615"/>
                        <a:pt x="237" y="615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2" name="Freeform 331"/>
                <p:cNvSpPr>
                  <a:spLocks/>
                </p:cNvSpPr>
                <p:nvPr/>
              </p:nvSpPr>
              <p:spPr bwMode="auto">
                <a:xfrm>
                  <a:off x="1762" y="2231"/>
                  <a:ext cx="232" cy="370"/>
                </a:xfrm>
                <a:custGeom>
                  <a:avLst/>
                  <a:gdLst>
                    <a:gd name="T0" fmla="*/ 107 w 183"/>
                    <a:gd name="T1" fmla="*/ 293 h 293"/>
                    <a:gd name="T2" fmla="*/ 21 w 183"/>
                    <a:gd name="T3" fmla="*/ 181 h 293"/>
                    <a:gd name="T4" fmla="*/ 17 w 183"/>
                    <a:gd name="T5" fmla="*/ 107 h 293"/>
                    <a:gd name="T6" fmla="*/ 33 w 183"/>
                    <a:gd name="T7" fmla="*/ 31 h 293"/>
                    <a:gd name="T8" fmla="*/ 36 w 183"/>
                    <a:gd name="T9" fmla="*/ 35 h 293"/>
                    <a:gd name="T10" fmla="*/ 45 w 183"/>
                    <a:gd name="T11" fmla="*/ 11 h 293"/>
                    <a:gd name="T12" fmla="*/ 59 w 183"/>
                    <a:gd name="T13" fmla="*/ 30 h 293"/>
                    <a:gd name="T14" fmla="*/ 73 w 183"/>
                    <a:gd name="T15" fmla="*/ 1 h 293"/>
                    <a:gd name="T16" fmla="*/ 91 w 183"/>
                    <a:gd name="T17" fmla="*/ 30 h 293"/>
                    <a:gd name="T18" fmla="*/ 107 w 183"/>
                    <a:gd name="T19" fmla="*/ 3 h 293"/>
                    <a:gd name="T20" fmla="*/ 125 w 183"/>
                    <a:gd name="T21" fmla="*/ 35 h 293"/>
                    <a:gd name="T22" fmla="*/ 133 w 183"/>
                    <a:gd name="T23" fmla="*/ 130 h 293"/>
                    <a:gd name="T24" fmla="*/ 138 w 183"/>
                    <a:gd name="T25" fmla="*/ 53 h 293"/>
                    <a:gd name="T26" fmla="*/ 161 w 183"/>
                    <a:gd name="T27" fmla="*/ 75 h 293"/>
                    <a:gd name="T28" fmla="*/ 179 w 183"/>
                    <a:gd name="T29" fmla="*/ 176 h 293"/>
                    <a:gd name="T30" fmla="*/ 169 w 183"/>
                    <a:gd name="T31" fmla="*/ 270 h 293"/>
                    <a:gd name="T32" fmla="*/ 107 w 183"/>
                    <a:gd name="T33" fmla="*/ 29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93">
                      <a:moveTo>
                        <a:pt x="107" y="293"/>
                      </a:moveTo>
                      <a:cubicBezTo>
                        <a:pt x="107" y="293"/>
                        <a:pt x="43" y="214"/>
                        <a:pt x="21" y="181"/>
                      </a:cubicBezTo>
                      <a:cubicBezTo>
                        <a:pt x="0" y="148"/>
                        <a:pt x="14" y="142"/>
                        <a:pt x="17" y="107"/>
                      </a:cubicBezTo>
                      <a:cubicBezTo>
                        <a:pt x="21" y="72"/>
                        <a:pt x="20" y="39"/>
                        <a:pt x="33" y="31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5" y="17"/>
                        <a:pt x="45" y="11"/>
                      </a:cubicBezTo>
                      <a:cubicBezTo>
                        <a:pt x="56" y="6"/>
                        <a:pt x="58" y="21"/>
                        <a:pt x="59" y="30"/>
                      </a:cubicBezTo>
                      <a:cubicBezTo>
                        <a:pt x="58" y="10"/>
                        <a:pt x="63" y="2"/>
                        <a:pt x="73" y="1"/>
                      </a:cubicBezTo>
                      <a:cubicBezTo>
                        <a:pt x="83" y="0"/>
                        <a:pt x="89" y="15"/>
                        <a:pt x="91" y="30"/>
                      </a:cubicBezTo>
                      <a:cubicBezTo>
                        <a:pt x="90" y="13"/>
                        <a:pt x="99" y="5"/>
                        <a:pt x="107" y="3"/>
                      </a:cubicBezTo>
                      <a:cubicBezTo>
                        <a:pt x="114" y="1"/>
                        <a:pt x="127" y="9"/>
                        <a:pt x="125" y="35"/>
                      </a:cubicBezTo>
                      <a:cubicBezTo>
                        <a:pt x="123" y="60"/>
                        <a:pt x="133" y="130"/>
                        <a:pt x="133" y="130"/>
                      </a:cubicBezTo>
                      <a:cubicBezTo>
                        <a:pt x="133" y="130"/>
                        <a:pt x="138" y="58"/>
                        <a:pt x="138" y="53"/>
                      </a:cubicBezTo>
                      <a:cubicBezTo>
                        <a:pt x="137" y="48"/>
                        <a:pt x="160" y="42"/>
                        <a:pt x="161" y="75"/>
                      </a:cubicBezTo>
                      <a:cubicBezTo>
                        <a:pt x="161" y="108"/>
                        <a:pt x="174" y="145"/>
                        <a:pt x="179" y="176"/>
                      </a:cubicBezTo>
                      <a:cubicBezTo>
                        <a:pt x="183" y="208"/>
                        <a:pt x="183" y="256"/>
                        <a:pt x="169" y="270"/>
                      </a:cubicBezTo>
                      <a:cubicBezTo>
                        <a:pt x="119" y="288"/>
                        <a:pt x="107" y="293"/>
                        <a:pt x="107" y="293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3" name="Freeform 332"/>
                <p:cNvSpPr>
                  <a:spLocks/>
                </p:cNvSpPr>
                <p:nvPr/>
              </p:nvSpPr>
              <p:spPr bwMode="auto">
                <a:xfrm>
                  <a:off x="2412" y="2490"/>
                  <a:ext cx="572" cy="526"/>
                </a:xfrm>
                <a:custGeom>
                  <a:avLst/>
                  <a:gdLst>
                    <a:gd name="T0" fmla="*/ 301 w 452"/>
                    <a:gd name="T1" fmla="*/ 9 h 416"/>
                    <a:gd name="T2" fmla="*/ 230 w 452"/>
                    <a:gd name="T3" fmla="*/ 25 h 416"/>
                    <a:gd name="T4" fmla="*/ 27 w 452"/>
                    <a:gd name="T5" fmla="*/ 211 h 416"/>
                    <a:gd name="T6" fmla="*/ 9 w 452"/>
                    <a:gd name="T7" fmla="*/ 278 h 416"/>
                    <a:gd name="T8" fmla="*/ 69 w 452"/>
                    <a:gd name="T9" fmla="*/ 394 h 416"/>
                    <a:gd name="T10" fmla="*/ 126 w 452"/>
                    <a:gd name="T11" fmla="*/ 402 h 416"/>
                    <a:gd name="T12" fmla="*/ 248 w 452"/>
                    <a:gd name="T13" fmla="*/ 317 h 416"/>
                    <a:gd name="T14" fmla="*/ 319 w 452"/>
                    <a:gd name="T15" fmla="*/ 254 h 416"/>
                    <a:gd name="T16" fmla="*/ 435 w 452"/>
                    <a:gd name="T17" fmla="*/ 119 h 416"/>
                    <a:gd name="T18" fmla="*/ 430 w 452"/>
                    <a:gd name="T19" fmla="*/ 67 h 416"/>
                    <a:gd name="T20" fmla="*/ 301 w 452"/>
                    <a:gd name="T21" fmla="*/ 9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2" h="416">
                      <a:moveTo>
                        <a:pt x="301" y="9"/>
                      </a:moveTo>
                      <a:cubicBezTo>
                        <a:pt x="282" y="0"/>
                        <a:pt x="250" y="8"/>
                        <a:pt x="230" y="25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8" y="229"/>
                        <a:pt x="0" y="259"/>
                        <a:pt x="9" y="278"/>
                      </a:cubicBezTo>
                      <a:cubicBezTo>
                        <a:pt x="69" y="394"/>
                        <a:pt x="69" y="394"/>
                        <a:pt x="69" y="394"/>
                      </a:cubicBezTo>
                      <a:cubicBezTo>
                        <a:pt x="79" y="413"/>
                        <a:pt x="104" y="416"/>
                        <a:pt x="126" y="402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0" y="302"/>
                        <a:pt x="302" y="273"/>
                        <a:pt x="319" y="254"/>
                      </a:cubicBezTo>
                      <a:cubicBezTo>
                        <a:pt x="435" y="119"/>
                        <a:pt x="435" y="119"/>
                        <a:pt x="435" y="119"/>
                      </a:cubicBezTo>
                      <a:cubicBezTo>
                        <a:pt x="452" y="100"/>
                        <a:pt x="450" y="76"/>
                        <a:pt x="430" y="67"/>
                      </a:cubicBezTo>
                      <a:lnTo>
                        <a:pt x="301" y="9"/>
                      </a:ln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4" name="Freeform 333"/>
                <p:cNvSpPr>
                  <a:spLocks/>
                </p:cNvSpPr>
                <p:nvPr/>
              </p:nvSpPr>
              <p:spPr bwMode="auto">
                <a:xfrm>
                  <a:off x="2515" y="2596"/>
                  <a:ext cx="601" cy="618"/>
                </a:xfrm>
                <a:custGeom>
                  <a:avLst/>
                  <a:gdLst>
                    <a:gd name="T0" fmla="*/ 391 w 476"/>
                    <a:gd name="T1" fmla="*/ 104 h 489"/>
                    <a:gd name="T2" fmla="*/ 85 w 476"/>
                    <a:gd name="T3" fmla="*/ 77 h 489"/>
                    <a:gd name="T4" fmla="*/ 84 w 476"/>
                    <a:gd name="T5" fmla="*/ 385 h 489"/>
                    <a:gd name="T6" fmla="*/ 390 w 476"/>
                    <a:gd name="T7" fmla="*/ 411 h 489"/>
                    <a:gd name="T8" fmla="*/ 391 w 476"/>
                    <a:gd name="T9" fmla="*/ 104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6" h="489">
                      <a:moveTo>
                        <a:pt x="391" y="104"/>
                      </a:moveTo>
                      <a:cubicBezTo>
                        <a:pt x="307" y="11"/>
                        <a:pt x="170" y="0"/>
                        <a:pt x="85" y="77"/>
                      </a:cubicBezTo>
                      <a:cubicBezTo>
                        <a:pt x="0" y="155"/>
                        <a:pt x="0" y="292"/>
                        <a:pt x="84" y="385"/>
                      </a:cubicBezTo>
                      <a:cubicBezTo>
                        <a:pt x="169" y="477"/>
                        <a:pt x="306" y="489"/>
                        <a:pt x="390" y="411"/>
                      </a:cubicBezTo>
                      <a:cubicBezTo>
                        <a:pt x="475" y="334"/>
                        <a:pt x="476" y="196"/>
                        <a:pt x="391" y="104"/>
                      </a:cubicBezTo>
                      <a:close/>
                    </a:path>
                  </a:pathLst>
                </a:custGeom>
                <a:solidFill>
                  <a:srgbClr val="2640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5" name="Freeform 334"/>
                <p:cNvSpPr>
                  <a:spLocks/>
                </p:cNvSpPr>
                <p:nvPr/>
              </p:nvSpPr>
              <p:spPr bwMode="auto">
                <a:xfrm>
                  <a:off x="2515" y="2637"/>
                  <a:ext cx="508" cy="577"/>
                </a:xfrm>
                <a:custGeom>
                  <a:avLst/>
                  <a:gdLst>
                    <a:gd name="T0" fmla="*/ 179 w 402"/>
                    <a:gd name="T1" fmla="*/ 296 h 457"/>
                    <a:gd name="T2" fmla="*/ 168 w 402"/>
                    <a:gd name="T3" fmla="*/ 0 h 457"/>
                    <a:gd name="T4" fmla="*/ 85 w 402"/>
                    <a:gd name="T5" fmla="*/ 45 h 457"/>
                    <a:gd name="T6" fmla="*/ 84 w 402"/>
                    <a:gd name="T7" fmla="*/ 353 h 457"/>
                    <a:gd name="T8" fmla="*/ 390 w 402"/>
                    <a:gd name="T9" fmla="*/ 379 h 457"/>
                    <a:gd name="T10" fmla="*/ 402 w 402"/>
                    <a:gd name="T11" fmla="*/ 368 h 457"/>
                    <a:gd name="T12" fmla="*/ 179 w 402"/>
                    <a:gd name="T13" fmla="*/ 29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2" h="457">
                      <a:moveTo>
                        <a:pt x="179" y="296"/>
                      </a:moveTo>
                      <a:cubicBezTo>
                        <a:pt x="99" y="209"/>
                        <a:pt x="95" y="79"/>
                        <a:pt x="168" y="0"/>
                      </a:cubicBezTo>
                      <a:cubicBezTo>
                        <a:pt x="138" y="8"/>
                        <a:pt x="109" y="23"/>
                        <a:pt x="85" y="45"/>
                      </a:cubicBezTo>
                      <a:cubicBezTo>
                        <a:pt x="0" y="123"/>
                        <a:pt x="0" y="260"/>
                        <a:pt x="84" y="353"/>
                      </a:cubicBezTo>
                      <a:cubicBezTo>
                        <a:pt x="169" y="445"/>
                        <a:pt x="306" y="457"/>
                        <a:pt x="390" y="379"/>
                      </a:cubicBezTo>
                      <a:cubicBezTo>
                        <a:pt x="395" y="376"/>
                        <a:pt x="398" y="372"/>
                        <a:pt x="402" y="368"/>
                      </a:cubicBezTo>
                      <a:cubicBezTo>
                        <a:pt x="326" y="387"/>
                        <a:pt x="239" y="362"/>
                        <a:pt x="179" y="296"/>
                      </a:cubicBezTo>
                      <a:close/>
                    </a:path>
                  </a:pathLst>
                </a:custGeom>
                <a:solidFill>
                  <a:srgbClr val="0725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6" name="Freeform 335"/>
                <p:cNvSpPr>
                  <a:spLocks/>
                </p:cNvSpPr>
                <p:nvPr/>
              </p:nvSpPr>
              <p:spPr bwMode="auto">
                <a:xfrm>
                  <a:off x="2660" y="1432"/>
                  <a:ext cx="97" cy="140"/>
                </a:xfrm>
                <a:custGeom>
                  <a:avLst/>
                  <a:gdLst>
                    <a:gd name="T0" fmla="*/ 97 w 97"/>
                    <a:gd name="T1" fmla="*/ 19 h 140"/>
                    <a:gd name="T2" fmla="*/ 47 w 97"/>
                    <a:gd name="T3" fmla="*/ 140 h 140"/>
                    <a:gd name="T4" fmla="*/ 0 w 97"/>
                    <a:gd name="T5" fmla="*/ 122 h 140"/>
                    <a:gd name="T6" fmla="*/ 51 w 97"/>
                    <a:gd name="T7" fmla="*/ 0 h 140"/>
                    <a:gd name="T8" fmla="*/ 97 w 97"/>
                    <a:gd name="T9" fmla="*/ 1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0">
                      <a:moveTo>
                        <a:pt x="97" y="19"/>
                      </a:moveTo>
                      <a:lnTo>
                        <a:pt x="47" y="140"/>
                      </a:lnTo>
                      <a:lnTo>
                        <a:pt x="0" y="122"/>
                      </a:lnTo>
                      <a:lnTo>
                        <a:pt x="51" y="0"/>
                      </a:lnTo>
                      <a:lnTo>
                        <a:pt x="97" y="1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7" name="Freeform 336"/>
                <p:cNvSpPr>
                  <a:spLocks/>
                </p:cNvSpPr>
                <p:nvPr/>
              </p:nvSpPr>
              <p:spPr bwMode="auto">
                <a:xfrm>
                  <a:off x="2703" y="1063"/>
                  <a:ext cx="999" cy="675"/>
                </a:xfrm>
                <a:custGeom>
                  <a:avLst/>
                  <a:gdLst>
                    <a:gd name="T0" fmla="*/ 469 w 790"/>
                    <a:gd name="T1" fmla="*/ 51 h 534"/>
                    <a:gd name="T2" fmla="*/ 497 w 790"/>
                    <a:gd name="T3" fmla="*/ 277 h 534"/>
                    <a:gd name="T4" fmla="*/ 41 w 790"/>
                    <a:gd name="T5" fmla="*/ 300 h 534"/>
                    <a:gd name="T6" fmla="*/ 0 w 790"/>
                    <a:gd name="T7" fmla="*/ 409 h 534"/>
                    <a:gd name="T8" fmla="*/ 417 w 790"/>
                    <a:gd name="T9" fmla="*/ 503 h 534"/>
                    <a:gd name="T10" fmla="*/ 702 w 790"/>
                    <a:gd name="T11" fmla="*/ 379 h 534"/>
                    <a:gd name="T12" fmla="*/ 781 w 790"/>
                    <a:gd name="T13" fmla="*/ 85 h 534"/>
                    <a:gd name="T14" fmla="*/ 469 w 790"/>
                    <a:gd name="T15" fmla="*/ 51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534">
                      <a:moveTo>
                        <a:pt x="469" y="51"/>
                      </a:moveTo>
                      <a:cubicBezTo>
                        <a:pt x="469" y="51"/>
                        <a:pt x="522" y="188"/>
                        <a:pt x="497" y="277"/>
                      </a:cubicBezTo>
                      <a:cubicBezTo>
                        <a:pt x="473" y="366"/>
                        <a:pt x="219" y="379"/>
                        <a:pt x="41" y="300"/>
                      </a:cubicBezTo>
                      <a:cubicBezTo>
                        <a:pt x="15" y="363"/>
                        <a:pt x="0" y="409"/>
                        <a:pt x="0" y="409"/>
                      </a:cubicBezTo>
                      <a:cubicBezTo>
                        <a:pt x="0" y="409"/>
                        <a:pt x="287" y="534"/>
                        <a:pt x="417" y="503"/>
                      </a:cubicBezTo>
                      <a:cubicBezTo>
                        <a:pt x="546" y="472"/>
                        <a:pt x="702" y="379"/>
                        <a:pt x="702" y="379"/>
                      </a:cubicBezTo>
                      <a:cubicBezTo>
                        <a:pt x="702" y="379"/>
                        <a:pt x="773" y="171"/>
                        <a:pt x="781" y="85"/>
                      </a:cubicBezTo>
                      <a:cubicBezTo>
                        <a:pt x="790" y="0"/>
                        <a:pt x="469" y="51"/>
                        <a:pt x="469" y="51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8" name="Freeform 337"/>
                <p:cNvSpPr>
                  <a:spLocks/>
                </p:cNvSpPr>
                <p:nvPr/>
              </p:nvSpPr>
              <p:spPr bwMode="auto">
                <a:xfrm>
                  <a:off x="2703" y="1115"/>
                  <a:ext cx="991" cy="623"/>
                </a:xfrm>
                <a:custGeom>
                  <a:avLst/>
                  <a:gdLst>
                    <a:gd name="T0" fmla="*/ 646 w 784"/>
                    <a:gd name="T1" fmla="*/ 282 h 493"/>
                    <a:gd name="T2" fmla="*/ 361 w 784"/>
                    <a:gd name="T3" fmla="*/ 406 h 493"/>
                    <a:gd name="T4" fmla="*/ 10 w 784"/>
                    <a:gd name="T5" fmla="*/ 338 h 493"/>
                    <a:gd name="T6" fmla="*/ 0 w 784"/>
                    <a:gd name="T7" fmla="*/ 368 h 493"/>
                    <a:gd name="T8" fmla="*/ 417 w 784"/>
                    <a:gd name="T9" fmla="*/ 462 h 493"/>
                    <a:gd name="T10" fmla="*/ 702 w 784"/>
                    <a:gd name="T11" fmla="*/ 338 h 493"/>
                    <a:gd name="T12" fmla="*/ 781 w 784"/>
                    <a:gd name="T13" fmla="*/ 44 h 493"/>
                    <a:gd name="T14" fmla="*/ 724 w 784"/>
                    <a:gd name="T15" fmla="*/ 0 h 493"/>
                    <a:gd name="T16" fmla="*/ 646 w 784"/>
                    <a:gd name="T17" fmla="*/ 28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4" h="493">
                      <a:moveTo>
                        <a:pt x="646" y="282"/>
                      </a:moveTo>
                      <a:cubicBezTo>
                        <a:pt x="646" y="282"/>
                        <a:pt x="490" y="375"/>
                        <a:pt x="361" y="406"/>
                      </a:cubicBezTo>
                      <a:cubicBezTo>
                        <a:pt x="270" y="427"/>
                        <a:pt x="103" y="373"/>
                        <a:pt x="10" y="338"/>
                      </a:cubicBezTo>
                      <a:cubicBezTo>
                        <a:pt x="3" y="357"/>
                        <a:pt x="0" y="368"/>
                        <a:pt x="0" y="368"/>
                      </a:cubicBezTo>
                      <a:cubicBezTo>
                        <a:pt x="0" y="368"/>
                        <a:pt x="287" y="493"/>
                        <a:pt x="417" y="462"/>
                      </a:cubicBezTo>
                      <a:cubicBezTo>
                        <a:pt x="546" y="431"/>
                        <a:pt x="702" y="338"/>
                        <a:pt x="702" y="338"/>
                      </a:cubicBezTo>
                      <a:cubicBezTo>
                        <a:pt x="702" y="338"/>
                        <a:pt x="773" y="130"/>
                        <a:pt x="781" y="44"/>
                      </a:cubicBezTo>
                      <a:cubicBezTo>
                        <a:pt x="784" y="20"/>
                        <a:pt x="760" y="7"/>
                        <a:pt x="724" y="0"/>
                      </a:cubicBezTo>
                      <a:cubicBezTo>
                        <a:pt x="711" y="92"/>
                        <a:pt x="646" y="282"/>
                        <a:pt x="646" y="282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9" name="Freeform 338"/>
                <p:cNvSpPr>
                  <a:spLocks/>
                </p:cNvSpPr>
                <p:nvPr/>
              </p:nvSpPr>
              <p:spPr bwMode="auto">
                <a:xfrm>
                  <a:off x="2822" y="336"/>
                  <a:ext cx="65" cy="136"/>
                </a:xfrm>
                <a:custGeom>
                  <a:avLst/>
                  <a:gdLst>
                    <a:gd name="T0" fmla="*/ 65 w 65"/>
                    <a:gd name="T1" fmla="*/ 129 h 136"/>
                    <a:gd name="T2" fmla="*/ 50 w 65"/>
                    <a:gd name="T3" fmla="*/ 0 h 136"/>
                    <a:gd name="T4" fmla="*/ 0 w 65"/>
                    <a:gd name="T5" fmla="*/ 5 h 136"/>
                    <a:gd name="T6" fmla="*/ 15 w 65"/>
                    <a:gd name="T7" fmla="*/ 136 h 136"/>
                    <a:gd name="T8" fmla="*/ 65 w 65"/>
                    <a:gd name="T9" fmla="*/ 129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36">
                      <a:moveTo>
                        <a:pt x="65" y="129"/>
                      </a:moveTo>
                      <a:lnTo>
                        <a:pt x="50" y="0"/>
                      </a:lnTo>
                      <a:lnTo>
                        <a:pt x="0" y="5"/>
                      </a:lnTo>
                      <a:lnTo>
                        <a:pt x="15" y="136"/>
                      </a:lnTo>
                      <a:lnTo>
                        <a:pt x="65" y="12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0" name="Freeform 339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820"/>
                </a:xfrm>
                <a:custGeom>
                  <a:avLst/>
                  <a:gdLst>
                    <a:gd name="T0" fmla="*/ 356 w 680"/>
                    <a:gd name="T1" fmla="*/ 513 h 649"/>
                    <a:gd name="T2" fmla="*/ 444 w 680"/>
                    <a:gd name="T3" fmla="*/ 303 h 649"/>
                    <a:gd name="T4" fmla="*/ 10 w 680"/>
                    <a:gd name="T5" fmla="*/ 158 h 649"/>
                    <a:gd name="T6" fmla="*/ 0 w 680"/>
                    <a:gd name="T7" fmla="*/ 42 h 649"/>
                    <a:gd name="T8" fmla="*/ 427 w 680"/>
                    <a:gd name="T9" fmla="*/ 64 h 649"/>
                    <a:gd name="T10" fmla="*/ 668 w 680"/>
                    <a:gd name="T11" fmla="*/ 260 h 649"/>
                    <a:gd name="T12" fmla="*/ 665 w 680"/>
                    <a:gd name="T13" fmla="*/ 564 h 649"/>
                    <a:gd name="T14" fmla="*/ 356 w 680"/>
                    <a:gd name="T15" fmla="*/ 513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0" h="649">
                      <a:moveTo>
                        <a:pt x="356" y="513"/>
                      </a:moveTo>
                      <a:cubicBezTo>
                        <a:pt x="356" y="513"/>
                        <a:pt x="443" y="395"/>
                        <a:pt x="444" y="303"/>
                      </a:cubicBezTo>
                      <a:cubicBezTo>
                        <a:pt x="444" y="211"/>
                        <a:pt x="203" y="130"/>
                        <a:pt x="10" y="158"/>
                      </a:cubicBezTo>
                      <a:cubicBezTo>
                        <a:pt x="2" y="91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51" y="649"/>
                        <a:pt x="356" y="513"/>
                        <a:pt x="356" y="513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1" name="Freeform 340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752"/>
                </a:xfrm>
                <a:custGeom>
                  <a:avLst/>
                  <a:gdLst>
                    <a:gd name="T0" fmla="*/ 599 w 680"/>
                    <a:gd name="T1" fmla="*/ 299 h 595"/>
                    <a:gd name="T2" fmla="*/ 358 w 680"/>
                    <a:gd name="T3" fmla="*/ 103 h 595"/>
                    <a:gd name="T4" fmla="*/ 2 w 680"/>
                    <a:gd name="T5" fmla="*/ 74 h 595"/>
                    <a:gd name="T6" fmla="*/ 0 w 680"/>
                    <a:gd name="T7" fmla="*/ 42 h 595"/>
                    <a:gd name="T8" fmla="*/ 427 w 680"/>
                    <a:gd name="T9" fmla="*/ 64 h 595"/>
                    <a:gd name="T10" fmla="*/ 668 w 680"/>
                    <a:gd name="T11" fmla="*/ 260 h 595"/>
                    <a:gd name="T12" fmla="*/ 665 w 680"/>
                    <a:gd name="T13" fmla="*/ 564 h 595"/>
                    <a:gd name="T14" fmla="*/ 598 w 680"/>
                    <a:gd name="T15" fmla="*/ 591 h 595"/>
                    <a:gd name="T16" fmla="*/ 599 w 680"/>
                    <a:gd name="T17" fmla="*/ 29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0" h="595">
                      <a:moveTo>
                        <a:pt x="599" y="299"/>
                      </a:moveTo>
                      <a:cubicBezTo>
                        <a:pt x="599" y="299"/>
                        <a:pt x="474" y="167"/>
                        <a:pt x="358" y="103"/>
                      </a:cubicBezTo>
                      <a:cubicBezTo>
                        <a:pt x="276" y="58"/>
                        <a:pt x="100" y="65"/>
                        <a:pt x="2" y="74"/>
                      </a:cubicBezTo>
                      <a:cubicBezTo>
                        <a:pt x="0" y="54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61" y="588"/>
                        <a:pt x="634" y="595"/>
                        <a:pt x="598" y="591"/>
                      </a:cubicBezTo>
                      <a:cubicBezTo>
                        <a:pt x="610" y="499"/>
                        <a:pt x="599" y="299"/>
                        <a:pt x="599" y="299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2" name="Freeform 341"/>
                <p:cNvSpPr>
                  <a:spLocks/>
                </p:cNvSpPr>
                <p:nvPr/>
              </p:nvSpPr>
              <p:spPr bwMode="auto">
                <a:xfrm>
                  <a:off x="2473" y="338"/>
                  <a:ext cx="363" cy="242"/>
                </a:xfrm>
                <a:custGeom>
                  <a:avLst/>
                  <a:gdLst>
                    <a:gd name="T0" fmla="*/ 280 w 287"/>
                    <a:gd name="T1" fmla="*/ 31 h 192"/>
                    <a:gd name="T2" fmla="*/ 141 w 287"/>
                    <a:gd name="T3" fmla="*/ 5 h 192"/>
                    <a:gd name="T4" fmla="*/ 74 w 287"/>
                    <a:gd name="T5" fmla="*/ 34 h 192"/>
                    <a:gd name="T6" fmla="*/ 12 w 287"/>
                    <a:gd name="T7" fmla="*/ 83 h 192"/>
                    <a:gd name="T8" fmla="*/ 17 w 287"/>
                    <a:gd name="T9" fmla="*/ 84 h 192"/>
                    <a:gd name="T10" fmla="*/ 1 w 287"/>
                    <a:gd name="T11" fmla="*/ 103 h 192"/>
                    <a:gd name="T12" fmla="*/ 23 w 287"/>
                    <a:gd name="T13" fmla="*/ 107 h 192"/>
                    <a:gd name="T14" fmla="*/ 4 w 287"/>
                    <a:gd name="T15" fmla="*/ 132 h 192"/>
                    <a:gd name="T16" fmla="*/ 37 w 287"/>
                    <a:gd name="T17" fmla="*/ 135 h 192"/>
                    <a:gd name="T18" fmla="*/ 21 w 287"/>
                    <a:gd name="T19" fmla="*/ 161 h 192"/>
                    <a:gd name="T20" fmla="*/ 57 w 287"/>
                    <a:gd name="T21" fmla="*/ 163 h 192"/>
                    <a:gd name="T22" fmla="*/ 146 w 287"/>
                    <a:gd name="T23" fmla="*/ 127 h 192"/>
                    <a:gd name="T24" fmla="*/ 79 w 287"/>
                    <a:gd name="T25" fmla="*/ 166 h 192"/>
                    <a:gd name="T26" fmla="*/ 109 w 287"/>
                    <a:gd name="T27" fmla="*/ 177 h 192"/>
                    <a:gd name="T28" fmla="*/ 208 w 287"/>
                    <a:gd name="T29" fmla="*/ 147 h 192"/>
                    <a:gd name="T30" fmla="*/ 287 w 287"/>
                    <a:gd name="T31" fmla="*/ 96 h 192"/>
                    <a:gd name="T32" fmla="*/ 280 w 287"/>
                    <a:gd name="T33" fmla="*/ 3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7" h="192">
                      <a:moveTo>
                        <a:pt x="280" y="31"/>
                      </a:moveTo>
                      <a:cubicBezTo>
                        <a:pt x="280" y="31"/>
                        <a:pt x="180" y="9"/>
                        <a:pt x="141" y="5"/>
                      </a:cubicBezTo>
                      <a:cubicBezTo>
                        <a:pt x="101" y="0"/>
                        <a:pt x="103" y="15"/>
                        <a:pt x="74" y="34"/>
                      </a:cubicBezTo>
                      <a:cubicBezTo>
                        <a:pt x="44" y="53"/>
                        <a:pt x="14" y="67"/>
                        <a:pt x="12" y="83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17" y="84"/>
                        <a:pt x="1" y="90"/>
                        <a:pt x="1" y="103"/>
                      </a:cubicBezTo>
                      <a:cubicBezTo>
                        <a:pt x="0" y="115"/>
                        <a:pt x="14" y="109"/>
                        <a:pt x="23" y="107"/>
                      </a:cubicBezTo>
                      <a:cubicBezTo>
                        <a:pt x="5" y="114"/>
                        <a:pt x="1" y="123"/>
                        <a:pt x="4" y="132"/>
                      </a:cubicBezTo>
                      <a:cubicBezTo>
                        <a:pt x="7" y="141"/>
                        <a:pt x="23" y="140"/>
                        <a:pt x="37" y="135"/>
                      </a:cubicBezTo>
                      <a:cubicBezTo>
                        <a:pt x="22" y="141"/>
                        <a:pt x="19" y="153"/>
                        <a:pt x="21" y="161"/>
                      </a:cubicBezTo>
                      <a:cubicBezTo>
                        <a:pt x="22" y="169"/>
                        <a:pt x="35" y="177"/>
                        <a:pt x="57" y="163"/>
                      </a:cubicBezTo>
                      <a:cubicBezTo>
                        <a:pt x="79" y="150"/>
                        <a:pt x="146" y="127"/>
                        <a:pt x="146" y="127"/>
                      </a:cubicBezTo>
                      <a:cubicBezTo>
                        <a:pt x="146" y="127"/>
                        <a:pt x="84" y="164"/>
                        <a:pt x="79" y="166"/>
                      </a:cubicBezTo>
                      <a:cubicBezTo>
                        <a:pt x="75" y="168"/>
                        <a:pt x="79" y="192"/>
                        <a:pt x="109" y="177"/>
                      </a:cubicBezTo>
                      <a:cubicBezTo>
                        <a:pt x="139" y="162"/>
                        <a:pt x="178" y="158"/>
                        <a:pt x="208" y="147"/>
                      </a:cubicBezTo>
                      <a:cubicBezTo>
                        <a:pt x="238" y="137"/>
                        <a:pt x="281" y="115"/>
                        <a:pt x="287" y="96"/>
                      </a:cubicBezTo>
                      <a:cubicBezTo>
                        <a:pt x="281" y="43"/>
                        <a:pt x="280" y="31"/>
                        <a:pt x="280" y="31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3" name="Freeform 342"/>
                <p:cNvSpPr>
                  <a:spLocks/>
                </p:cNvSpPr>
                <p:nvPr/>
              </p:nvSpPr>
              <p:spPr bwMode="auto">
                <a:xfrm>
                  <a:off x="2351" y="1270"/>
                  <a:ext cx="352" cy="263"/>
                </a:xfrm>
                <a:custGeom>
                  <a:avLst/>
                  <a:gdLst>
                    <a:gd name="T0" fmla="*/ 253 w 278"/>
                    <a:gd name="T1" fmla="*/ 208 h 208"/>
                    <a:gd name="T2" fmla="*/ 112 w 278"/>
                    <a:gd name="T3" fmla="*/ 196 h 208"/>
                    <a:gd name="T4" fmla="*/ 55 w 278"/>
                    <a:gd name="T5" fmla="*/ 149 h 208"/>
                    <a:gd name="T6" fmla="*/ 9 w 278"/>
                    <a:gd name="T7" fmla="*/ 86 h 208"/>
                    <a:gd name="T8" fmla="*/ 14 w 278"/>
                    <a:gd name="T9" fmla="*/ 86 h 208"/>
                    <a:gd name="T10" fmla="*/ 3 w 278"/>
                    <a:gd name="T11" fmla="*/ 64 h 208"/>
                    <a:gd name="T12" fmla="*/ 26 w 278"/>
                    <a:gd name="T13" fmla="*/ 66 h 208"/>
                    <a:gd name="T14" fmla="*/ 14 w 278"/>
                    <a:gd name="T15" fmla="*/ 37 h 208"/>
                    <a:gd name="T16" fmla="*/ 47 w 278"/>
                    <a:gd name="T17" fmla="*/ 43 h 208"/>
                    <a:gd name="T18" fmla="*/ 39 w 278"/>
                    <a:gd name="T19" fmla="*/ 13 h 208"/>
                    <a:gd name="T20" fmla="*/ 74 w 278"/>
                    <a:gd name="T21" fmla="*/ 21 h 208"/>
                    <a:gd name="T22" fmla="*/ 150 w 278"/>
                    <a:gd name="T23" fmla="*/ 79 h 208"/>
                    <a:gd name="T24" fmla="*/ 96 w 278"/>
                    <a:gd name="T25" fmla="*/ 24 h 208"/>
                    <a:gd name="T26" fmla="*/ 128 w 278"/>
                    <a:gd name="T27" fmla="*/ 22 h 208"/>
                    <a:gd name="T28" fmla="*/ 215 w 278"/>
                    <a:gd name="T29" fmla="*/ 77 h 208"/>
                    <a:gd name="T30" fmla="*/ 278 w 278"/>
                    <a:gd name="T31" fmla="*/ 147 h 208"/>
                    <a:gd name="T32" fmla="*/ 253 w 278"/>
                    <a:gd name="T33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8" h="208">
                      <a:moveTo>
                        <a:pt x="253" y="208"/>
                      </a:moveTo>
                      <a:cubicBezTo>
                        <a:pt x="253" y="208"/>
                        <a:pt x="151" y="202"/>
                        <a:pt x="112" y="196"/>
                      </a:cubicBezTo>
                      <a:cubicBezTo>
                        <a:pt x="73" y="190"/>
                        <a:pt x="79" y="176"/>
                        <a:pt x="55" y="149"/>
                      </a:cubicBezTo>
                      <a:cubicBezTo>
                        <a:pt x="32" y="123"/>
                        <a:pt x="7" y="102"/>
                        <a:pt x="9" y="86"/>
                      </a:cubicBezTo>
                      <a:cubicBezTo>
                        <a:pt x="14" y="86"/>
                        <a:pt x="14" y="86"/>
                        <a:pt x="14" y="86"/>
                      </a:cubicBezTo>
                      <a:cubicBezTo>
                        <a:pt x="14" y="86"/>
                        <a:pt x="0" y="76"/>
                        <a:pt x="3" y="64"/>
                      </a:cubicBezTo>
                      <a:cubicBezTo>
                        <a:pt x="6" y="52"/>
                        <a:pt x="19" y="61"/>
                        <a:pt x="26" y="66"/>
                      </a:cubicBezTo>
                      <a:cubicBezTo>
                        <a:pt x="11" y="54"/>
                        <a:pt x="9" y="45"/>
                        <a:pt x="14" y="37"/>
                      </a:cubicBezTo>
                      <a:cubicBezTo>
                        <a:pt x="20" y="29"/>
                        <a:pt x="35" y="35"/>
                        <a:pt x="47" y="43"/>
                      </a:cubicBezTo>
                      <a:cubicBezTo>
                        <a:pt x="34" y="33"/>
                        <a:pt x="35" y="20"/>
                        <a:pt x="39" y="13"/>
                      </a:cubicBezTo>
                      <a:cubicBezTo>
                        <a:pt x="42" y="6"/>
                        <a:pt x="57" y="2"/>
                        <a:pt x="74" y="21"/>
                      </a:cubicBezTo>
                      <a:cubicBezTo>
                        <a:pt x="92" y="40"/>
                        <a:pt x="150" y="79"/>
                        <a:pt x="150" y="79"/>
                      </a:cubicBezTo>
                      <a:cubicBezTo>
                        <a:pt x="150" y="79"/>
                        <a:pt x="101" y="28"/>
                        <a:pt x="96" y="24"/>
                      </a:cubicBezTo>
                      <a:cubicBezTo>
                        <a:pt x="92" y="21"/>
                        <a:pt x="103" y="0"/>
                        <a:pt x="128" y="22"/>
                      </a:cubicBezTo>
                      <a:cubicBezTo>
                        <a:pt x="152" y="44"/>
                        <a:pt x="189" y="59"/>
                        <a:pt x="215" y="77"/>
                      </a:cubicBezTo>
                      <a:cubicBezTo>
                        <a:pt x="241" y="95"/>
                        <a:pt x="276" y="128"/>
                        <a:pt x="278" y="147"/>
                      </a:cubicBezTo>
                      <a:cubicBezTo>
                        <a:pt x="258" y="197"/>
                        <a:pt x="253" y="208"/>
                        <a:pt x="253" y="208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4" name="Freeform 343"/>
                <p:cNvSpPr>
                  <a:spLocks/>
                </p:cNvSpPr>
                <p:nvPr/>
              </p:nvSpPr>
              <p:spPr bwMode="auto">
                <a:xfrm>
                  <a:off x="3156" y="724"/>
                  <a:ext cx="293" cy="635"/>
                </a:xfrm>
                <a:custGeom>
                  <a:avLst/>
                  <a:gdLst>
                    <a:gd name="T0" fmla="*/ 36 w 232"/>
                    <a:gd name="T1" fmla="*/ 65 h 502"/>
                    <a:gd name="T2" fmla="*/ 0 w 232"/>
                    <a:gd name="T3" fmla="*/ 128 h 502"/>
                    <a:gd name="T4" fmla="*/ 0 w 232"/>
                    <a:gd name="T5" fmla="*/ 403 h 502"/>
                    <a:gd name="T6" fmla="*/ 37 w 232"/>
                    <a:gd name="T7" fmla="*/ 461 h 502"/>
                    <a:gd name="T8" fmla="*/ 164 w 232"/>
                    <a:gd name="T9" fmla="*/ 496 h 502"/>
                    <a:gd name="T10" fmla="*/ 207 w 232"/>
                    <a:gd name="T11" fmla="*/ 459 h 502"/>
                    <a:gd name="T12" fmla="*/ 228 w 232"/>
                    <a:gd name="T13" fmla="*/ 311 h 502"/>
                    <a:gd name="T14" fmla="*/ 229 w 232"/>
                    <a:gd name="T15" fmla="*/ 217 h 502"/>
                    <a:gd name="T16" fmla="*/ 208 w 232"/>
                    <a:gd name="T17" fmla="*/ 41 h 502"/>
                    <a:gd name="T18" fmla="*/ 166 w 232"/>
                    <a:gd name="T19" fmla="*/ 9 h 502"/>
                    <a:gd name="T20" fmla="*/ 36 w 232"/>
                    <a:gd name="T21" fmla="*/ 65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502">
                      <a:moveTo>
                        <a:pt x="36" y="65"/>
                      </a:moveTo>
                      <a:cubicBezTo>
                        <a:pt x="16" y="73"/>
                        <a:pt x="0" y="102"/>
                        <a:pt x="0" y="128"/>
                      </a:cubicBezTo>
                      <a:cubicBezTo>
                        <a:pt x="0" y="403"/>
                        <a:pt x="0" y="403"/>
                        <a:pt x="0" y="403"/>
                      </a:cubicBezTo>
                      <a:cubicBezTo>
                        <a:pt x="0" y="430"/>
                        <a:pt x="16" y="456"/>
                        <a:pt x="37" y="461"/>
                      </a:cubicBezTo>
                      <a:cubicBezTo>
                        <a:pt x="164" y="496"/>
                        <a:pt x="164" y="496"/>
                        <a:pt x="164" y="496"/>
                      </a:cubicBezTo>
                      <a:cubicBezTo>
                        <a:pt x="184" y="502"/>
                        <a:pt x="204" y="485"/>
                        <a:pt x="207" y="459"/>
                      </a:cubicBezTo>
                      <a:cubicBezTo>
                        <a:pt x="228" y="311"/>
                        <a:pt x="228" y="311"/>
                        <a:pt x="228" y="311"/>
                      </a:cubicBezTo>
                      <a:cubicBezTo>
                        <a:pt x="231" y="285"/>
                        <a:pt x="232" y="243"/>
                        <a:pt x="229" y="217"/>
                      </a:cubicBezTo>
                      <a:cubicBezTo>
                        <a:pt x="208" y="41"/>
                        <a:pt x="208" y="41"/>
                        <a:pt x="208" y="41"/>
                      </a:cubicBezTo>
                      <a:cubicBezTo>
                        <a:pt x="205" y="15"/>
                        <a:pt x="186" y="0"/>
                        <a:pt x="166" y="9"/>
                      </a:cubicBez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5" name="Oval 344"/>
                <p:cNvSpPr>
                  <a:spLocks noChangeArrowheads="1"/>
                </p:cNvSpPr>
                <p:nvPr/>
              </p:nvSpPr>
              <p:spPr bwMode="auto">
                <a:xfrm>
                  <a:off x="3228" y="799"/>
                  <a:ext cx="572" cy="526"/>
                </a:xfrm>
                <a:prstGeom prst="ellipse">
                  <a:avLst/>
                </a:prstGeom>
                <a:solidFill>
                  <a:srgbClr val="A08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6" name="Freeform 345"/>
                <p:cNvSpPr>
                  <a:spLocks/>
                </p:cNvSpPr>
                <p:nvPr/>
              </p:nvSpPr>
              <p:spPr bwMode="auto">
                <a:xfrm>
                  <a:off x="3228" y="946"/>
                  <a:ext cx="572" cy="379"/>
                </a:xfrm>
                <a:custGeom>
                  <a:avLst/>
                  <a:gdLst>
                    <a:gd name="T0" fmla="*/ 249 w 453"/>
                    <a:gd name="T1" fmla="*/ 192 h 300"/>
                    <a:gd name="T2" fmla="*/ 24 w 453"/>
                    <a:gd name="T3" fmla="*/ 0 h 300"/>
                    <a:gd name="T4" fmla="*/ 0 w 453"/>
                    <a:gd name="T5" fmla="*/ 92 h 300"/>
                    <a:gd name="T6" fmla="*/ 227 w 453"/>
                    <a:gd name="T7" fmla="*/ 300 h 300"/>
                    <a:gd name="T8" fmla="*/ 453 w 453"/>
                    <a:gd name="T9" fmla="*/ 92 h 300"/>
                    <a:gd name="T10" fmla="*/ 452 w 453"/>
                    <a:gd name="T11" fmla="*/ 76 h 300"/>
                    <a:gd name="T12" fmla="*/ 249 w 453"/>
                    <a:gd name="T13" fmla="*/ 192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" h="300">
                      <a:moveTo>
                        <a:pt x="249" y="192"/>
                      </a:moveTo>
                      <a:cubicBezTo>
                        <a:pt x="130" y="192"/>
                        <a:pt x="33" y="108"/>
                        <a:pt x="24" y="0"/>
                      </a:cubicBezTo>
                      <a:cubicBezTo>
                        <a:pt x="9" y="28"/>
                        <a:pt x="0" y="59"/>
                        <a:pt x="0" y="92"/>
                      </a:cubicBezTo>
                      <a:cubicBezTo>
                        <a:pt x="0" y="207"/>
                        <a:pt x="102" y="300"/>
                        <a:pt x="227" y="300"/>
                      </a:cubicBezTo>
                      <a:cubicBezTo>
                        <a:pt x="352" y="300"/>
                        <a:pt x="453" y="207"/>
                        <a:pt x="453" y="92"/>
                      </a:cubicBezTo>
                      <a:cubicBezTo>
                        <a:pt x="453" y="87"/>
                        <a:pt x="453" y="81"/>
                        <a:pt x="452" y="76"/>
                      </a:cubicBezTo>
                      <a:cubicBezTo>
                        <a:pt x="416" y="145"/>
                        <a:pt x="338" y="192"/>
                        <a:pt x="249" y="192"/>
                      </a:cubicBezTo>
                      <a:close/>
                    </a:path>
                  </a:pathLst>
                </a:custGeom>
                <a:solidFill>
                  <a:srgbClr val="907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7" name="Freeform 346"/>
                <p:cNvSpPr>
                  <a:spLocks/>
                </p:cNvSpPr>
                <p:nvPr/>
              </p:nvSpPr>
              <p:spPr bwMode="auto">
                <a:xfrm>
                  <a:off x="1411" y="421"/>
                  <a:ext cx="275" cy="234"/>
                </a:xfrm>
                <a:custGeom>
                  <a:avLst/>
                  <a:gdLst>
                    <a:gd name="T0" fmla="*/ 0 w 218"/>
                    <a:gd name="T1" fmla="*/ 5 h 185"/>
                    <a:gd name="T2" fmla="*/ 216 w 218"/>
                    <a:gd name="T3" fmla="*/ 185 h 185"/>
                    <a:gd name="T4" fmla="*/ 213 w 218"/>
                    <a:gd name="T5" fmla="*/ 174 h 185"/>
                    <a:gd name="T6" fmla="*/ 4 w 218"/>
                    <a:gd name="T7" fmla="*/ 0 h 185"/>
                    <a:gd name="T8" fmla="*/ 0 w 218"/>
                    <a:gd name="T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5">
                      <a:moveTo>
                        <a:pt x="0" y="5"/>
                      </a:moveTo>
                      <a:cubicBezTo>
                        <a:pt x="216" y="185"/>
                        <a:pt x="216" y="185"/>
                        <a:pt x="216" y="185"/>
                      </a:cubicBezTo>
                      <a:cubicBezTo>
                        <a:pt x="218" y="182"/>
                        <a:pt x="216" y="178"/>
                        <a:pt x="213" y="174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8" name="Freeform 347"/>
                <p:cNvSpPr>
                  <a:spLocks/>
                </p:cNvSpPr>
                <p:nvPr/>
              </p:nvSpPr>
              <p:spPr bwMode="auto">
                <a:xfrm>
                  <a:off x="1416" y="406"/>
                  <a:ext cx="283" cy="240"/>
                </a:xfrm>
                <a:custGeom>
                  <a:avLst/>
                  <a:gdLst>
                    <a:gd name="T0" fmla="*/ 10 w 224"/>
                    <a:gd name="T1" fmla="*/ 0 h 190"/>
                    <a:gd name="T2" fmla="*/ 0 w 224"/>
                    <a:gd name="T3" fmla="*/ 12 h 190"/>
                    <a:gd name="T4" fmla="*/ 209 w 224"/>
                    <a:gd name="T5" fmla="*/ 186 h 190"/>
                    <a:gd name="T6" fmla="*/ 209 w 224"/>
                    <a:gd name="T7" fmla="*/ 186 h 190"/>
                    <a:gd name="T8" fmla="*/ 209 w 224"/>
                    <a:gd name="T9" fmla="*/ 186 h 190"/>
                    <a:gd name="T10" fmla="*/ 222 w 224"/>
                    <a:gd name="T11" fmla="*/ 187 h 190"/>
                    <a:gd name="T12" fmla="*/ 219 w 224"/>
                    <a:gd name="T13" fmla="*/ 174 h 190"/>
                    <a:gd name="T14" fmla="*/ 219 w 224"/>
                    <a:gd name="T15" fmla="*/ 175 h 190"/>
                    <a:gd name="T16" fmla="*/ 219 w 224"/>
                    <a:gd name="T17" fmla="*/ 174 h 190"/>
                    <a:gd name="T18" fmla="*/ 219 w 224"/>
                    <a:gd name="T19" fmla="*/ 174 h 190"/>
                    <a:gd name="T20" fmla="*/ 10 w 224"/>
                    <a:gd name="T2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190">
                      <a:moveTo>
                        <a:pt x="10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13" y="189"/>
                        <a:pt x="219" y="190"/>
                        <a:pt x="222" y="187"/>
                      </a:cubicBezTo>
                      <a:cubicBezTo>
                        <a:pt x="224" y="184"/>
                        <a:pt x="223" y="179"/>
                        <a:pt x="219" y="174"/>
                      </a:cubicBezTo>
                      <a:cubicBezTo>
                        <a:pt x="219" y="175"/>
                        <a:pt x="219" y="175"/>
                        <a:pt x="219" y="175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9" name="Freeform 348"/>
                <p:cNvSpPr>
                  <a:spLocks/>
                </p:cNvSpPr>
                <p:nvPr/>
              </p:nvSpPr>
              <p:spPr bwMode="auto">
                <a:xfrm>
                  <a:off x="1429" y="399"/>
                  <a:ext cx="279" cy="232"/>
                </a:xfrm>
                <a:custGeom>
                  <a:avLst/>
                  <a:gdLst>
                    <a:gd name="T0" fmla="*/ 209 w 221"/>
                    <a:gd name="T1" fmla="*/ 179 h 183"/>
                    <a:gd name="T2" fmla="*/ 221 w 221"/>
                    <a:gd name="T3" fmla="*/ 181 h 183"/>
                    <a:gd name="T4" fmla="*/ 4 w 221"/>
                    <a:gd name="T5" fmla="*/ 0 h 183"/>
                    <a:gd name="T6" fmla="*/ 0 w 221"/>
                    <a:gd name="T7" fmla="*/ 5 h 183"/>
                    <a:gd name="T8" fmla="*/ 209 w 221"/>
                    <a:gd name="T9" fmla="*/ 17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83">
                      <a:moveTo>
                        <a:pt x="209" y="179"/>
                      </a:moveTo>
                      <a:cubicBezTo>
                        <a:pt x="213" y="182"/>
                        <a:pt x="218" y="183"/>
                        <a:pt x="221" y="18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lnTo>
                        <a:pt x="209" y="179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0" name="Freeform 349"/>
                <p:cNvSpPr>
                  <a:spLocks/>
                </p:cNvSpPr>
                <p:nvPr/>
              </p:nvSpPr>
              <p:spPr bwMode="auto">
                <a:xfrm>
                  <a:off x="1680" y="626"/>
                  <a:ext cx="42" cy="38"/>
                </a:xfrm>
                <a:custGeom>
                  <a:avLst/>
                  <a:gdLst>
                    <a:gd name="T0" fmla="*/ 22 w 33"/>
                    <a:gd name="T1" fmla="*/ 2 h 30"/>
                    <a:gd name="T2" fmla="*/ 10 w 33"/>
                    <a:gd name="T3" fmla="*/ 0 h 30"/>
                    <a:gd name="T4" fmla="*/ 10 w 33"/>
                    <a:gd name="T5" fmla="*/ 0 h 30"/>
                    <a:gd name="T6" fmla="*/ 10 w 33"/>
                    <a:gd name="T7" fmla="*/ 1 h 30"/>
                    <a:gd name="T8" fmla="*/ 10 w 33"/>
                    <a:gd name="T9" fmla="*/ 0 h 30"/>
                    <a:gd name="T10" fmla="*/ 13 w 33"/>
                    <a:gd name="T11" fmla="*/ 13 h 30"/>
                    <a:gd name="T12" fmla="*/ 0 w 33"/>
                    <a:gd name="T13" fmla="*/ 12 h 30"/>
                    <a:gd name="T14" fmla="*/ 0 w 33"/>
                    <a:gd name="T15" fmla="*/ 12 h 30"/>
                    <a:gd name="T16" fmla="*/ 0 w 33"/>
                    <a:gd name="T17" fmla="*/ 12 h 30"/>
                    <a:gd name="T18" fmla="*/ 3 w 33"/>
                    <a:gd name="T19" fmla="*/ 24 h 30"/>
                    <a:gd name="T20" fmla="*/ 33 w 33"/>
                    <a:gd name="T21" fmla="*/ 30 h 30"/>
                    <a:gd name="T22" fmla="*/ 22 w 33"/>
                    <a:gd name="T23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" h="30">
                      <a:moveTo>
                        <a:pt x="22" y="2"/>
                      </a:moveTo>
                      <a:cubicBezTo>
                        <a:pt x="19" y="4"/>
                        <a:pt x="14" y="3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4" y="5"/>
                        <a:pt x="15" y="10"/>
                        <a:pt x="13" y="13"/>
                      </a:cubicBezTo>
                      <a:cubicBezTo>
                        <a:pt x="10" y="16"/>
                        <a:pt x="4" y="15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20"/>
                        <a:pt x="3" y="2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F0B1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1" name="Freeform 350"/>
                <p:cNvSpPr>
                  <a:spLocks/>
                </p:cNvSpPr>
                <p:nvPr/>
              </p:nvSpPr>
              <p:spPr bwMode="auto">
                <a:xfrm>
                  <a:off x="1703" y="646"/>
                  <a:ext cx="19" cy="18"/>
                </a:xfrm>
                <a:custGeom>
                  <a:avLst/>
                  <a:gdLst>
                    <a:gd name="T0" fmla="*/ 0 w 15"/>
                    <a:gd name="T1" fmla="*/ 11 h 14"/>
                    <a:gd name="T2" fmla="*/ 15 w 15"/>
                    <a:gd name="T3" fmla="*/ 14 h 14"/>
                    <a:gd name="T4" fmla="*/ 9 w 15"/>
                    <a:gd name="T5" fmla="*/ 0 h 14"/>
                    <a:gd name="T6" fmla="*/ 4 w 15"/>
                    <a:gd name="T7" fmla="*/ 5 h 14"/>
                    <a:gd name="T8" fmla="*/ 0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11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2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2" name="Freeform 351"/>
                <p:cNvSpPr>
                  <a:spLocks/>
                </p:cNvSpPr>
                <p:nvPr/>
              </p:nvSpPr>
              <p:spPr bwMode="auto">
                <a:xfrm>
                  <a:off x="1398" y="410"/>
                  <a:ext cx="18" cy="16"/>
                </a:xfrm>
                <a:custGeom>
                  <a:avLst/>
                  <a:gdLst>
                    <a:gd name="T0" fmla="*/ 13 w 18"/>
                    <a:gd name="T1" fmla="*/ 16 h 16"/>
                    <a:gd name="T2" fmla="*/ 18 w 18"/>
                    <a:gd name="T3" fmla="*/ 11 h 16"/>
                    <a:gd name="T4" fmla="*/ 5 w 18"/>
                    <a:gd name="T5" fmla="*/ 0 h 16"/>
                    <a:gd name="T6" fmla="*/ 0 w 18"/>
                    <a:gd name="T7" fmla="*/ 6 h 16"/>
                    <a:gd name="T8" fmla="*/ 13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13" y="16"/>
                      </a:moveTo>
                      <a:lnTo>
                        <a:pt x="18" y="11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" name="Freeform 352"/>
                <p:cNvSpPr>
                  <a:spLocks/>
                </p:cNvSpPr>
                <p:nvPr/>
              </p:nvSpPr>
              <p:spPr bwMode="auto">
                <a:xfrm>
                  <a:off x="1403" y="396"/>
                  <a:ext cx="26" cy="25"/>
                </a:xfrm>
                <a:custGeom>
                  <a:avLst/>
                  <a:gdLst>
                    <a:gd name="T0" fmla="*/ 13 w 26"/>
                    <a:gd name="T1" fmla="*/ 25 h 25"/>
                    <a:gd name="T2" fmla="*/ 26 w 26"/>
                    <a:gd name="T3" fmla="*/ 10 h 25"/>
                    <a:gd name="T4" fmla="*/ 13 w 26"/>
                    <a:gd name="T5" fmla="*/ 0 h 25"/>
                    <a:gd name="T6" fmla="*/ 0 w 26"/>
                    <a:gd name="T7" fmla="*/ 14 h 25"/>
                    <a:gd name="T8" fmla="*/ 13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3" y="25"/>
                      </a:moveTo>
                      <a:lnTo>
                        <a:pt x="26" y="10"/>
                      </a:ln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F85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4" name="Freeform 353"/>
                <p:cNvSpPr>
                  <a:spLocks/>
                </p:cNvSpPr>
                <p:nvPr/>
              </p:nvSpPr>
              <p:spPr bwMode="auto">
                <a:xfrm>
                  <a:off x="1416" y="389"/>
                  <a:ext cx="18" cy="17"/>
                </a:xfrm>
                <a:custGeom>
                  <a:avLst/>
                  <a:gdLst>
                    <a:gd name="T0" fmla="*/ 13 w 18"/>
                    <a:gd name="T1" fmla="*/ 17 h 17"/>
                    <a:gd name="T2" fmla="*/ 18 w 18"/>
                    <a:gd name="T3" fmla="*/ 10 h 17"/>
                    <a:gd name="T4" fmla="*/ 5 w 18"/>
                    <a:gd name="T5" fmla="*/ 0 h 17"/>
                    <a:gd name="T6" fmla="*/ 0 w 18"/>
                    <a:gd name="T7" fmla="*/ 7 h 17"/>
                    <a:gd name="T8" fmla="*/ 13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17"/>
                      </a:moveTo>
                      <a:lnTo>
                        <a:pt x="18" y="10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5" name="Freeform 354"/>
                <p:cNvSpPr>
                  <a:spLocks noEditPoints="1"/>
                </p:cNvSpPr>
                <p:nvPr/>
              </p:nvSpPr>
              <p:spPr bwMode="auto">
                <a:xfrm>
                  <a:off x="1722" y="740"/>
                  <a:ext cx="430" cy="49"/>
                </a:xfrm>
                <a:custGeom>
                  <a:avLst/>
                  <a:gdLst>
                    <a:gd name="T0" fmla="*/ 0 w 340"/>
                    <a:gd name="T1" fmla="*/ 0 h 39"/>
                    <a:gd name="T2" fmla="*/ 0 w 340"/>
                    <a:gd name="T3" fmla="*/ 39 h 39"/>
                    <a:gd name="T4" fmla="*/ 340 w 340"/>
                    <a:gd name="T5" fmla="*/ 39 h 39"/>
                    <a:gd name="T6" fmla="*/ 340 w 340"/>
                    <a:gd name="T7" fmla="*/ 0 h 39"/>
                    <a:gd name="T8" fmla="*/ 0 w 340"/>
                    <a:gd name="T9" fmla="*/ 0 h 39"/>
                    <a:gd name="T10" fmla="*/ 9 w 340"/>
                    <a:gd name="T11" fmla="*/ 26 h 39"/>
                    <a:gd name="T12" fmla="*/ 5 w 340"/>
                    <a:gd name="T13" fmla="*/ 22 h 39"/>
                    <a:gd name="T14" fmla="*/ 9 w 340"/>
                    <a:gd name="T15" fmla="*/ 18 h 39"/>
                    <a:gd name="T16" fmla="*/ 13 w 340"/>
                    <a:gd name="T17" fmla="*/ 22 h 39"/>
                    <a:gd name="T18" fmla="*/ 9 w 340"/>
                    <a:gd name="T19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0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40" y="39"/>
                        <a:pt x="340" y="39"/>
                        <a:pt x="340" y="39"/>
                      </a:cubicBezTo>
                      <a:cubicBezTo>
                        <a:pt x="340" y="0"/>
                        <a:pt x="340" y="0"/>
                        <a:pt x="340" y="0"/>
                      </a:cubicBezTo>
                      <a:lnTo>
                        <a:pt x="0" y="0"/>
                      </a:lnTo>
                      <a:close/>
                      <a:moveTo>
                        <a:pt x="9" y="26"/>
                      </a:moveTo>
                      <a:cubicBezTo>
                        <a:pt x="7" y="26"/>
                        <a:pt x="5" y="24"/>
                        <a:pt x="5" y="22"/>
                      </a:cubicBezTo>
                      <a:cubicBezTo>
                        <a:pt x="5" y="20"/>
                        <a:pt x="7" y="18"/>
                        <a:pt x="9" y="18"/>
                      </a:cubicBezTo>
                      <a:cubicBezTo>
                        <a:pt x="11" y="18"/>
                        <a:pt x="13" y="20"/>
                        <a:pt x="13" y="22"/>
                      </a:cubicBezTo>
                      <a:cubicBezTo>
                        <a:pt x="13" y="24"/>
                        <a:pt x="11" y="26"/>
                        <a:pt x="9" y="26"/>
                      </a:cubicBez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6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22" y="740"/>
                  <a:ext cx="430" cy="13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7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22" y="781"/>
                  <a:ext cx="430" cy="8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8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2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9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4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0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5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1" name="Rectangle 360"/>
                <p:cNvSpPr>
                  <a:spLocks noChangeArrowheads="1"/>
                </p:cNvSpPr>
                <p:nvPr/>
              </p:nvSpPr>
              <p:spPr bwMode="auto">
                <a:xfrm>
                  <a:off x="177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2" name="Rectangle 361"/>
                <p:cNvSpPr>
                  <a:spLocks noChangeArrowheads="1"/>
                </p:cNvSpPr>
                <p:nvPr/>
              </p:nvSpPr>
              <p:spPr bwMode="auto">
                <a:xfrm>
                  <a:off x="178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3" name="Rectangle 362"/>
                <p:cNvSpPr>
                  <a:spLocks noChangeArrowheads="1"/>
                </p:cNvSpPr>
                <p:nvPr/>
              </p:nvSpPr>
              <p:spPr bwMode="auto">
                <a:xfrm>
                  <a:off x="179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4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1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5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2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6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3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7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5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8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6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9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8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0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9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1" name="Rectangle 370"/>
                <p:cNvSpPr>
                  <a:spLocks noChangeArrowheads="1"/>
                </p:cNvSpPr>
                <p:nvPr/>
              </p:nvSpPr>
              <p:spPr bwMode="auto">
                <a:xfrm>
                  <a:off x="190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2" name="Rectangle 371"/>
                <p:cNvSpPr>
                  <a:spLocks noChangeArrowheads="1"/>
                </p:cNvSpPr>
                <p:nvPr/>
              </p:nvSpPr>
              <p:spPr bwMode="auto">
                <a:xfrm>
                  <a:off x="192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3" name="Rectangle 372"/>
                <p:cNvSpPr>
                  <a:spLocks noChangeArrowheads="1"/>
                </p:cNvSpPr>
                <p:nvPr/>
              </p:nvSpPr>
              <p:spPr bwMode="auto">
                <a:xfrm>
                  <a:off x="193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4" name="Rectangle 373"/>
                <p:cNvSpPr>
                  <a:spLocks noChangeArrowheads="1"/>
                </p:cNvSpPr>
                <p:nvPr/>
              </p:nvSpPr>
              <p:spPr bwMode="auto">
                <a:xfrm>
                  <a:off x="194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5" name="Rectangle 374"/>
                <p:cNvSpPr>
                  <a:spLocks noChangeArrowheads="1"/>
                </p:cNvSpPr>
                <p:nvPr/>
              </p:nvSpPr>
              <p:spPr bwMode="auto">
                <a:xfrm>
                  <a:off x="1963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6" name="Rectangle 375"/>
                <p:cNvSpPr>
                  <a:spLocks noChangeArrowheads="1"/>
                </p:cNvSpPr>
                <p:nvPr/>
              </p:nvSpPr>
              <p:spPr bwMode="auto">
                <a:xfrm>
                  <a:off x="1977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7" name="Rectangle 376"/>
                <p:cNvSpPr>
                  <a:spLocks noChangeArrowheads="1"/>
                </p:cNvSpPr>
                <p:nvPr/>
              </p:nvSpPr>
              <p:spPr bwMode="auto">
                <a:xfrm>
                  <a:off x="199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8" name="Rectangle 377"/>
                <p:cNvSpPr>
                  <a:spLocks noChangeArrowheads="1"/>
                </p:cNvSpPr>
                <p:nvPr/>
              </p:nvSpPr>
              <p:spPr bwMode="auto">
                <a:xfrm>
                  <a:off x="200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9" name="Rectangle 378"/>
                <p:cNvSpPr>
                  <a:spLocks noChangeArrowheads="1"/>
                </p:cNvSpPr>
                <p:nvPr/>
              </p:nvSpPr>
              <p:spPr bwMode="auto">
                <a:xfrm>
                  <a:off x="201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0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3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204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206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3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7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4" name="Rectangle 383"/>
                <p:cNvSpPr>
                  <a:spLocks noChangeArrowheads="1"/>
                </p:cNvSpPr>
                <p:nvPr/>
              </p:nvSpPr>
              <p:spPr bwMode="auto">
                <a:xfrm>
                  <a:off x="208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5" name="Rectangle 384"/>
                <p:cNvSpPr>
                  <a:spLocks noChangeArrowheads="1"/>
                </p:cNvSpPr>
                <p:nvPr/>
              </p:nvSpPr>
              <p:spPr bwMode="auto">
                <a:xfrm>
                  <a:off x="2102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6" name="Rectangle 385"/>
                <p:cNvSpPr>
                  <a:spLocks noChangeArrowheads="1"/>
                </p:cNvSpPr>
                <p:nvPr/>
              </p:nvSpPr>
              <p:spPr bwMode="auto">
                <a:xfrm>
                  <a:off x="2116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7" name="Rectangle 386"/>
                <p:cNvSpPr>
                  <a:spLocks noChangeArrowheads="1"/>
                </p:cNvSpPr>
                <p:nvPr/>
              </p:nvSpPr>
              <p:spPr bwMode="auto">
                <a:xfrm>
                  <a:off x="213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8" name="Rectangle 387"/>
                <p:cNvSpPr>
                  <a:spLocks noChangeArrowheads="1"/>
                </p:cNvSpPr>
                <p:nvPr/>
              </p:nvSpPr>
              <p:spPr bwMode="auto">
                <a:xfrm>
                  <a:off x="214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9" name="Rectangle 388"/>
                <p:cNvSpPr>
                  <a:spLocks noChangeArrowheads="1"/>
                </p:cNvSpPr>
                <p:nvPr/>
              </p:nvSpPr>
              <p:spPr bwMode="auto">
                <a:xfrm>
                  <a:off x="173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0" name="Rectangle 389"/>
                <p:cNvSpPr>
                  <a:spLocks noChangeArrowheads="1"/>
                </p:cNvSpPr>
                <p:nvPr/>
              </p:nvSpPr>
              <p:spPr bwMode="auto">
                <a:xfrm>
                  <a:off x="175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1" name="Rectangle 390"/>
                <p:cNvSpPr>
                  <a:spLocks noChangeArrowheads="1"/>
                </p:cNvSpPr>
                <p:nvPr/>
              </p:nvSpPr>
              <p:spPr bwMode="auto">
                <a:xfrm>
                  <a:off x="1764" y="740"/>
                  <a:ext cx="1" cy="3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2" name="Rectangle 391"/>
                <p:cNvSpPr>
                  <a:spLocks noChangeArrowheads="1"/>
                </p:cNvSpPr>
                <p:nvPr/>
              </p:nvSpPr>
              <p:spPr bwMode="auto">
                <a:xfrm>
                  <a:off x="177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3" name="Rectangle 392"/>
                <p:cNvSpPr>
                  <a:spLocks noChangeArrowheads="1"/>
                </p:cNvSpPr>
                <p:nvPr/>
              </p:nvSpPr>
              <p:spPr bwMode="auto">
                <a:xfrm>
                  <a:off x="179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4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0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5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1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6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32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7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4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8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6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9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7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0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7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1" name="Rectangle 400"/>
                <p:cNvSpPr>
                  <a:spLocks noChangeArrowheads="1"/>
                </p:cNvSpPr>
                <p:nvPr/>
              </p:nvSpPr>
              <p:spPr bwMode="auto">
                <a:xfrm>
                  <a:off x="1901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2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15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3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29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4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43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5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57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6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7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sp>
            <p:nvSpPr>
              <p:cNvPr id="16" name="Rectangle 407"/>
              <p:cNvSpPr>
                <a:spLocks noChangeArrowheads="1"/>
              </p:cNvSpPr>
              <p:nvPr/>
            </p:nvSpPr>
            <p:spPr bwMode="auto">
              <a:xfrm>
                <a:off x="1985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7" name="Rectangle 408"/>
              <p:cNvSpPr>
                <a:spLocks noChangeArrowheads="1"/>
              </p:cNvSpPr>
              <p:nvPr/>
            </p:nvSpPr>
            <p:spPr bwMode="auto">
              <a:xfrm>
                <a:off x="1999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8" name="Rectangle 409"/>
              <p:cNvSpPr>
                <a:spLocks noChangeArrowheads="1"/>
              </p:cNvSpPr>
              <p:nvPr/>
            </p:nvSpPr>
            <p:spPr bwMode="auto">
              <a:xfrm>
                <a:off x="2013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9" name="Rectangle 410"/>
              <p:cNvSpPr>
                <a:spLocks noChangeArrowheads="1"/>
              </p:cNvSpPr>
              <p:nvPr/>
            </p:nvSpPr>
            <p:spPr bwMode="auto">
              <a:xfrm>
                <a:off x="2027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0" name="Rectangle 411"/>
              <p:cNvSpPr>
                <a:spLocks noChangeArrowheads="1"/>
              </p:cNvSpPr>
              <p:nvPr/>
            </p:nvSpPr>
            <p:spPr bwMode="auto">
              <a:xfrm>
                <a:off x="204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1" name="Rectangle 412"/>
              <p:cNvSpPr>
                <a:spLocks noChangeArrowheads="1"/>
              </p:cNvSpPr>
              <p:nvPr/>
            </p:nvSpPr>
            <p:spPr bwMode="auto">
              <a:xfrm>
                <a:off x="205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2" name="Rectangle 413"/>
              <p:cNvSpPr>
                <a:spLocks noChangeArrowheads="1"/>
              </p:cNvSpPr>
              <p:nvPr/>
            </p:nvSpPr>
            <p:spPr bwMode="auto">
              <a:xfrm>
                <a:off x="206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3" name="Rectangle 414"/>
              <p:cNvSpPr>
                <a:spLocks noChangeArrowheads="1"/>
              </p:cNvSpPr>
              <p:nvPr/>
            </p:nvSpPr>
            <p:spPr bwMode="auto">
              <a:xfrm>
                <a:off x="2082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4" name="Rectangle 415"/>
              <p:cNvSpPr>
                <a:spLocks noChangeArrowheads="1"/>
              </p:cNvSpPr>
              <p:nvPr/>
            </p:nvSpPr>
            <p:spPr bwMode="auto">
              <a:xfrm>
                <a:off x="2096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5" name="Rectangle 416"/>
              <p:cNvSpPr>
                <a:spLocks noChangeArrowheads="1"/>
              </p:cNvSpPr>
              <p:nvPr/>
            </p:nvSpPr>
            <p:spPr bwMode="auto">
              <a:xfrm>
                <a:off x="211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6" name="Rectangle 417"/>
              <p:cNvSpPr>
                <a:spLocks noChangeArrowheads="1"/>
              </p:cNvSpPr>
              <p:nvPr/>
            </p:nvSpPr>
            <p:spPr bwMode="auto">
              <a:xfrm>
                <a:off x="212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7" name="Rectangle 418"/>
              <p:cNvSpPr>
                <a:spLocks noChangeArrowheads="1"/>
              </p:cNvSpPr>
              <p:nvPr/>
            </p:nvSpPr>
            <p:spPr bwMode="auto">
              <a:xfrm>
                <a:off x="213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8" name="Freeform 419"/>
              <p:cNvSpPr>
                <a:spLocks/>
              </p:cNvSpPr>
              <p:nvPr/>
            </p:nvSpPr>
            <p:spPr bwMode="auto">
              <a:xfrm>
                <a:off x="410" y="1604"/>
                <a:ext cx="461" cy="202"/>
              </a:xfrm>
              <a:custGeom>
                <a:avLst/>
                <a:gdLst>
                  <a:gd name="T0" fmla="*/ 356 w 365"/>
                  <a:gd name="T1" fmla="*/ 159 h 160"/>
                  <a:gd name="T2" fmla="*/ 353 w 365"/>
                  <a:gd name="T3" fmla="*/ 158 h 160"/>
                  <a:gd name="T4" fmla="*/ 306 w 365"/>
                  <a:gd name="T5" fmla="*/ 114 h 160"/>
                  <a:gd name="T6" fmla="*/ 276 w 365"/>
                  <a:gd name="T7" fmla="*/ 92 h 160"/>
                  <a:gd name="T8" fmla="*/ 241 w 365"/>
                  <a:gd name="T9" fmla="*/ 78 h 160"/>
                  <a:gd name="T10" fmla="*/ 0 w 365"/>
                  <a:gd name="T11" fmla="*/ 13 h 160"/>
                  <a:gd name="T12" fmla="*/ 3 w 365"/>
                  <a:gd name="T13" fmla="*/ 0 h 160"/>
                  <a:gd name="T14" fmla="*/ 245 w 365"/>
                  <a:gd name="T15" fmla="*/ 65 h 160"/>
                  <a:gd name="T16" fmla="*/ 282 w 365"/>
                  <a:gd name="T17" fmla="*/ 80 h 160"/>
                  <a:gd name="T18" fmla="*/ 315 w 365"/>
                  <a:gd name="T19" fmla="*/ 104 h 160"/>
                  <a:gd name="T20" fmla="*/ 362 w 365"/>
                  <a:gd name="T21" fmla="*/ 148 h 160"/>
                  <a:gd name="T22" fmla="*/ 362 w 365"/>
                  <a:gd name="T23" fmla="*/ 158 h 160"/>
                  <a:gd name="T24" fmla="*/ 356 w 365"/>
                  <a:gd name="T2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5" h="160">
                    <a:moveTo>
                      <a:pt x="356" y="159"/>
                    </a:moveTo>
                    <a:cubicBezTo>
                      <a:pt x="355" y="159"/>
                      <a:pt x="354" y="159"/>
                      <a:pt x="353" y="158"/>
                    </a:cubicBezTo>
                    <a:cubicBezTo>
                      <a:pt x="306" y="114"/>
                      <a:pt x="306" y="114"/>
                      <a:pt x="306" y="114"/>
                    </a:cubicBezTo>
                    <a:cubicBezTo>
                      <a:pt x="297" y="105"/>
                      <a:pt x="287" y="98"/>
                      <a:pt x="276" y="92"/>
                    </a:cubicBezTo>
                    <a:cubicBezTo>
                      <a:pt x="265" y="86"/>
                      <a:pt x="253" y="81"/>
                      <a:pt x="241" y="7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58" y="68"/>
                      <a:pt x="271" y="73"/>
                      <a:pt x="282" y="80"/>
                    </a:cubicBezTo>
                    <a:cubicBezTo>
                      <a:pt x="294" y="86"/>
                      <a:pt x="305" y="94"/>
                      <a:pt x="315" y="104"/>
                    </a:cubicBezTo>
                    <a:cubicBezTo>
                      <a:pt x="362" y="148"/>
                      <a:pt x="362" y="148"/>
                      <a:pt x="362" y="148"/>
                    </a:cubicBezTo>
                    <a:cubicBezTo>
                      <a:pt x="365" y="151"/>
                      <a:pt x="365" y="155"/>
                      <a:pt x="362" y="158"/>
                    </a:cubicBezTo>
                    <a:cubicBezTo>
                      <a:pt x="361" y="159"/>
                      <a:pt x="358" y="160"/>
                      <a:pt x="356" y="159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9" name="Freeform 420"/>
              <p:cNvSpPr>
                <a:spLocks/>
              </p:cNvSpPr>
              <p:nvPr/>
            </p:nvSpPr>
            <p:spPr bwMode="auto">
              <a:xfrm>
                <a:off x="377" y="1638"/>
                <a:ext cx="494" cy="105"/>
              </a:xfrm>
              <a:custGeom>
                <a:avLst/>
                <a:gdLst>
                  <a:gd name="T0" fmla="*/ 6 w 391"/>
                  <a:gd name="T1" fmla="*/ 32 h 83"/>
                  <a:gd name="T2" fmla="*/ 9 w 391"/>
                  <a:gd name="T3" fmla="*/ 32 h 83"/>
                  <a:gd name="T4" fmla="*/ 72 w 391"/>
                  <a:gd name="T5" fmla="*/ 17 h 83"/>
                  <a:gd name="T6" fmla="*/ 109 w 391"/>
                  <a:gd name="T7" fmla="*/ 13 h 83"/>
                  <a:gd name="T8" fmla="*/ 146 w 391"/>
                  <a:gd name="T9" fmla="*/ 18 h 83"/>
                  <a:gd name="T10" fmla="*/ 388 w 391"/>
                  <a:gd name="T11" fmla="*/ 83 h 83"/>
                  <a:gd name="T12" fmla="*/ 391 w 391"/>
                  <a:gd name="T13" fmla="*/ 70 h 83"/>
                  <a:gd name="T14" fmla="*/ 149 w 391"/>
                  <a:gd name="T15" fmla="*/ 5 h 83"/>
                  <a:gd name="T16" fmla="*/ 109 w 391"/>
                  <a:gd name="T17" fmla="*/ 0 h 83"/>
                  <a:gd name="T18" fmla="*/ 69 w 391"/>
                  <a:gd name="T19" fmla="*/ 4 h 83"/>
                  <a:gd name="T20" fmla="*/ 6 w 391"/>
                  <a:gd name="T21" fmla="*/ 19 h 83"/>
                  <a:gd name="T22" fmla="*/ 1 w 391"/>
                  <a:gd name="T23" fmla="*/ 27 h 83"/>
                  <a:gd name="T24" fmla="*/ 6 w 391"/>
                  <a:gd name="T25" fmla="*/ 3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1" h="83">
                    <a:moveTo>
                      <a:pt x="6" y="32"/>
                    </a:moveTo>
                    <a:cubicBezTo>
                      <a:pt x="7" y="32"/>
                      <a:pt x="8" y="32"/>
                      <a:pt x="9" y="32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84" y="14"/>
                      <a:pt x="97" y="13"/>
                      <a:pt x="109" y="13"/>
                    </a:cubicBezTo>
                    <a:cubicBezTo>
                      <a:pt x="122" y="13"/>
                      <a:pt x="134" y="15"/>
                      <a:pt x="146" y="18"/>
                    </a:cubicBezTo>
                    <a:cubicBezTo>
                      <a:pt x="388" y="83"/>
                      <a:pt x="388" y="83"/>
                      <a:pt x="388" y="83"/>
                    </a:cubicBezTo>
                    <a:cubicBezTo>
                      <a:pt x="391" y="70"/>
                      <a:pt x="391" y="70"/>
                      <a:pt x="391" y="70"/>
                    </a:cubicBezTo>
                    <a:cubicBezTo>
                      <a:pt x="149" y="5"/>
                      <a:pt x="149" y="5"/>
                      <a:pt x="149" y="5"/>
                    </a:cubicBezTo>
                    <a:cubicBezTo>
                      <a:pt x="136" y="2"/>
                      <a:pt x="123" y="0"/>
                      <a:pt x="109" y="0"/>
                    </a:cubicBezTo>
                    <a:cubicBezTo>
                      <a:pt x="96" y="0"/>
                      <a:pt x="82" y="1"/>
                      <a:pt x="69" y="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3" y="20"/>
                      <a:pt x="0" y="24"/>
                      <a:pt x="1" y="27"/>
                    </a:cubicBezTo>
                    <a:cubicBezTo>
                      <a:pt x="2" y="30"/>
                      <a:pt x="4" y="32"/>
                      <a:pt x="6" y="32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0" name="Freeform 421"/>
              <p:cNvSpPr>
                <a:spLocks/>
              </p:cNvSpPr>
              <p:nvPr/>
            </p:nvSpPr>
            <p:spPr bwMode="auto">
              <a:xfrm>
                <a:off x="601" y="1634"/>
                <a:ext cx="82" cy="55"/>
              </a:xfrm>
              <a:custGeom>
                <a:avLst/>
                <a:gdLst>
                  <a:gd name="T0" fmla="*/ 13 w 65"/>
                  <a:gd name="T1" fmla="*/ 30 h 43"/>
                  <a:gd name="T2" fmla="*/ 13 w 65"/>
                  <a:gd name="T3" fmla="*/ 30 h 43"/>
                  <a:gd name="T4" fmla="*/ 35 w 65"/>
                  <a:gd name="T5" fmla="*/ 18 h 43"/>
                  <a:gd name="T6" fmla="*/ 48 w 65"/>
                  <a:gd name="T7" fmla="*/ 40 h 43"/>
                  <a:gd name="T8" fmla="*/ 61 w 65"/>
                  <a:gd name="T9" fmla="*/ 43 h 43"/>
                  <a:gd name="T10" fmla="*/ 38 w 65"/>
                  <a:gd name="T11" fmla="*/ 5 h 43"/>
                  <a:gd name="T12" fmla="*/ 0 w 65"/>
                  <a:gd name="T13" fmla="*/ 27 h 43"/>
                  <a:gd name="T14" fmla="*/ 13 w 65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1"/>
                      <a:pt x="25" y="15"/>
                      <a:pt x="35" y="18"/>
                    </a:cubicBezTo>
                    <a:cubicBezTo>
                      <a:pt x="44" y="20"/>
                      <a:pt x="50" y="30"/>
                      <a:pt x="48" y="40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5" y="26"/>
                      <a:pt x="55" y="9"/>
                      <a:pt x="38" y="5"/>
                    </a:cubicBezTo>
                    <a:cubicBezTo>
                      <a:pt x="22" y="0"/>
                      <a:pt x="5" y="10"/>
                      <a:pt x="0" y="27"/>
                    </a:cubicBez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1" name="Freeform 422"/>
              <p:cNvSpPr>
                <a:spLocks/>
              </p:cNvSpPr>
              <p:nvPr/>
            </p:nvSpPr>
            <p:spPr bwMode="auto">
              <a:xfrm>
                <a:off x="415" y="1560"/>
                <a:ext cx="199" cy="162"/>
              </a:xfrm>
              <a:custGeom>
                <a:avLst/>
                <a:gdLst>
                  <a:gd name="T0" fmla="*/ 142 w 158"/>
                  <a:gd name="T1" fmla="*/ 106 h 128"/>
                  <a:gd name="T2" fmla="*/ 110 w 158"/>
                  <a:gd name="T3" fmla="*/ 125 h 128"/>
                  <a:gd name="T4" fmla="*/ 22 w 158"/>
                  <a:gd name="T5" fmla="*/ 101 h 128"/>
                  <a:gd name="T6" fmla="*/ 4 w 158"/>
                  <a:gd name="T7" fmla="*/ 70 h 128"/>
                  <a:gd name="T8" fmla="*/ 17 w 158"/>
                  <a:gd name="T9" fmla="*/ 23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2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2" y="106"/>
                    </a:moveTo>
                    <a:cubicBezTo>
                      <a:pt x="138" y="120"/>
                      <a:pt x="124" y="128"/>
                      <a:pt x="110" y="12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9" y="98"/>
                      <a:pt x="0" y="83"/>
                      <a:pt x="4" y="7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9"/>
                      <a:pt x="35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50" y="31"/>
                      <a:pt x="158" y="45"/>
                      <a:pt x="154" y="59"/>
                    </a:cubicBezTo>
                    <a:lnTo>
                      <a:pt x="142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2" name="Freeform 423"/>
              <p:cNvSpPr>
                <a:spLocks/>
              </p:cNvSpPr>
              <p:nvPr/>
            </p:nvSpPr>
            <p:spPr bwMode="auto">
              <a:xfrm>
                <a:off x="493" y="1579"/>
                <a:ext cx="121" cy="143"/>
              </a:xfrm>
              <a:custGeom>
                <a:avLst/>
                <a:gdLst>
                  <a:gd name="T0" fmla="*/ 74 w 96"/>
                  <a:gd name="T1" fmla="*/ 12 h 113"/>
                  <a:gd name="T2" fmla="*/ 26 w 96"/>
                  <a:gd name="T3" fmla="*/ 0 h 113"/>
                  <a:gd name="T4" fmla="*/ 0 w 96"/>
                  <a:gd name="T5" fmla="*/ 97 h 113"/>
                  <a:gd name="T6" fmla="*/ 48 w 96"/>
                  <a:gd name="T7" fmla="*/ 110 h 113"/>
                  <a:gd name="T8" fmla="*/ 80 w 96"/>
                  <a:gd name="T9" fmla="*/ 91 h 113"/>
                  <a:gd name="T10" fmla="*/ 92 w 96"/>
                  <a:gd name="T11" fmla="*/ 44 h 113"/>
                  <a:gd name="T12" fmla="*/ 74 w 96"/>
                  <a:gd name="T13" fmla="*/ 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3">
                    <a:moveTo>
                      <a:pt x="74" y="1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62" y="113"/>
                      <a:pt x="76" y="105"/>
                      <a:pt x="80" y="9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30"/>
                      <a:pt x="88" y="16"/>
                      <a:pt x="74" y="12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3" name="Freeform 424"/>
              <p:cNvSpPr>
                <a:spLocks/>
              </p:cNvSpPr>
              <p:nvPr/>
            </p:nvSpPr>
            <p:spPr bwMode="auto">
              <a:xfrm>
                <a:off x="665" y="1627"/>
                <a:ext cx="200" cy="162"/>
              </a:xfrm>
              <a:custGeom>
                <a:avLst/>
                <a:gdLst>
                  <a:gd name="T0" fmla="*/ 141 w 158"/>
                  <a:gd name="T1" fmla="*/ 106 h 128"/>
                  <a:gd name="T2" fmla="*/ 110 w 158"/>
                  <a:gd name="T3" fmla="*/ 124 h 128"/>
                  <a:gd name="T4" fmla="*/ 22 w 158"/>
                  <a:gd name="T5" fmla="*/ 101 h 128"/>
                  <a:gd name="T6" fmla="*/ 4 w 158"/>
                  <a:gd name="T7" fmla="*/ 69 h 128"/>
                  <a:gd name="T8" fmla="*/ 16 w 158"/>
                  <a:gd name="T9" fmla="*/ 22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1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1" y="106"/>
                    </a:moveTo>
                    <a:cubicBezTo>
                      <a:pt x="138" y="120"/>
                      <a:pt x="123" y="128"/>
                      <a:pt x="110" y="124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8" y="97"/>
                      <a:pt x="0" y="83"/>
                      <a:pt x="4" y="6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9"/>
                      <a:pt x="34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49" y="31"/>
                      <a:pt x="158" y="45"/>
                      <a:pt x="154" y="59"/>
                    </a:cubicBezTo>
                    <a:lnTo>
                      <a:pt x="141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4" name="Freeform 425"/>
              <p:cNvSpPr>
                <a:spLocks/>
              </p:cNvSpPr>
              <p:nvPr/>
            </p:nvSpPr>
            <p:spPr bwMode="auto">
              <a:xfrm>
                <a:off x="742" y="1645"/>
                <a:ext cx="123" cy="144"/>
              </a:xfrm>
              <a:custGeom>
                <a:avLst/>
                <a:gdLst>
                  <a:gd name="T0" fmla="*/ 75 w 97"/>
                  <a:gd name="T1" fmla="*/ 13 h 114"/>
                  <a:gd name="T2" fmla="*/ 26 w 97"/>
                  <a:gd name="T3" fmla="*/ 0 h 114"/>
                  <a:gd name="T4" fmla="*/ 0 w 97"/>
                  <a:gd name="T5" fmla="*/ 98 h 114"/>
                  <a:gd name="T6" fmla="*/ 49 w 97"/>
                  <a:gd name="T7" fmla="*/ 110 h 114"/>
                  <a:gd name="T8" fmla="*/ 80 w 97"/>
                  <a:gd name="T9" fmla="*/ 92 h 114"/>
                  <a:gd name="T10" fmla="*/ 93 w 97"/>
                  <a:gd name="T11" fmla="*/ 45 h 114"/>
                  <a:gd name="T12" fmla="*/ 75 w 97"/>
                  <a:gd name="T13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4">
                    <a:moveTo>
                      <a:pt x="75" y="13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62" y="114"/>
                      <a:pt x="77" y="106"/>
                      <a:pt x="80" y="92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7" y="31"/>
                      <a:pt x="88" y="17"/>
                      <a:pt x="75" y="13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5" name="Freeform 426"/>
              <p:cNvSpPr>
                <a:spLocks noEditPoints="1"/>
              </p:cNvSpPr>
              <p:nvPr/>
            </p:nvSpPr>
            <p:spPr bwMode="auto">
              <a:xfrm>
                <a:off x="396" y="1541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0 w 189"/>
                  <a:gd name="T3" fmla="*/ 5 h 159"/>
                  <a:gd name="T4" fmla="*/ 20 w 189"/>
                  <a:gd name="T5" fmla="*/ 28 h 159"/>
                  <a:gd name="T6" fmla="*/ 4 w 189"/>
                  <a:gd name="T7" fmla="*/ 87 h 159"/>
                  <a:gd name="T8" fmla="*/ 28 w 189"/>
                  <a:gd name="T9" fmla="*/ 128 h 159"/>
                  <a:gd name="T10" fmla="*/ 128 w 189"/>
                  <a:gd name="T11" fmla="*/ 154 h 159"/>
                  <a:gd name="T12" fmla="*/ 168 w 189"/>
                  <a:gd name="T13" fmla="*/ 131 h 159"/>
                  <a:gd name="T14" fmla="*/ 184 w 189"/>
                  <a:gd name="T15" fmla="*/ 72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5 w 189"/>
                  <a:gd name="T21" fmla="*/ 140 h 159"/>
                  <a:gd name="T22" fmla="*/ 37 w 189"/>
                  <a:gd name="T23" fmla="*/ 116 h 159"/>
                  <a:gd name="T24" fmla="*/ 19 w 189"/>
                  <a:gd name="T25" fmla="*/ 85 h 159"/>
                  <a:gd name="T26" fmla="*/ 32 w 189"/>
                  <a:gd name="T27" fmla="*/ 38 h 159"/>
                  <a:gd name="T28" fmla="*/ 63 w 189"/>
                  <a:gd name="T29" fmla="*/ 19 h 159"/>
                  <a:gd name="T30" fmla="*/ 151 w 189"/>
                  <a:gd name="T31" fmla="*/ 42 h 159"/>
                  <a:gd name="T32" fmla="*/ 169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43" y="0"/>
                      <a:pt x="25" y="10"/>
                      <a:pt x="20" y="2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0" y="105"/>
                      <a:pt x="10" y="123"/>
                      <a:pt x="28" y="128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45" y="159"/>
                      <a:pt x="163" y="148"/>
                      <a:pt x="168" y="131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9" y="54"/>
                      <a:pt x="178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3" y="135"/>
                      <a:pt x="139" y="143"/>
                      <a:pt x="125" y="140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24" y="113"/>
                      <a:pt x="15" y="98"/>
                      <a:pt x="19" y="85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5" y="24"/>
                      <a:pt x="50" y="15"/>
                      <a:pt x="63" y="19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5" y="46"/>
                      <a:pt x="173" y="60"/>
                      <a:pt x="169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6" name="Freeform 427"/>
              <p:cNvSpPr>
                <a:spLocks noEditPoints="1"/>
              </p:cNvSpPr>
              <p:nvPr/>
            </p:nvSpPr>
            <p:spPr bwMode="auto">
              <a:xfrm>
                <a:off x="645" y="1608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1 w 189"/>
                  <a:gd name="T3" fmla="*/ 4 h 159"/>
                  <a:gd name="T4" fmla="*/ 21 w 189"/>
                  <a:gd name="T5" fmla="*/ 28 h 159"/>
                  <a:gd name="T6" fmla="*/ 5 w 189"/>
                  <a:gd name="T7" fmla="*/ 87 h 159"/>
                  <a:gd name="T8" fmla="*/ 28 w 189"/>
                  <a:gd name="T9" fmla="*/ 127 h 159"/>
                  <a:gd name="T10" fmla="*/ 129 w 189"/>
                  <a:gd name="T11" fmla="*/ 154 h 159"/>
                  <a:gd name="T12" fmla="*/ 169 w 189"/>
                  <a:gd name="T13" fmla="*/ 131 h 159"/>
                  <a:gd name="T14" fmla="*/ 185 w 189"/>
                  <a:gd name="T15" fmla="*/ 71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6 w 189"/>
                  <a:gd name="T21" fmla="*/ 139 h 159"/>
                  <a:gd name="T22" fmla="*/ 38 w 189"/>
                  <a:gd name="T23" fmla="*/ 116 h 159"/>
                  <a:gd name="T24" fmla="*/ 20 w 189"/>
                  <a:gd name="T25" fmla="*/ 84 h 159"/>
                  <a:gd name="T26" fmla="*/ 32 w 189"/>
                  <a:gd name="T27" fmla="*/ 37 h 159"/>
                  <a:gd name="T28" fmla="*/ 64 w 189"/>
                  <a:gd name="T29" fmla="*/ 19 h 159"/>
                  <a:gd name="T30" fmla="*/ 152 w 189"/>
                  <a:gd name="T31" fmla="*/ 42 h 159"/>
                  <a:gd name="T32" fmla="*/ 170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44" y="0"/>
                      <a:pt x="26" y="10"/>
                      <a:pt x="21" y="2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4"/>
                      <a:pt x="11" y="123"/>
                      <a:pt x="28" y="127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46" y="159"/>
                      <a:pt x="164" y="148"/>
                      <a:pt x="169" y="13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9" y="54"/>
                      <a:pt x="179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4" y="135"/>
                      <a:pt x="139" y="143"/>
                      <a:pt x="126" y="139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24" y="112"/>
                      <a:pt x="16" y="98"/>
                      <a:pt x="20" y="84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24"/>
                      <a:pt x="50" y="15"/>
                      <a:pt x="64" y="19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65" y="46"/>
                      <a:pt x="174" y="60"/>
                      <a:pt x="170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7" name="Freeform 428"/>
              <p:cNvSpPr>
                <a:spLocks/>
              </p:cNvSpPr>
              <p:nvPr/>
            </p:nvSpPr>
            <p:spPr bwMode="auto">
              <a:xfrm>
                <a:off x="207" y="569"/>
                <a:ext cx="663" cy="594"/>
              </a:xfrm>
              <a:custGeom>
                <a:avLst/>
                <a:gdLst>
                  <a:gd name="T0" fmla="*/ 0 w 663"/>
                  <a:gd name="T1" fmla="*/ 341 h 594"/>
                  <a:gd name="T2" fmla="*/ 180 w 663"/>
                  <a:gd name="T3" fmla="*/ 0 h 594"/>
                  <a:gd name="T4" fmla="*/ 663 w 663"/>
                  <a:gd name="T5" fmla="*/ 253 h 594"/>
                  <a:gd name="T6" fmla="*/ 483 w 663"/>
                  <a:gd name="T7" fmla="*/ 594 h 594"/>
                  <a:gd name="T8" fmla="*/ 0 w 663"/>
                  <a:gd name="T9" fmla="*/ 34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594">
                    <a:moveTo>
                      <a:pt x="0" y="341"/>
                    </a:moveTo>
                    <a:lnTo>
                      <a:pt x="180" y="0"/>
                    </a:lnTo>
                    <a:lnTo>
                      <a:pt x="663" y="253"/>
                    </a:lnTo>
                    <a:lnTo>
                      <a:pt x="483" y="594"/>
                    </a:lnTo>
                    <a:lnTo>
                      <a:pt x="0" y="341"/>
                    </a:lnTo>
                    <a:close/>
                  </a:path>
                </a:pathLst>
              </a:custGeom>
              <a:solidFill>
                <a:srgbClr val="E07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8" name="Freeform 429"/>
              <p:cNvSpPr>
                <a:spLocks/>
              </p:cNvSpPr>
              <p:nvPr/>
            </p:nvSpPr>
            <p:spPr bwMode="auto">
              <a:xfrm>
                <a:off x="199" y="910"/>
                <a:ext cx="491" cy="271"/>
              </a:xfrm>
              <a:custGeom>
                <a:avLst/>
                <a:gdLst>
                  <a:gd name="T0" fmla="*/ 8 w 491"/>
                  <a:gd name="T1" fmla="*/ 0 h 271"/>
                  <a:gd name="T2" fmla="*/ 0 w 491"/>
                  <a:gd name="T3" fmla="*/ 19 h 271"/>
                  <a:gd name="T4" fmla="*/ 482 w 491"/>
                  <a:gd name="T5" fmla="*/ 271 h 271"/>
                  <a:gd name="T6" fmla="*/ 491 w 491"/>
                  <a:gd name="T7" fmla="*/ 253 h 271"/>
                  <a:gd name="T8" fmla="*/ 8 w 491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71">
                    <a:moveTo>
                      <a:pt x="8" y="0"/>
                    </a:moveTo>
                    <a:lnTo>
                      <a:pt x="0" y="19"/>
                    </a:lnTo>
                    <a:lnTo>
                      <a:pt x="482" y="271"/>
                    </a:lnTo>
                    <a:lnTo>
                      <a:pt x="491" y="2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55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9" name="Freeform 430"/>
              <p:cNvSpPr>
                <a:spLocks/>
              </p:cNvSpPr>
              <p:nvPr/>
            </p:nvSpPr>
            <p:spPr bwMode="auto">
              <a:xfrm>
                <a:off x="238" y="595"/>
                <a:ext cx="601" cy="541"/>
              </a:xfrm>
              <a:custGeom>
                <a:avLst/>
                <a:gdLst>
                  <a:gd name="T0" fmla="*/ 3 w 601"/>
                  <a:gd name="T1" fmla="*/ 311 h 541"/>
                  <a:gd name="T2" fmla="*/ 6 w 601"/>
                  <a:gd name="T3" fmla="*/ 313 h 541"/>
                  <a:gd name="T4" fmla="*/ 165 w 601"/>
                  <a:gd name="T5" fmla="*/ 9 h 541"/>
                  <a:gd name="T6" fmla="*/ 594 w 601"/>
                  <a:gd name="T7" fmla="*/ 232 h 541"/>
                  <a:gd name="T8" fmla="*/ 436 w 601"/>
                  <a:gd name="T9" fmla="*/ 534 h 541"/>
                  <a:gd name="T10" fmla="*/ 5 w 601"/>
                  <a:gd name="T11" fmla="*/ 309 h 541"/>
                  <a:gd name="T12" fmla="*/ 3 w 601"/>
                  <a:gd name="T13" fmla="*/ 311 h 541"/>
                  <a:gd name="T14" fmla="*/ 6 w 601"/>
                  <a:gd name="T15" fmla="*/ 313 h 541"/>
                  <a:gd name="T16" fmla="*/ 3 w 601"/>
                  <a:gd name="T17" fmla="*/ 311 h 541"/>
                  <a:gd name="T18" fmla="*/ 2 w 601"/>
                  <a:gd name="T19" fmla="*/ 314 h 541"/>
                  <a:gd name="T20" fmla="*/ 438 w 601"/>
                  <a:gd name="T21" fmla="*/ 541 h 541"/>
                  <a:gd name="T22" fmla="*/ 601 w 601"/>
                  <a:gd name="T23" fmla="*/ 229 h 541"/>
                  <a:gd name="T24" fmla="*/ 163 w 601"/>
                  <a:gd name="T25" fmla="*/ 0 h 541"/>
                  <a:gd name="T26" fmla="*/ 0 w 601"/>
                  <a:gd name="T27" fmla="*/ 313 h 541"/>
                  <a:gd name="T28" fmla="*/ 2 w 601"/>
                  <a:gd name="T29" fmla="*/ 314 h 541"/>
                  <a:gd name="T30" fmla="*/ 3 w 601"/>
                  <a:gd name="T31" fmla="*/ 311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1" h="541">
                    <a:moveTo>
                      <a:pt x="3" y="311"/>
                    </a:moveTo>
                    <a:lnTo>
                      <a:pt x="6" y="313"/>
                    </a:lnTo>
                    <a:lnTo>
                      <a:pt x="165" y="9"/>
                    </a:lnTo>
                    <a:lnTo>
                      <a:pt x="594" y="232"/>
                    </a:lnTo>
                    <a:lnTo>
                      <a:pt x="436" y="534"/>
                    </a:lnTo>
                    <a:lnTo>
                      <a:pt x="5" y="309"/>
                    </a:lnTo>
                    <a:lnTo>
                      <a:pt x="3" y="311"/>
                    </a:lnTo>
                    <a:lnTo>
                      <a:pt x="6" y="313"/>
                    </a:lnTo>
                    <a:lnTo>
                      <a:pt x="3" y="311"/>
                    </a:lnTo>
                    <a:lnTo>
                      <a:pt x="2" y="314"/>
                    </a:lnTo>
                    <a:lnTo>
                      <a:pt x="438" y="541"/>
                    </a:lnTo>
                    <a:lnTo>
                      <a:pt x="601" y="229"/>
                    </a:lnTo>
                    <a:lnTo>
                      <a:pt x="163" y="0"/>
                    </a:lnTo>
                    <a:lnTo>
                      <a:pt x="0" y="313"/>
                    </a:lnTo>
                    <a:lnTo>
                      <a:pt x="2" y="314"/>
                    </a:lnTo>
                    <a:lnTo>
                      <a:pt x="3" y="3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0" name="Freeform 431"/>
              <p:cNvSpPr>
                <a:spLocks/>
              </p:cNvSpPr>
              <p:nvPr/>
            </p:nvSpPr>
            <p:spPr bwMode="auto">
              <a:xfrm>
                <a:off x="580" y="823"/>
                <a:ext cx="119" cy="191"/>
              </a:xfrm>
              <a:custGeom>
                <a:avLst/>
                <a:gdLst>
                  <a:gd name="T0" fmla="*/ 119 w 119"/>
                  <a:gd name="T1" fmla="*/ 14 h 191"/>
                  <a:gd name="T2" fmla="*/ 27 w 119"/>
                  <a:gd name="T3" fmla="*/ 191 h 191"/>
                  <a:gd name="T4" fmla="*/ 0 w 119"/>
                  <a:gd name="T5" fmla="*/ 177 h 191"/>
                  <a:gd name="T6" fmla="*/ 94 w 119"/>
                  <a:gd name="T7" fmla="*/ 0 h 191"/>
                  <a:gd name="T8" fmla="*/ 119 w 119"/>
                  <a:gd name="T9" fmla="*/ 1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1">
                    <a:moveTo>
                      <a:pt x="119" y="14"/>
                    </a:moveTo>
                    <a:lnTo>
                      <a:pt x="27" y="191"/>
                    </a:lnTo>
                    <a:lnTo>
                      <a:pt x="0" y="177"/>
                    </a:lnTo>
                    <a:lnTo>
                      <a:pt x="94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1" name="Freeform 432"/>
              <p:cNvSpPr>
                <a:spLocks/>
              </p:cNvSpPr>
              <p:nvPr/>
            </p:nvSpPr>
            <p:spPr bwMode="auto">
              <a:xfrm>
                <a:off x="623" y="844"/>
                <a:ext cx="119" cy="193"/>
              </a:xfrm>
              <a:custGeom>
                <a:avLst/>
                <a:gdLst>
                  <a:gd name="T0" fmla="*/ 119 w 119"/>
                  <a:gd name="T1" fmla="*/ 14 h 193"/>
                  <a:gd name="T2" fmla="*/ 26 w 119"/>
                  <a:gd name="T3" fmla="*/ 193 h 193"/>
                  <a:gd name="T4" fmla="*/ 0 w 119"/>
                  <a:gd name="T5" fmla="*/ 179 h 193"/>
                  <a:gd name="T6" fmla="*/ 93 w 119"/>
                  <a:gd name="T7" fmla="*/ 0 h 193"/>
                  <a:gd name="T8" fmla="*/ 119 w 119"/>
                  <a:gd name="T9" fmla="*/ 1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3">
                    <a:moveTo>
                      <a:pt x="119" y="14"/>
                    </a:moveTo>
                    <a:lnTo>
                      <a:pt x="26" y="193"/>
                    </a:lnTo>
                    <a:lnTo>
                      <a:pt x="0" y="179"/>
                    </a:lnTo>
                    <a:lnTo>
                      <a:pt x="93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2" name="Freeform 433"/>
              <p:cNvSpPr>
                <a:spLocks/>
              </p:cNvSpPr>
              <p:nvPr/>
            </p:nvSpPr>
            <p:spPr bwMode="auto">
              <a:xfrm>
                <a:off x="595" y="552"/>
                <a:ext cx="540" cy="640"/>
              </a:xfrm>
              <a:custGeom>
                <a:avLst/>
                <a:gdLst>
                  <a:gd name="T0" fmla="*/ 0 w 540"/>
                  <a:gd name="T1" fmla="*/ 123 h 640"/>
                  <a:gd name="T2" fmla="*/ 366 w 540"/>
                  <a:gd name="T3" fmla="*/ 0 h 640"/>
                  <a:gd name="T4" fmla="*/ 540 w 540"/>
                  <a:gd name="T5" fmla="*/ 516 h 640"/>
                  <a:gd name="T6" fmla="*/ 175 w 540"/>
                  <a:gd name="T7" fmla="*/ 640 h 640"/>
                  <a:gd name="T8" fmla="*/ 0 w 540"/>
                  <a:gd name="T9" fmla="*/ 123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640">
                    <a:moveTo>
                      <a:pt x="0" y="123"/>
                    </a:moveTo>
                    <a:lnTo>
                      <a:pt x="366" y="0"/>
                    </a:lnTo>
                    <a:lnTo>
                      <a:pt x="540" y="516"/>
                    </a:lnTo>
                    <a:lnTo>
                      <a:pt x="175" y="64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60A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3" name="Freeform 434"/>
              <p:cNvSpPr>
                <a:spLocks/>
              </p:cNvSpPr>
              <p:nvPr/>
            </p:nvSpPr>
            <p:spPr bwMode="auto">
              <a:xfrm>
                <a:off x="577" y="675"/>
                <a:ext cx="193" cy="523"/>
              </a:xfrm>
              <a:custGeom>
                <a:avLst/>
                <a:gdLst>
                  <a:gd name="T0" fmla="*/ 18 w 193"/>
                  <a:gd name="T1" fmla="*/ 0 h 523"/>
                  <a:gd name="T2" fmla="*/ 0 w 193"/>
                  <a:gd name="T3" fmla="*/ 8 h 523"/>
                  <a:gd name="T4" fmla="*/ 174 w 193"/>
                  <a:gd name="T5" fmla="*/ 523 h 523"/>
                  <a:gd name="T6" fmla="*/ 193 w 193"/>
                  <a:gd name="T7" fmla="*/ 517 h 523"/>
                  <a:gd name="T8" fmla="*/ 18 w 193"/>
                  <a:gd name="T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523">
                    <a:moveTo>
                      <a:pt x="18" y="0"/>
                    </a:moveTo>
                    <a:lnTo>
                      <a:pt x="0" y="8"/>
                    </a:lnTo>
                    <a:lnTo>
                      <a:pt x="174" y="523"/>
                    </a:lnTo>
                    <a:lnTo>
                      <a:pt x="193" y="5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48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4" name="Freeform 435"/>
              <p:cNvSpPr>
                <a:spLocks/>
              </p:cNvSpPr>
              <p:nvPr/>
            </p:nvSpPr>
            <p:spPr bwMode="auto">
              <a:xfrm>
                <a:off x="618" y="580"/>
                <a:ext cx="493" cy="583"/>
              </a:xfrm>
              <a:custGeom>
                <a:avLst/>
                <a:gdLst>
                  <a:gd name="T0" fmla="*/ 4 w 493"/>
                  <a:gd name="T1" fmla="*/ 117 h 583"/>
                  <a:gd name="T2" fmla="*/ 5 w 493"/>
                  <a:gd name="T3" fmla="*/ 119 h 583"/>
                  <a:gd name="T4" fmla="*/ 330 w 493"/>
                  <a:gd name="T5" fmla="*/ 8 h 583"/>
                  <a:gd name="T6" fmla="*/ 486 w 493"/>
                  <a:gd name="T7" fmla="*/ 465 h 583"/>
                  <a:gd name="T8" fmla="*/ 165 w 493"/>
                  <a:gd name="T9" fmla="*/ 575 h 583"/>
                  <a:gd name="T10" fmla="*/ 8 w 493"/>
                  <a:gd name="T11" fmla="*/ 115 h 583"/>
                  <a:gd name="T12" fmla="*/ 4 w 493"/>
                  <a:gd name="T13" fmla="*/ 117 h 583"/>
                  <a:gd name="T14" fmla="*/ 5 w 493"/>
                  <a:gd name="T15" fmla="*/ 119 h 583"/>
                  <a:gd name="T16" fmla="*/ 4 w 493"/>
                  <a:gd name="T17" fmla="*/ 117 h 583"/>
                  <a:gd name="T18" fmla="*/ 1 w 493"/>
                  <a:gd name="T19" fmla="*/ 117 h 583"/>
                  <a:gd name="T20" fmla="*/ 161 w 493"/>
                  <a:gd name="T21" fmla="*/ 583 h 583"/>
                  <a:gd name="T22" fmla="*/ 493 w 493"/>
                  <a:gd name="T23" fmla="*/ 469 h 583"/>
                  <a:gd name="T24" fmla="*/ 334 w 493"/>
                  <a:gd name="T25" fmla="*/ 0 h 583"/>
                  <a:gd name="T26" fmla="*/ 0 w 493"/>
                  <a:gd name="T27" fmla="*/ 114 h 583"/>
                  <a:gd name="T28" fmla="*/ 1 w 493"/>
                  <a:gd name="T29" fmla="*/ 117 h 583"/>
                  <a:gd name="T30" fmla="*/ 4 w 493"/>
                  <a:gd name="T31" fmla="*/ 117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3" h="583">
                    <a:moveTo>
                      <a:pt x="4" y="117"/>
                    </a:moveTo>
                    <a:lnTo>
                      <a:pt x="5" y="119"/>
                    </a:lnTo>
                    <a:lnTo>
                      <a:pt x="330" y="8"/>
                    </a:lnTo>
                    <a:lnTo>
                      <a:pt x="486" y="465"/>
                    </a:lnTo>
                    <a:lnTo>
                      <a:pt x="165" y="575"/>
                    </a:lnTo>
                    <a:lnTo>
                      <a:pt x="8" y="115"/>
                    </a:lnTo>
                    <a:lnTo>
                      <a:pt x="4" y="117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1" y="117"/>
                    </a:lnTo>
                    <a:lnTo>
                      <a:pt x="161" y="583"/>
                    </a:lnTo>
                    <a:lnTo>
                      <a:pt x="493" y="469"/>
                    </a:lnTo>
                    <a:lnTo>
                      <a:pt x="334" y="0"/>
                    </a:lnTo>
                    <a:lnTo>
                      <a:pt x="0" y="114"/>
                    </a:lnTo>
                    <a:lnTo>
                      <a:pt x="1" y="117"/>
                    </a:lnTo>
                    <a:lnTo>
                      <a:pt x="4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" name="Freeform 436"/>
              <p:cNvSpPr>
                <a:spLocks/>
              </p:cNvSpPr>
              <p:nvPr/>
            </p:nvSpPr>
            <p:spPr bwMode="auto">
              <a:xfrm>
                <a:off x="803" y="934"/>
                <a:ext cx="200" cy="92"/>
              </a:xfrm>
              <a:custGeom>
                <a:avLst/>
                <a:gdLst>
                  <a:gd name="T0" fmla="*/ 200 w 200"/>
                  <a:gd name="T1" fmla="*/ 28 h 92"/>
                  <a:gd name="T2" fmla="*/ 10 w 200"/>
                  <a:gd name="T3" fmla="*/ 92 h 92"/>
                  <a:gd name="T4" fmla="*/ 0 w 200"/>
                  <a:gd name="T5" fmla="*/ 63 h 92"/>
                  <a:gd name="T6" fmla="*/ 189 w 200"/>
                  <a:gd name="T7" fmla="*/ 0 h 92"/>
                  <a:gd name="T8" fmla="*/ 200 w 200"/>
                  <a:gd name="T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2">
                    <a:moveTo>
                      <a:pt x="200" y="28"/>
                    </a:moveTo>
                    <a:lnTo>
                      <a:pt x="10" y="92"/>
                    </a:lnTo>
                    <a:lnTo>
                      <a:pt x="0" y="63"/>
                    </a:lnTo>
                    <a:lnTo>
                      <a:pt x="189" y="0"/>
                    </a:lnTo>
                    <a:lnTo>
                      <a:pt x="200" y="28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" name="Freeform 437"/>
              <p:cNvSpPr>
                <a:spLocks/>
              </p:cNvSpPr>
              <p:nvPr/>
            </p:nvSpPr>
            <p:spPr bwMode="auto">
              <a:xfrm>
                <a:off x="818" y="978"/>
                <a:ext cx="200" cy="93"/>
              </a:xfrm>
              <a:custGeom>
                <a:avLst/>
                <a:gdLst>
                  <a:gd name="T0" fmla="*/ 200 w 200"/>
                  <a:gd name="T1" fmla="*/ 29 h 93"/>
                  <a:gd name="T2" fmla="*/ 10 w 200"/>
                  <a:gd name="T3" fmla="*/ 93 h 93"/>
                  <a:gd name="T4" fmla="*/ 0 w 200"/>
                  <a:gd name="T5" fmla="*/ 65 h 93"/>
                  <a:gd name="T6" fmla="*/ 190 w 200"/>
                  <a:gd name="T7" fmla="*/ 0 h 93"/>
                  <a:gd name="T8" fmla="*/ 200 w 200"/>
                  <a:gd name="T9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3">
                    <a:moveTo>
                      <a:pt x="200" y="29"/>
                    </a:moveTo>
                    <a:lnTo>
                      <a:pt x="10" y="93"/>
                    </a:lnTo>
                    <a:lnTo>
                      <a:pt x="0" y="65"/>
                    </a:lnTo>
                    <a:lnTo>
                      <a:pt x="190" y="0"/>
                    </a:lnTo>
                    <a:lnTo>
                      <a:pt x="200" y="29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447" name="标题 1">
            <a:extLst>
              <a:ext uri="{FF2B5EF4-FFF2-40B4-BE49-F238E27FC236}">
                <a16:creationId xmlns:a16="http://schemas.microsoft.com/office/drawing/2014/main" id="{440B5238-2F39-4724-99F5-54F116E29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60179" y="2568795"/>
            <a:ext cx="4069557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448" name="文本占位符 62">
            <a:extLst>
              <a:ext uri="{FF2B5EF4-FFF2-40B4-BE49-F238E27FC236}">
                <a16:creationId xmlns:a16="http://schemas.microsoft.com/office/drawing/2014/main" id="{1281399C-D9F4-459E-936B-48BD0E8315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0179" y="4875031"/>
            <a:ext cx="4069557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125" smtClean="0">
                <a:solidFill>
                  <a:schemeClr val="tx1"/>
                </a:solidFill>
              </a:defRPr>
            </a:lvl1pPr>
            <a:lvl2pPr>
              <a:defRPr lang="zh-CN" altLang="en-US" sz="1500" smtClean="0"/>
            </a:lvl2pPr>
            <a:lvl3pPr>
              <a:defRPr lang="zh-CN" altLang="en-US" sz="1350" smtClean="0"/>
            </a:lvl3pPr>
            <a:lvl4pPr>
              <a:defRPr lang="zh-CN" altLang="en-US" sz="1200" smtClean="0"/>
            </a:lvl4pPr>
            <a:lvl5pPr>
              <a:defRPr lang="zh-CN" altLang="en-US" sz="1200"/>
            </a:lvl5pPr>
          </a:lstStyle>
          <a:p>
            <a:pPr marL="171442" marR="0" lvl="0" indent="-171442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449" name="文本占位符 13">
            <a:extLst>
              <a:ext uri="{FF2B5EF4-FFF2-40B4-BE49-F238E27FC236}">
                <a16:creationId xmlns:a16="http://schemas.microsoft.com/office/drawing/2014/main" id="{6A33E64E-DF5F-4967-89AC-4C2864A664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179" y="4578760"/>
            <a:ext cx="4069557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125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44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FE155366-D72B-4535-A35E-F4E79D5A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15355D45-9F35-4EF2-B7C0-13F4EDAB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444" y="1123951"/>
            <a:ext cx="8137922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72E4C87-FDF4-4C73-B720-584B353E61BD}"/>
              </a:ext>
            </a:extLst>
          </p:cNvPr>
          <p:cNvCxnSpPr/>
          <p:nvPr userDrawn="1"/>
        </p:nvCxnSpPr>
        <p:spPr>
          <a:xfrm>
            <a:off x="502444" y="1028700"/>
            <a:ext cx="8137922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A757AED6-0E2C-4E35-86F5-421475108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1299" y="6240464"/>
            <a:ext cx="1041402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2023/6/30</a:t>
            </a:fld>
            <a:endParaRPr lang="zh-CN" altLang="en-US"/>
          </a:p>
        </p:txBody>
      </p:sp>
      <p:sp>
        <p:nvSpPr>
          <p:cNvPr id="14" name="页脚占位符 4">
            <a:extLst>
              <a:ext uri="{FF2B5EF4-FFF2-40B4-BE49-F238E27FC236}">
                <a16:creationId xmlns:a16="http://schemas.microsoft.com/office/drawing/2014/main" id="{08739792-5DF1-4478-B591-60082B66D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443" y="6240464"/>
            <a:ext cx="310515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5A53B323-8841-43C1-924E-061E3806E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49" y="6240464"/>
            <a:ext cx="218241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2" r:id="rId3"/>
    <p:sldLayoutId id="2147483663" r:id="rId4"/>
    <p:sldLayoutId id="2147483655" r:id="rId5"/>
    <p:sldLayoutId id="2147483661" r:id="rId6"/>
    <p:sldLayoutId id="2147483664" r:id="rId7"/>
  </p:sldLayoutIdLst>
  <p:hf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7" userDrawn="1">
          <p15:clr>
            <a:srgbClr val="F26B43"/>
          </p15:clr>
        </p15:guide>
        <p15:guide id="2" pos="5443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>
            <a:extLst>
              <a:ext uri="{FF2B5EF4-FFF2-40B4-BE49-F238E27FC236}">
                <a16:creationId xmlns:a16="http://schemas.microsoft.com/office/drawing/2014/main" id="{D65EA999-EAA4-4239-BFD4-7218E5AA2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3123" y="3340714"/>
            <a:ext cx="6251839" cy="81234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dirty="0">
                <a:latin typeface="+mn-ea"/>
                <a:ea typeface="+mn-ea"/>
              </a:rPr>
              <a:t>華語文能力基準與測驗設計</a:t>
            </a:r>
            <a:endParaRPr lang="zh-CN" altLang="en-US" sz="3100"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15"/>
            <a:ext cx="4697767" cy="1317504"/>
          </a:xfrm>
          <a:prstGeom prst="rect">
            <a:avLst/>
          </a:prstGeom>
        </p:spPr>
      </p:pic>
      <p:sp>
        <p:nvSpPr>
          <p:cNvPr id="5" name="文本占位符 5">
            <a:extLst>
              <a:ext uri="{FF2B5EF4-FFF2-40B4-BE49-F238E27FC236}">
                <a16:creationId xmlns:a16="http://schemas.microsoft.com/office/drawing/2014/main" id="{9E9C5D64-6ECB-4B0A-9660-413BFDE0F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7910" y="6537427"/>
            <a:ext cx="2808515" cy="186771"/>
          </a:xfrm>
        </p:spPr>
        <p:txBody>
          <a:bodyPr/>
          <a:lstStyle/>
          <a:p>
            <a:pPr algn="r"/>
            <a:r>
              <a:rPr lang="en-US" altLang="zh-TW" sz="1800" b="1" dirty="0" smtClean="0">
                <a:solidFill>
                  <a:schemeClr val="tx1"/>
                </a:solidFill>
              </a:rPr>
              <a:t>2023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年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07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月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05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日</a:t>
            </a:r>
            <a:endParaRPr lang="en-US" altLang="zh-TW" sz="18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48717" y="5694499"/>
            <a:ext cx="7017708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188000" algn="r">
              <a:lnSpc>
                <a:spcPts val="2500"/>
              </a:lnSpc>
            </a:pPr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吳欣儒 助理研究員</a:t>
            </a:r>
            <a:endParaRPr lang="en-US" altLang="zh-TW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188000" indent="-1188000" algn="r">
              <a:lnSpc>
                <a:spcPts val="2500"/>
              </a:lnSpc>
            </a:pP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國家教育</a:t>
            </a:r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研究院 語文教育及編譯研究中心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8074" y="392544"/>
            <a:ext cx="8924544" cy="66223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3200" dirty="0" smtClean="0">
                <a:latin typeface="+mn-ea"/>
                <a:ea typeface="+mn-ea"/>
              </a:rPr>
              <a:t>與國際能力</a:t>
            </a:r>
            <a:r>
              <a:rPr lang="zh-TW" altLang="en-US" sz="3200" dirty="0">
                <a:latin typeface="+mn-ea"/>
                <a:ea typeface="+mn-ea"/>
              </a:rPr>
              <a:t>基準比較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125053"/>
              </p:ext>
            </p:extLst>
          </p:nvPr>
        </p:nvGraphicFramePr>
        <p:xfrm>
          <a:off x="356193" y="1368821"/>
          <a:ext cx="8100900" cy="469023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50150">
                  <a:extLst>
                    <a:ext uri="{9D8B030D-6E8A-4147-A177-3AD203B41FA5}">
                      <a16:colId xmlns:a16="http://schemas.microsoft.com/office/drawing/2014/main" val="2041869421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230571798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428751171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557803819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188139876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1497460314"/>
                    </a:ext>
                  </a:extLst>
                </a:gridCol>
              </a:tblGrid>
              <a:tr h="1064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TBCL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臺灣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）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ACTFL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美國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）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CEFR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歐盟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）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EBCL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歐盟德語區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）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國際中文教育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中文水平等級標準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中國大陸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32896"/>
                  </a:ext>
                </a:extLst>
              </a:tr>
              <a:tr h="36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能力指標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等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7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  <a:endParaRPr lang="en-US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5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等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11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等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6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等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12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</a:t>
                      </a:r>
                      <a:r>
                        <a:rPr lang="zh-TW" alt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等</a:t>
                      </a: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9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23484308"/>
                  </a:ext>
                </a:extLst>
              </a:tr>
              <a:tr h="36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漢字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3,100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字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3,000</a:t>
                      </a:r>
                      <a:r>
                        <a:rPr lang="zh-TW" alt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字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97733696"/>
                  </a:ext>
                </a:extLst>
              </a:tr>
              <a:tr h="36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詞語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14,425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11,092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詞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88768288"/>
                  </a:ext>
                </a:extLst>
              </a:tr>
              <a:tr h="36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語法點</a:t>
                      </a:r>
                      <a:endParaRPr lang="en-US" alt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496</a:t>
                      </a:r>
                      <a:r>
                        <a:rPr lang="zh-TW" alt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個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572</a:t>
                      </a:r>
                      <a:r>
                        <a:rPr lang="zh-TW" alt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個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43418961"/>
                  </a:ext>
                </a:extLst>
              </a:tr>
              <a:tr h="53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基礎詞彙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1~3</a:t>
                      </a: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*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  <a:endParaRPr lang="en-US" alt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完整資訊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)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96602022"/>
                  </a:ext>
                </a:extLst>
              </a:tr>
              <a:tr h="36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情境分類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1~5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A2~B2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A1.1~C1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58795648"/>
                  </a:ext>
                </a:extLst>
              </a:tr>
              <a:tr h="8902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線上查詢</a:t>
                      </a:r>
                      <a:endParaRPr lang="en-US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系統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14</a:t>
                      </a:r>
                      <a:r>
                        <a:rPr lang="zh-TW" alt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套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100913047"/>
                  </a:ext>
                </a:extLst>
              </a:tr>
              <a:tr h="367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技術報告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完整</a:t>
                      </a: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(5</a:t>
                      </a:r>
                      <a:r>
                        <a:rPr lang="zh-TW" altLang="en-US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本</a:t>
                      </a:r>
                      <a:r>
                        <a:rPr lang="en-US" alt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)</a:t>
                      </a:r>
                      <a:endParaRPr lang="zh-TW" sz="16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6492852"/>
                  </a:ext>
                </a:extLst>
              </a:tr>
            </a:tbl>
          </a:graphicData>
        </a:graphic>
      </p:graphicFrame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17D7879F-CB9B-4185-8A34-71EC6C60AE3A}"/>
              </a:ext>
            </a:extLst>
          </p:cNvPr>
          <p:cNvSpPr txBox="1">
            <a:spLocks/>
          </p:cNvSpPr>
          <p:nvPr/>
        </p:nvSpPr>
        <p:spPr bwMode="auto">
          <a:xfrm>
            <a:off x="8457093" y="6391373"/>
            <a:ext cx="459414" cy="3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021F046-67A5-45B1-AE44-B621A16714DF}" type="slidenum">
              <a:rPr lang="en-US" altLang="zh-TW" sz="1200"/>
              <a:pPr/>
              <a:t>10</a:t>
            </a:fld>
            <a:endParaRPr lang="en-US" altLang="zh-TW" sz="1200"/>
          </a:p>
        </p:txBody>
      </p:sp>
      <p:sp>
        <p:nvSpPr>
          <p:cNvPr id="6" name="矩形 5"/>
          <p:cNvSpPr/>
          <p:nvPr/>
        </p:nvSpPr>
        <p:spPr>
          <a:xfrm>
            <a:off x="1723914" y="1330036"/>
            <a:ext cx="1365649" cy="4793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8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100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49" y="2978726"/>
            <a:ext cx="9040882" cy="12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華英雙語索引典系統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101</a:t>
            </a:fld>
            <a:endParaRPr lang="zh-CN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6" y="1220120"/>
            <a:ext cx="8730357" cy="52267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723865" y="2904836"/>
            <a:ext cx="4716354" cy="29879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查</a:t>
            </a:r>
            <a:r>
              <a:rPr lang="zh-TW" altLang="en-US" sz="2400" b="1" dirty="0" smtClean="0">
                <a:solidFill>
                  <a:srgbClr val="0000FF"/>
                </a:solidFill>
                <a:latin typeface="+mn-ea"/>
              </a:rPr>
              <a:t>英文翻譯</a:t>
            </a:r>
            <a:endParaRPr lang="en-US" altLang="zh-TW" sz="2400" b="1" dirty="0" smtClean="0">
              <a:solidFill>
                <a:srgbClr val="0000FF"/>
              </a:solidFill>
              <a:latin typeface="+mn-ea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查具有</a:t>
            </a:r>
            <a:r>
              <a:rPr lang="zh-TW" altLang="en-US" sz="2400" b="1" u="sng" dirty="0" smtClean="0">
                <a:solidFill>
                  <a:srgbClr val="0000FF"/>
                </a:solidFill>
                <a:latin typeface="+mn-ea"/>
              </a:rPr>
              <a:t>上下文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的</a:t>
            </a:r>
            <a:r>
              <a:rPr lang="zh-TW" altLang="en-US" sz="2400" b="1" dirty="0" smtClean="0">
                <a:solidFill>
                  <a:srgbClr val="0000FF"/>
                </a:solidFill>
                <a:latin typeface="+mn-ea"/>
              </a:rPr>
              <a:t>例句</a:t>
            </a:r>
            <a:endParaRPr lang="en-US" altLang="zh-TW" sz="2400" b="1" dirty="0" smtClean="0">
              <a:solidFill>
                <a:srgbClr val="0000FF"/>
              </a:solidFill>
              <a:latin typeface="+mn-ea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歸納</a:t>
            </a:r>
            <a:r>
              <a:rPr lang="zh-TW" altLang="en-US" sz="2400" b="1" dirty="0" smtClean="0">
                <a:solidFill>
                  <a:srgbClr val="0000FF"/>
                </a:solidFill>
                <a:latin typeface="+mn-ea"/>
              </a:rPr>
              <a:t>定式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／</a:t>
            </a:r>
            <a:r>
              <a:rPr lang="zh-TW" altLang="en-US" sz="2400" b="1" dirty="0" smtClean="0">
                <a:solidFill>
                  <a:srgbClr val="0000FF"/>
                </a:solidFill>
                <a:latin typeface="+mn-ea"/>
              </a:rPr>
              <a:t>句型</a:t>
            </a:r>
            <a:endParaRPr lang="en-US" altLang="zh-TW" sz="2400" b="1" dirty="0" smtClean="0">
              <a:solidFill>
                <a:srgbClr val="0000FF"/>
              </a:solidFill>
              <a:latin typeface="+mn-ea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搜尋</a:t>
            </a:r>
            <a:r>
              <a:rPr lang="zh-TW" altLang="en-US" sz="2400" b="1" dirty="0" smtClean="0">
                <a:solidFill>
                  <a:srgbClr val="0000FF"/>
                </a:solidFill>
                <a:latin typeface="+mn-ea"/>
              </a:rPr>
              <a:t>搭配詞</a:t>
            </a:r>
            <a:endParaRPr lang="en-US" altLang="zh-TW" sz="2400" b="1" dirty="0" smtClean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25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5" y="1320786"/>
            <a:ext cx="8452820" cy="53552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檢索一：輸入中文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102</a:t>
            </a:fld>
            <a:endParaRPr lang="zh-CN" altLang="en-US" dirty="0"/>
          </a:p>
        </p:txBody>
      </p:sp>
      <p:sp>
        <p:nvSpPr>
          <p:cNvPr id="12" name="橢圓 11"/>
          <p:cNvSpPr/>
          <p:nvPr/>
        </p:nvSpPr>
        <p:spPr>
          <a:xfrm>
            <a:off x="6408356" y="1692283"/>
            <a:ext cx="2507024" cy="2034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6408356" y="3726980"/>
            <a:ext cx="2735644" cy="28317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172327" y="5652263"/>
            <a:ext cx="489541" cy="3768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EF934AD-2FA3-31E0-C8FB-FB4F069DABAD}"/>
              </a:ext>
            </a:extLst>
          </p:cNvPr>
          <p:cNvSpPr txBox="1"/>
          <p:nvPr/>
        </p:nvSpPr>
        <p:spPr>
          <a:xfrm>
            <a:off x="7754442" y="4108154"/>
            <a:ext cx="1681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找尋</a:t>
            </a:r>
            <a:r>
              <a:rPr lang="zh-TW" altLang="en-US" sz="2000" dirty="0">
                <a:solidFill>
                  <a:srgbClr val="0000FF"/>
                </a:solidFill>
              </a:rPr>
              <a:t>搭配詞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5283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幫你歸納</a:t>
            </a:r>
            <a:r>
              <a:rPr lang="zh-TW" altLang="en-US" sz="3200" dirty="0" smtClean="0">
                <a:solidFill>
                  <a:srgbClr val="0000FF"/>
                </a:solidFill>
              </a:rPr>
              <a:t>定式</a:t>
            </a:r>
            <a:r>
              <a:rPr lang="en-US" altLang="zh-TW" sz="3200" dirty="0" smtClean="0"/>
              <a:t>/</a:t>
            </a:r>
            <a:r>
              <a:rPr lang="zh-TW" altLang="en-US" sz="3200" dirty="0" smtClean="0">
                <a:solidFill>
                  <a:srgbClr val="0000FF"/>
                </a:solidFill>
              </a:rPr>
              <a:t>句型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103</a:t>
            </a:fld>
            <a:endParaRPr lang="zh-CN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2" y="1028701"/>
            <a:ext cx="8304413" cy="5744720"/>
          </a:xfrm>
          <a:prstGeom prst="rect">
            <a:avLst/>
          </a:prstGeom>
        </p:spPr>
      </p:pic>
      <p:cxnSp>
        <p:nvCxnSpPr>
          <p:cNvPr id="21" name="直線接點 20"/>
          <p:cNvCxnSpPr/>
          <p:nvPr/>
        </p:nvCxnSpPr>
        <p:spPr>
          <a:xfrm flipV="1">
            <a:off x="2019991" y="6335340"/>
            <a:ext cx="2412000" cy="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961930" y="3962219"/>
            <a:ext cx="3204000" cy="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831373" y="2921139"/>
            <a:ext cx="1944000" cy="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摺角紙張 23"/>
          <p:cNvSpPr/>
          <p:nvPr/>
        </p:nvSpPr>
        <p:spPr>
          <a:xfrm>
            <a:off x="502444" y="1970784"/>
            <a:ext cx="8449963" cy="1475052"/>
          </a:xfrm>
          <a:prstGeom prst="foldedCorner">
            <a:avLst/>
          </a:prstGeom>
          <a:solidFill>
            <a:srgbClr val="FFFEE6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latin typeface="+mn-ea"/>
              </a:rPr>
              <a:t>定式教學（句型歸納）</a:t>
            </a:r>
            <a:endParaRPr lang="en-US" altLang="zh-TW" sz="2400" b="1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Tx/>
              <a:buAutoNum type="arabicPeriod"/>
            </a:pPr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在</a:t>
            </a:r>
            <a:r>
              <a:rPr lang="zh-TW" altLang="en-US" sz="2000" b="1" dirty="0">
                <a:latin typeface="+mn-ea"/>
              </a:rPr>
              <a:t>（</a:t>
            </a:r>
            <a:r>
              <a:rPr lang="zh-TW" altLang="en-US" sz="2000" b="1" u="sng" dirty="0">
                <a:latin typeface="+mn-ea"/>
              </a:rPr>
              <a:t>地點</a:t>
            </a:r>
            <a:r>
              <a:rPr lang="zh-TW" altLang="en-US" sz="2000" b="1" dirty="0">
                <a:latin typeface="+mn-ea"/>
              </a:rPr>
              <a:t>）</a:t>
            </a:r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從事</a:t>
            </a:r>
            <a:r>
              <a:rPr lang="zh-TW" altLang="en-US" sz="2000" b="1" dirty="0">
                <a:latin typeface="+mn-ea"/>
              </a:rPr>
              <a:t> 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en-US" sz="2000" b="1" u="sng" dirty="0">
                <a:latin typeface="+mn-ea"/>
              </a:rPr>
              <a:t>科目 ∕ 領域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en-US" sz="2000" b="1" dirty="0">
                <a:latin typeface="+mn-ea"/>
              </a:rPr>
              <a:t> </a:t>
            </a:r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研究的</a:t>
            </a:r>
            <a:r>
              <a:rPr lang="zh-TW" altLang="en-US" sz="2000" b="1" dirty="0">
                <a:latin typeface="+mn-ea"/>
              </a:rPr>
              <a:t> （</a:t>
            </a:r>
            <a:r>
              <a:rPr lang="zh-TW" altLang="en-US" sz="2000" b="1" u="sng" dirty="0">
                <a:latin typeface="+mn-ea"/>
              </a:rPr>
              <a:t>人 ∕ 人名</a:t>
            </a:r>
            <a:r>
              <a:rPr lang="zh-TW" altLang="en-US" sz="2000" b="1" dirty="0">
                <a:latin typeface="+mn-ea"/>
              </a:rPr>
              <a:t>） （ </a:t>
            </a:r>
            <a:r>
              <a:rPr lang="en-US" altLang="zh-TW" sz="2000" b="1" u="sng" dirty="0">
                <a:latin typeface="+mn-ea"/>
              </a:rPr>
              <a:t>V</a:t>
            </a:r>
            <a:r>
              <a:rPr lang="zh-TW" altLang="en-US" sz="2000" b="1" dirty="0">
                <a:latin typeface="+mn-ea"/>
              </a:rPr>
              <a:t>），（句子）</a:t>
            </a:r>
            <a:endParaRPr lang="en-US" altLang="zh-TW" sz="2000" b="1" dirty="0">
              <a:solidFill>
                <a:srgbClr val="00B050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從事</a:t>
            </a:r>
            <a:r>
              <a:rPr lang="zh-TW" altLang="en-US" sz="2000" b="1" dirty="0">
                <a:latin typeface="+mn-ea"/>
              </a:rPr>
              <a:t> </a:t>
            </a:r>
            <a:r>
              <a:rPr lang="en-US" altLang="zh-TW" sz="2000" b="1" dirty="0">
                <a:latin typeface="+mn-ea"/>
              </a:rPr>
              <a:t>(</a:t>
            </a:r>
            <a:r>
              <a:rPr lang="zh-TW" altLang="en-US" sz="2000" b="1" u="sng" dirty="0">
                <a:latin typeface="+mn-ea"/>
              </a:rPr>
              <a:t>科目 ∕ 領域</a:t>
            </a:r>
            <a:r>
              <a:rPr lang="en-US" altLang="zh-TW" sz="2000" b="1" dirty="0">
                <a:latin typeface="+mn-ea"/>
              </a:rPr>
              <a:t>)</a:t>
            </a:r>
            <a:r>
              <a:rPr lang="zh-TW" altLang="en-US" sz="2000" b="1" dirty="0">
                <a:latin typeface="+mn-ea"/>
              </a:rPr>
              <a:t> </a:t>
            </a:r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研究的</a:t>
            </a:r>
            <a:r>
              <a:rPr lang="zh-TW" altLang="en-US" sz="2000" b="1" dirty="0">
                <a:latin typeface="+mn-ea"/>
              </a:rPr>
              <a:t> （</a:t>
            </a:r>
            <a:r>
              <a:rPr lang="zh-TW" altLang="en-US" sz="2000" b="1" u="sng" dirty="0">
                <a:latin typeface="+mn-ea"/>
              </a:rPr>
              <a:t>人 ∕ 人名</a:t>
            </a:r>
            <a:r>
              <a:rPr lang="zh-TW" altLang="en-US" sz="2000" b="1" dirty="0">
                <a:latin typeface="+mn-ea"/>
              </a:rPr>
              <a:t>）（ </a:t>
            </a:r>
            <a:r>
              <a:rPr lang="en-US" altLang="zh-TW" sz="2000" b="1" u="sng" dirty="0">
                <a:latin typeface="+mn-ea"/>
              </a:rPr>
              <a:t>V</a:t>
            </a:r>
            <a:r>
              <a:rPr lang="zh-TW" altLang="en-US" sz="2000" b="1" dirty="0">
                <a:latin typeface="+mn-ea"/>
              </a:rPr>
              <a:t>） ，（</a:t>
            </a:r>
            <a:r>
              <a:rPr lang="zh-TW" altLang="en-US" sz="2000" b="1" u="sng" dirty="0">
                <a:latin typeface="+mn-ea"/>
              </a:rPr>
              <a:t>句子</a:t>
            </a:r>
            <a:r>
              <a:rPr lang="zh-TW" altLang="en-US" sz="2000" b="1" dirty="0">
                <a:latin typeface="+mn-ea"/>
              </a:rPr>
              <a:t>）</a:t>
            </a:r>
            <a:endParaRPr lang="en-US" altLang="zh-TW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95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104</a:t>
            </a:fld>
            <a:endParaRPr lang="zh-CN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幫你搜尋</a:t>
            </a:r>
            <a:r>
              <a:rPr lang="zh-TW" altLang="en-US" sz="3200" dirty="0" smtClean="0">
                <a:solidFill>
                  <a:srgbClr val="0000FF"/>
                </a:solidFill>
              </a:rPr>
              <a:t>搭配</a:t>
            </a:r>
            <a:r>
              <a:rPr lang="zh-TW" altLang="en-US" sz="3200" dirty="0">
                <a:solidFill>
                  <a:srgbClr val="0000FF"/>
                </a:solidFill>
              </a:rPr>
              <a:t>詞</a:t>
            </a:r>
            <a:r>
              <a:rPr lang="en-US" altLang="zh-TW" sz="3200" dirty="0"/>
              <a:t>/</a:t>
            </a:r>
            <a:r>
              <a:rPr lang="zh-TW" altLang="en-US" sz="3200" dirty="0" smtClean="0">
                <a:solidFill>
                  <a:srgbClr val="0000FF"/>
                </a:solidFill>
              </a:rPr>
              <a:t>句型</a:t>
            </a:r>
            <a:endParaRPr lang="zh-TW" altLang="en-US" sz="3200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7" y="1130300"/>
            <a:ext cx="8830187" cy="52864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200590" y="1453634"/>
            <a:ext cx="1143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FF0000"/>
                </a:solidFill>
              </a:rPr>
              <a:t>受到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FF0000"/>
                </a:solidFill>
              </a:rPr>
              <a:t>興趣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987" b="7741"/>
          <a:stretch/>
        </p:blipFill>
        <p:spPr>
          <a:xfrm>
            <a:off x="401528" y="1088163"/>
            <a:ext cx="8238837" cy="52554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幫你搜尋</a:t>
            </a:r>
            <a:r>
              <a:rPr lang="zh-TW" altLang="en-US" sz="3200" dirty="0">
                <a:solidFill>
                  <a:srgbClr val="0000FF"/>
                </a:solidFill>
              </a:rPr>
              <a:t>搭配詞</a:t>
            </a:r>
            <a:r>
              <a:rPr lang="en-US" altLang="zh-TW" sz="3200" dirty="0"/>
              <a:t>/</a:t>
            </a:r>
            <a:r>
              <a:rPr lang="zh-TW" altLang="en-US" sz="3200" dirty="0">
                <a:solidFill>
                  <a:srgbClr val="0000FF"/>
                </a:solidFill>
              </a:rPr>
              <a:t>句型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105</a:t>
            </a:fld>
            <a:endParaRPr lang="zh-CN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5950140" y="3233015"/>
            <a:ext cx="2507024" cy="32138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A10A6E-B313-7C83-73E9-690BABFAB600}"/>
              </a:ext>
            </a:extLst>
          </p:cNvPr>
          <p:cNvSpPr/>
          <p:nvPr/>
        </p:nvSpPr>
        <p:spPr>
          <a:xfrm>
            <a:off x="6526306" y="4267200"/>
            <a:ext cx="1846729" cy="6902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摺角紙張 23">
            <a:extLst>
              <a:ext uri="{FF2B5EF4-FFF2-40B4-BE49-F238E27FC236}">
                <a16:creationId xmlns:a16="http://schemas.microsoft.com/office/drawing/2014/main" id="{635B0214-A1F2-B05D-B265-5C41968E3FBA}"/>
              </a:ext>
            </a:extLst>
          </p:cNvPr>
          <p:cNvSpPr/>
          <p:nvPr/>
        </p:nvSpPr>
        <p:spPr>
          <a:xfrm>
            <a:off x="436999" y="1072398"/>
            <a:ext cx="8449963" cy="593512"/>
          </a:xfrm>
          <a:prstGeom prst="foldedCorner">
            <a:avLst/>
          </a:prstGeom>
          <a:solidFill>
            <a:srgbClr val="FFFEE6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TW" altLang="en-US" sz="2000" b="1" dirty="0">
                <a:solidFill>
                  <a:srgbClr val="FF0000"/>
                </a:solidFill>
                <a:latin typeface="+mn-ea"/>
              </a:rPr>
              <a:t>受到</a:t>
            </a:r>
            <a:r>
              <a:rPr lang="en-US" altLang="zh-TW" sz="2000" b="1" dirty="0">
                <a:latin typeface="+mn-ea"/>
              </a:rPr>
              <a:t> N/NP/A</a:t>
            </a:r>
            <a:r>
              <a:rPr lang="zh-TW" altLang="en-US" sz="2000" b="1" dirty="0">
                <a:latin typeface="+mn-ea"/>
              </a:rPr>
              <a:t>的 </a:t>
            </a:r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重視／影響／限制</a:t>
            </a:r>
          </a:p>
        </p:txBody>
      </p:sp>
    </p:spTree>
    <p:extLst>
      <p:ext uri="{BB962C8B-B14F-4D97-AF65-F5344CB8AC3E}">
        <p14:creationId xmlns:p14="http://schemas.microsoft.com/office/powerpoint/2010/main" val="23153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4" y="1096900"/>
            <a:ext cx="7767621" cy="56037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幫你搜尋</a:t>
            </a:r>
            <a:r>
              <a:rPr lang="zh-TW" altLang="en-US" sz="3200" dirty="0">
                <a:solidFill>
                  <a:srgbClr val="0000FF"/>
                </a:solidFill>
              </a:rPr>
              <a:t>搭配詞</a:t>
            </a:r>
            <a:r>
              <a:rPr lang="en-US" altLang="zh-TW" sz="3200" dirty="0"/>
              <a:t>/</a:t>
            </a:r>
            <a:r>
              <a:rPr lang="zh-TW" altLang="en-US" sz="3200" dirty="0">
                <a:solidFill>
                  <a:srgbClr val="0000FF"/>
                </a:solidFill>
              </a:rPr>
              <a:t>句型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106</a:t>
            </a:fld>
            <a:endParaRPr lang="zh-CN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6051740" y="3658243"/>
            <a:ext cx="2507024" cy="3110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20FC11-6877-7E87-EF5F-C032482D18F8}"/>
              </a:ext>
            </a:extLst>
          </p:cNvPr>
          <p:cNvSpPr/>
          <p:nvPr/>
        </p:nvSpPr>
        <p:spPr>
          <a:xfrm>
            <a:off x="6457949" y="5025141"/>
            <a:ext cx="489541" cy="37684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BCAF87B-9B96-98D7-222B-0A68FB0D104B}"/>
              </a:ext>
            </a:extLst>
          </p:cNvPr>
          <p:cNvSpPr/>
          <p:nvPr/>
        </p:nvSpPr>
        <p:spPr>
          <a:xfrm>
            <a:off x="6338047" y="5652262"/>
            <a:ext cx="1685365" cy="58820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1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107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檢索二：輸入英文（可</a:t>
            </a:r>
            <a:r>
              <a:rPr lang="zh-TW" altLang="en-US" sz="3200" dirty="0"/>
              <a:t>推薦學生</a:t>
            </a:r>
            <a:r>
              <a:rPr lang="zh-TW" altLang="en-US" sz="3200" dirty="0" smtClean="0"/>
              <a:t>使用）</a:t>
            </a:r>
            <a:endParaRPr lang="zh-TW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456262" y="1161626"/>
            <a:ext cx="8137921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000" b="1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學生</a:t>
            </a:r>
            <a:r>
              <a:rPr lang="zh-TW" altLang="zh-TW" sz="2000" b="1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想知道</a:t>
            </a:r>
            <a:r>
              <a:rPr lang="en-US" altLang="zh-TW" sz="2000" b="1" dirty="0">
                <a:solidFill>
                  <a:srgbClr val="000000"/>
                </a:solidFill>
                <a:latin typeface="+mn-ea"/>
              </a:rPr>
              <a:t>“create jobs/job creation”</a:t>
            </a:r>
            <a:r>
              <a:rPr lang="zh-TW" altLang="zh-TW" sz="2000" b="1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的意思或華語可以怎麼說，檢索後可得到以下的結果。</a:t>
            </a:r>
            <a:endParaRPr lang="zh-TW" altLang="en-US" sz="2000" b="1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86" y="2293761"/>
            <a:ext cx="7079671" cy="42384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38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檢索二：輸入英文（可推薦學生使用）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108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13" y="1222559"/>
            <a:ext cx="7097774" cy="51210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84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4" y="1324993"/>
            <a:ext cx="7662882" cy="51997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找尋適當的中</a:t>
            </a:r>
            <a:r>
              <a:rPr lang="zh-TW" altLang="en-US" sz="3200" dirty="0" smtClean="0"/>
              <a:t>譯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109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474720" y="3017520"/>
            <a:ext cx="1581912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100072" y="3429000"/>
            <a:ext cx="1008888" cy="233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160776" y="4102608"/>
            <a:ext cx="1731264" cy="249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100072" y="5145911"/>
            <a:ext cx="1731264" cy="249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154936" y="5956200"/>
            <a:ext cx="1676400" cy="2842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684962" y="2339940"/>
            <a:ext cx="821933" cy="2491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6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下載處</a:t>
            </a:r>
            <a:endParaRPr lang="zh-TW" altLang="en-US" sz="3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11</a:t>
            </a:fld>
            <a:endParaRPr lang="zh-TW" altLang="en-US"/>
          </a:p>
        </p:txBody>
      </p:sp>
      <p:pic>
        <p:nvPicPr>
          <p:cNvPr id="6" name="圖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58683" y="1483765"/>
            <a:ext cx="5761978" cy="51695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2741858" y="1007607"/>
            <a:ext cx="346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95" y="1026288"/>
            <a:ext cx="638350" cy="59399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945" y="493650"/>
            <a:ext cx="1239929" cy="12399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2025714" y="5172364"/>
            <a:ext cx="5257159" cy="1495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4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110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09" y="951815"/>
            <a:ext cx="4115973" cy="53918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787" y="921998"/>
            <a:ext cx="421310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找尋適當的中譯</a:t>
            </a:r>
            <a:endParaRPr lang="zh-TW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111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4" y="1300957"/>
            <a:ext cx="6335678" cy="28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112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影片資源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" y="1947144"/>
            <a:ext cx="7521630" cy="42933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1" y="1266468"/>
            <a:ext cx="2260607" cy="644273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53" y="519366"/>
            <a:ext cx="1058845" cy="10914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1961616" y="588095"/>
            <a:ext cx="6087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      https</a:t>
            </a:r>
            <a:r>
              <a:rPr lang="zh-TW" altLang="en-US" b="1" dirty="0">
                <a:solidFill>
                  <a:srgbClr val="0000FF"/>
                </a:solidFill>
              </a:rPr>
              <a:t>://www.youtube.com/@user-dx2zi4gt5r</a:t>
            </a:r>
          </a:p>
        </p:txBody>
      </p:sp>
    </p:spTree>
    <p:extLst>
      <p:ext uri="{BB962C8B-B14F-4D97-AF65-F5344CB8AC3E}">
        <p14:creationId xmlns:p14="http://schemas.microsoft.com/office/powerpoint/2010/main" val="24721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</a:rPr>
              <a:t>大綱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7611" y="3553280"/>
            <a:ext cx="4941844" cy="2500048"/>
          </a:xfrm>
        </p:spPr>
        <p:txBody>
          <a:bodyPr>
            <a:noAutofit/>
          </a:bodyPr>
          <a:lstStyle/>
          <a:p>
            <a:endParaRPr lang="en-US" altLang="zh-TW" sz="11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>
                <a:latin typeface="+mj-ea"/>
              </a:rPr>
              <a:t> </a:t>
            </a:r>
            <a:r>
              <a:rPr lang="zh-TW" altLang="en-US" sz="2400" b="1" dirty="0" smtClean="0">
                <a:latin typeface="+mj-ea"/>
              </a:rPr>
              <a:t>臺灣華語文能力基準</a:t>
            </a:r>
            <a:r>
              <a:rPr lang="en-US" altLang="zh-TW" sz="2400" b="1" dirty="0" smtClean="0">
                <a:latin typeface="+mj-ea"/>
              </a:rPr>
              <a:t>(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TBCL</a:t>
            </a:r>
            <a:r>
              <a:rPr lang="en-US" altLang="zh-TW" sz="2400" b="1" dirty="0" smtClean="0">
                <a:latin typeface="+mj-ea"/>
              </a:rPr>
              <a:t>)</a:t>
            </a:r>
            <a:endParaRPr lang="en-US" altLang="zh-TW" sz="24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latin typeface="+mj-ea"/>
              </a:rPr>
              <a:t> 語料庫</a:t>
            </a:r>
            <a:r>
              <a:rPr lang="en-US" altLang="zh-TW" sz="2400" b="1" dirty="0" smtClean="0">
                <a:latin typeface="+mj-ea"/>
              </a:rPr>
              <a:t>(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COCT</a:t>
            </a:r>
            <a:r>
              <a:rPr lang="en-US" altLang="zh-TW" sz="2400" b="1" dirty="0" smtClean="0">
                <a:latin typeface="+mj-ea"/>
              </a:rPr>
              <a:t>)</a:t>
            </a:r>
            <a:r>
              <a:rPr lang="zh-TW" altLang="en-US" sz="2400" b="1" dirty="0" smtClean="0">
                <a:latin typeface="+mj-ea"/>
              </a:rPr>
              <a:t>與整合應用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</a:rPr>
              <a:t>系統</a:t>
            </a:r>
            <a:endParaRPr lang="en-US" altLang="zh-TW" sz="2400" b="1" dirty="0" smtClean="0">
              <a:solidFill>
                <a:srgbClr val="0000FF"/>
              </a:solidFill>
              <a:latin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latin typeface="+mj-ea"/>
                <a:ea typeface="+mj-ea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測驗</a:t>
            </a:r>
            <a:r>
              <a:rPr lang="zh-TW" altLang="en-US" sz="2400" b="1" dirty="0" smtClean="0">
                <a:latin typeface="+mj-ea"/>
                <a:ea typeface="+mj-ea"/>
              </a:rPr>
              <a:t>應用與設計</a:t>
            </a: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6774" y="5648432"/>
            <a:ext cx="2822935" cy="5772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8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了解考生的</a:t>
            </a:r>
            <a:r>
              <a:rPr lang="zh-TW" altLang="en-US" sz="3200" dirty="0" smtClean="0">
                <a:solidFill>
                  <a:srgbClr val="0000FF"/>
                </a:solidFill>
              </a:rPr>
              <a:t>應知</a:t>
            </a:r>
            <a:r>
              <a:rPr lang="zh-TW" altLang="en-US" sz="3200" dirty="0" smtClean="0"/>
              <a:t>與</a:t>
            </a:r>
            <a:r>
              <a:rPr lang="zh-TW" altLang="en-US" sz="3200" dirty="0" smtClean="0">
                <a:solidFill>
                  <a:srgbClr val="0000FF"/>
                </a:solidFill>
              </a:rPr>
              <a:t>應能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華語文能力指標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114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692" y="1300718"/>
            <a:ext cx="4880617" cy="49754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34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115</a:t>
            </a:fld>
            <a:endParaRPr lang="zh-CN" altLang="en-US" dirty="0"/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3" y="213563"/>
            <a:ext cx="4867275" cy="6410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TBCL</a:t>
            </a:r>
            <a:r>
              <a:rPr lang="zh-TW" altLang="en-US" sz="3200" dirty="0" smtClean="0"/>
              <a:t>在測驗上的應用與設計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116</a:t>
            </a:fld>
            <a:endParaRPr lang="zh-CN" altLang="en-US" dirty="0"/>
          </a:p>
        </p:txBody>
      </p:sp>
      <p:sp>
        <p:nvSpPr>
          <p:cNvPr id="4" name="圓角化對角線角落矩形 3"/>
          <p:cNvSpPr/>
          <p:nvPr/>
        </p:nvSpPr>
        <p:spPr>
          <a:xfrm>
            <a:off x="586510" y="1334653"/>
            <a:ext cx="7994072" cy="4013202"/>
          </a:xfrm>
          <a:prstGeom prst="round2Diag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zh-TW" altLang="en-US" sz="2000" b="1" dirty="0" smtClean="0">
                <a:solidFill>
                  <a:schemeClr val="tx1"/>
                </a:solidFill>
              </a:rPr>
              <a:t>成就測驗與能力測驗。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zh-TW" altLang="en-US" sz="2000" b="1" dirty="0" smtClean="0">
                <a:solidFill>
                  <a:schemeClr val="tx1"/>
                </a:solidFill>
              </a:rPr>
              <a:t>測知學習者的溝通能力，了解他的語言能力是否符合某種規範或等級。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200000"/>
              </a:lnSpc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TBCL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幫助了解考生可能可以具備的能力類型。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200000"/>
              </a:lnSpc>
              <a:buFontTx/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TBCL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的系統幫助設計適當的測驗（</a:t>
            </a:r>
            <a:r>
              <a:rPr lang="zh-TW" altLang="en-US" sz="2000" b="1" dirty="0">
                <a:solidFill>
                  <a:schemeClr val="tx1"/>
                </a:solidFill>
              </a:rPr>
              <a:t>可應用於由上而下或由下而上兩種出題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模式）</a:t>
            </a:r>
            <a:r>
              <a:rPr lang="zh-TW" altLang="en-US" sz="2000" b="1" dirty="0">
                <a:solidFill>
                  <a:schemeClr val="tx1"/>
                </a:solidFill>
              </a:rPr>
              <a:t> 。</a:t>
            </a:r>
          </a:p>
        </p:txBody>
      </p:sp>
    </p:spTree>
    <p:extLst>
      <p:ext uri="{BB962C8B-B14F-4D97-AF65-F5344CB8AC3E}">
        <p14:creationId xmlns:p14="http://schemas.microsoft.com/office/powerpoint/2010/main" val="5154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出題的一般性思路（</a:t>
            </a:r>
            <a:r>
              <a:rPr lang="en-US" altLang="zh-TW" sz="3200" dirty="0"/>
              <a:t>6</a:t>
            </a:r>
            <a:r>
              <a:rPr lang="zh-TW" altLang="en-US" sz="3200" dirty="0" smtClean="0"/>
              <a:t>個步驟）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394453" y="6305119"/>
            <a:ext cx="2182416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117</a:t>
            </a:fld>
            <a:endParaRPr lang="zh-CN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075537414"/>
              </p:ext>
            </p:extLst>
          </p:nvPr>
        </p:nvGraphicFramePr>
        <p:xfrm>
          <a:off x="0" y="1468655"/>
          <a:ext cx="54771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2116284" y="1844351"/>
            <a:ext cx="4479637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tx1"/>
                </a:solidFill>
              </a:rPr>
              <a:t>可</a:t>
            </a:r>
            <a:r>
              <a:rPr lang="zh-TW" altLang="en-US" b="1" dirty="0" smtClean="0">
                <a:solidFill>
                  <a:schemeClr val="tx1"/>
                </a:solidFill>
              </a:rPr>
              <a:t>參考國教</a:t>
            </a:r>
            <a:r>
              <a:rPr lang="zh-TW" altLang="en-US" b="1" dirty="0">
                <a:solidFill>
                  <a:schemeClr val="tx1"/>
                </a:solidFill>
              </a:rPr>
              <a:t>院</a:t>
            </a:r>
            <a:r>
              <a:rPr lang="zh-TW" altLang="en-US" b="1" u="sng" dirty="0">
                <a:solidFill>
                  <a:srgbClr val="0000FF"/>
                </a:solidFill>
              </a:rPr>
              <a:t>情境分類</a:t>
            </a:r>
            <a:r>
              <a:rPr lang="zh-TW" altLang="en-US" b="1" dirty="0">
                <a:solidFill>
                  <a:schemeClr val="tx1"/>
                </a:solidFill>
              </a:rPr>
              <a:t>與</a:t>
            </a:r>
            <a:r>
              <a:rPr lang="zh-TW" altLang="en-US" b="1" u="sng" dirty="0">
                <a:solidFill>
                  <a:srgbClr val="0000FF"/>
                </a:solidFill>
              </a:rPr>
              <a:t>情境詞</a:t>
            </a:r>
            <a:r>
              <a:rPr lang="zh-TW" altLang="en-US" b="1" u="sng" dirty="0" smtClean="0">
                <a:solidFill>
                  <a:srgbClr val="0000FF"/>
                </a:solidFill>
              </a:rPr>
              <a:t>表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60488" y="3034009"/>
            <a:ext cx="4479637" cy="69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tx1"/>
                </a:solidFill>
              </a:rPr>
              <a:t>可</a:t>
            </a:r>
            <a:r>
              <a:rPr lang="zh-TW" altLang="en-US" b="1" dirty="0" smtClean="0">
                <a:solidFill>
                  <a:schemeClr val="tx1"/>
                </a:solidFill>
              </a:rPr>
              <a:t>參考國教院</a:t>
            </a:r>
            <a:r>
              <a:rPr lang="zh-TW" altLang="en-US" b="1" u="sng" dirty="0">
                <a:solidFill>
                  <a:srgbClr val="0000FF"/>
                </a:solidFill>
              </a:rPr>
              <a:t>溝通</a:t>
            </a:r>
            <a:r>
              <a:rPr lang="zh-TW" altLang="en-US" b="1" u="sng" dirty="0" smtClean="0">
                <a:solidFill>
                  <a:srgbClr val="0000FF"/>
                </a:solidFill>
              </a:rPr>
              <a:t>話題表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zh-TW" altLang="en-US" b="1" u="sng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458691" y="3768437"/>
            <a:ext cx="3534068" cy="2784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b="1" dirty="0" smtClean="0">
                <a:solidFill>
                  <a:schemeClr val="tx1"/>
                </a:solidFill>
              </a:rPr>
              <a:t>挑選現成的文本</a:t>
            </a:r>
            <a:r>
              <a:rPr lang="zh-TW" altLang="en-US" b="1" dirty="0">
                <a:solidFill>
                  <a:srgbClr val="996633"/>
                </a:solidFill>
              </a:rPr>
              <a:t>改寫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zh-TW" altLang="en-US" b="1" dirty="0">
                <a:solidFill>
                  <a:srgbClr val="996633"/>
                </a:solidFill>
              </a:rPr>
              <a:t>自編</a:t>
            </a:r>
            <a:r>
              <a:rPr lang="zh-TW" altLang="en-US" b="1" dirty="0">
                <a:solidFill>
                  <a:schemeClr val="tx1"/>
                </a:solidFill>
              </a:rPr>
              <a:t>文本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r>
              <a:rPr lang="en-US" altLang="zh-TW" b="1" dirty="0" smtClean="0">
                <a:solidFill>
                  <a:schemeClr val="tx1"/>
                </a:solidFill>
              </a:rPr>
              <a:t>----------------------------------</a:t>
            </a:r>
            <a:endParaRPr lang="zh-TW" altLang="en-US" b="1" dirty="0">
              <a:solidFill>
                <a:schemeClr val="tx1"/>
              </a:solidFill>
            </a:endParaRPr>
          </a:p>
          <a:p>
            <a:pPr marL="342900" indent="-342900">
              <a:buAutoNum type="arabicPeriod" startAt="3"/>
            </a:pPr>
            <a:r>
              <a:rPr lang="zh-TW" altLang="en-US" b="1" dirty="0" smtClean="0">
                <a:solidFill>
                  <a:schemeClr val="tx1"/>
                </a:solidFill>
              </a:rPr>
              <a:t>詞彙或語法點等級判斷。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</a:rPr>
              <a:t>  可使用國教院</a:t>
            </a:r>
            <a:r>
              <a:rPr lang="zh-TW" altLang="en-US" b="1" dirty="0" smtClean="0">
                <a:solidFill>
                  <a:srgbClr val="0000FF"/>
                </a:solidFill>
              </a:rPr>
              <a:t>查詢系統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endParaRPr lang="en-US" altLang="zh-TW" b="1" dirty="0">
              <a:solidFill>
                <a:schemeClr val="tx1"/>
              </a:solidFill>
            </a:endParaRPr>
          </a:p>
          <a:p>
            <a:r>
              <a:rPr lang="en-US" altLang="zh-TW" b="1" dirty="0" smtClean="0">
                <a:solidFill>
                  <a:schemeClr val="tx1"/>
                </a:solidFill>
              </a:rPr>
              <a:t>4.</a:t>
            </a:r>
            <a:r>
              <a:rPr lang="zh-TW" altLang="en-US" b="1" dirty="0" smtClean="0">
                <a:solidFill>
                  <a:schemeClr val="tx1"/>
                </a:solidFill>
              </a:rPr>
              <a:t>  處理超綱</a:t>
            </a:r>
            <a:r>
              <a:rPr lang="en-US" altLang="zh-TW" b="1" dirty="0" smtClean="0">
                <a:solidFill>
                  <a:schemeClr val="tx1"/>
                </a:solidFill>
              </a:rPr>
              <a:t>(</a:t>
            </a:r>
            <a:r>
              <a:rPr lang="zh-TW" altLang="en-US" b="1" dirty="0" smtClean="0">
                <a:solidFill>
                  <a:schemeClr val="tx1"/>
                </a:solidFill>
              </a:rPr>
              <a:t>超等</a:t>
            </a:r>
            <a:r>
              <a:rPr lang="en-US" altLang="zh-TW" b="1" dirty="0" smtClean="0">
                <a:solidFill>
                  <a:schemeClr val="tx1"/>
                </a:solidFill>
              </a:rPr>
              <a:t>)</a:t>
            </a:r>
            <a:r>
              <a:rPr lang="zh-TW" altLang="en-US" b="1" dirty="0" smtClean="0">
                <a:solidFill>
                  <a:schemeClr val="tx1"/>
                </a:solidFill>
              </a:rPr>
              <a:t>詞。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→</a:t>
            </a:r>
            <a:r>
              <a:rPr lang="zh-TW" altLang="en-US" b="1" dirty="0" smtClean="0">
                <a:solidFill>
                  <a:schemeClr val="tx1"/>
                </a:solidFill>
              </a:rPr>
              <a:t>  可使用</a:t>
            </a:r>
            <a:r>
              <a:rPr lang="zh-TW" altLang="en-US" b="1" dirty="0" smtClean="0">
                <a:solidFill>
                  <a:srgbClr val="0000FF"/>
                </a:solidFill>
              </a:rPr>
              <a:t>教材編輯輔助系統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實例分享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118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4" y="1167304"/>
            <a:ext cx="4328174" cy="55779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1902223" y="4567382"/>
            <a:ext cx="2983814" cy="2955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075380" y="3018018"/>
            <a:ext cx="3990111" cy="1233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altLang="zh-TW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b="1" dirty="0" smtClean="0">
                <a:solidFill>
                  <a:schemeClr val="tx1"/>
                </a:solidFill>
              </a:rPr>
              <a:t>相關衍生話題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b="1" dirty="0" smtClean="0">
                <a:solidFill>
                  <a:srgbClr val="0000FF"/>
                </a:solidFill>
              </a:rPr>
              <a:t>初級：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身體認識。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b="1" dirty="0" smtClean="0">
                <a:solidFill>
                  <a:srgbClr val="0000FF"/>
                </a:solidFill>
              </a:rPr>
              <a:t>中級至以上：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身體狀態的表達。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醫療活動與行為（看病、住院、開刀、護理照顧等</a:t>
            </a:r>
            <a:r>
              <a:rPr lang="en-US" altLang="zh-TW" b="1" dirty="0" smtClean="0">
                <a:solidFill>
                  <a:schemeClr val="tx1"/>
                </a:solidFill>
              </a:rPr>
              <a:t>)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醫療保險、醫療技術。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疾病、傳染病、成因、控制、公共衛生議題相關。</a:t>
            </a:r>
            <a:endParaRPr lang="zh-TW" altLang="en-US" b="1" dirty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57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119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出題的一般性思路（</a:t>
            </a:r>
            <a:r>
              <a:rPr lang="en-US" altLang="zh-TW" sz="3200" dirty="0"/>
              <a:t>6</a:t>
            </a:r>
            <a:r>
              <a:rPr lang="zh-TW" altLang="en-US" sz="3200" dirty="0" smtClean="0"/>
              <a:t>個步驟）</a:t>
            </a:r>
            <a:endParaRPr lang="zh-TW" altLang="en-US" sz="3200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064654700"/>
              </p:ext>
            </p:extLst>
          </p:nvPr>
        </p:nvGraphicFramePr>
        <p:xfrm>
          <a:off x="81969" y="1764218"/>
          <a:ext cx="54771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/>
          <p:cNvSpPr/>
          <p:nvPr/>
        </p:nvSpPr>
        <p:spPr>
          <a:xfrm>
            <a:off x="2406071" y="1848969"/>
            <a:ext cx="4479637" cy="122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文本的</a:t>
            </a:r>
            <a:r>
              <a:rPr lang="zh-TW" altLang="en-US" b="1" dirty="0" smtClean="0">
                <a:solidFill>
                  <a:srgbClr val="0000FF"/>
                </a:solidFill>
              </a:rPr>
              <a:t>主旨</a:t>
            </a:r>
            <a:r>
              <a:rPr lang="zh-TW" altLang="en-US" b="1" dirty="0" smtClean="0">
                <a:solidFill>
                  <a:schemeClr val="tx1"/>
                </a:solidFill>
              </a:rPr>
              <a:t>或</a:t>
            </a:r>
            <a:r>
              <a:rPr lang="zh-TW" altLang="en-US" b="1" dirty="0" smtClean="0">
                <a:solidFill>
                  <a:srgbClr val="0000FF"/>
                </a:solidFill>
              </a:rPr>
              <a:t>大意</a:t>
            </a:r>
            <a:r>
              <a:rPr lang="zh-TW" altLang="en-US" b="1" dirty="0" smtClean="0">
                <a:solidFill>
                  <a:schemeClr val="tx1"/>
                </a:solidFill>
              </a:rPr>
              <a:t>？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文本中的重要</a:t>
            </a:r>
            <a:r>
              <a:rPr lang="zh-TW" altLang="en-US" b="1" dirty="0" smtClean="0">
                <a:solidFill>
                  <a:srgbClr val="0000FF"/>
                </a:solidFill>
              </a:rPr>
              <a:t>細節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發話者的</a:t>
            </a:r>
            <a:r>
              <a:rPr lang="zh-TW" altLang="en-US" b="1" dirty="0" smtClean="0">
                <a:solidFill>
                  <a:srgbClr val="0000FF"/>
                </a:solidFill>
              </a:rPr>
              <a:t>真實想法</a:t>
            </a:r>
            <a:r>
              <a:rPr lang="zh-TW" altLang="en-US" b="1" dirty="0" smtClean="0">
                <a:solidFill>
                  <a:schemeClr val="tx1"/>
                </a:solidFill>
              </a:rPr>
              <a:t>與</a:t>
            </a:r>
            <a:r>
              <a:rPr lang="zh-TW" altLang="en-US" b="1" dirty="0" smtClean="0">
                <a:solidFill>
                  <a:srgbClr val="0000FF"/>
                </a:solidFill>
              </a:rPr>
              <a:t>表達方式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zh-TW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14798" y="3289842"/>
            <a:ext cx="4479637" cy="122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根據題幹、考點、測驗目標設計題目。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可以測得考生對題幹的理解與掌握程度。</a:t>
            </a:r>
            <a:endParaRPr lang="zh-TW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72545" y="4730715"/>
            <a:ext cx="3597564" cy="122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分成正答、</a:t>
            </a:r>
            <a:r>
              <a:rPr lang="zh-TW" altLang="en-US" b="1" dirty="0" smtClean="0">
                <a:solidFill>
                  <a:srgbClr val="0000FF"/>
                </a:solidFill>
              </a:rPr>
              <a:t>誘答</a:t>
            </a:r>
            <a:r>
              <a:rPr lang="zh-TW" altLang="en-US" b="1" dirty="0" smtClean="0">
                <a:solidFill>
                  <a:schemeClr val="tx1"/>
                </a:solidFill>
              </a:rPr>
              <a:t>選項。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solidFill>
                  <a:schemeClr val="tx1"/>
                </a:solidFill>
              </a:rPr>
              <a:t>可使用</a:t>
            </a:r>
            <a:r>
              <a:rPr lang="zh-TW" altLang="en-US" b="1" dirty="0" smtClean="0">
                <a:solidFill>
                  <a:srgbClr val="0000FF"/>
                </a:solidFill>
              </a:rPr>
              <a:t>語義場關聯詞查詢系統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zh-TW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66" y="1701965"/>
            <a:ext cx="5877068" cy="50195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下載處</a:t>
            </a:r>
            <a:endParaRPr lang="zh-TW" altLang="en-US" sz="3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12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95676" y="1055077"/>
            <a:ext cx="346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49" y="1172276"/>
            <a:ext cx="638350" cy="5939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23914" y="1967344"/>
            <a:ext cx="1966013" cy="17272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945" y="493650"/>
            <a:ext cx="1239929" cy="12399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71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120</a:t>
            </a:fld>
            <a:endParaRPr lang="zh-CN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431796" y="0"/>
            <a:ext cx="593101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 smtClean="0">
                <a:solidFill>
                  <a:srgbClr val="0033CC"/>
                </a:solidFill>
              </a:rPr>
              <a:t>意見交流</a:t>
            </a:r>
            <a:endParaRPr lang="zh-TW" altLang="en-US" sz="4800" dirty="0">
              <a:solidFill>
                <a:srgbClr val="0033CC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5" y="2316361"/>
            <a:ext cx="5705710" cy="34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下載處</a:t>
            </a:r>
            <a:endParaRPr lang="zh-TW" altLang="en-US" sz="32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13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69" y="1376218"/>
            <a:ext cx="1436830" cy="14368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527" y="267978"/>
            <a:ext cx="5846618" cy="6315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147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臺灣華語文能力基準</a:t>
            </a:r>
            <a:r>
              <a:rPr lang="en-US" altLang="zh-TW" sz="3200" dirty="0" smtClean="0"/>
              <a:t>(TBCL)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1630219" y="1706419"/>
            <a:ext cx="6096000" cy="4068618"/>
            <a:chOff x="1524000" y="1392382"/>
            <a:chExt cx="6096000" cy="4068618"/>
          </a:xfrm>
        </p:grpSpPr>
        <p:graphicFrame>
          <p:nvGraphicFramePr>
            <p:cNvPr id="15" name="資料庫圖表 14"/>
            <p:cNvGraphicFramePr/>
            <p:nvPr>
              <p:extLst>
                <p:ext uri="{D42A27DB-BD31-4B8C-83A1-F6EECF244321}">
                  <p14:modId xmlns:p14="http://schemas.microsoft.com/office/powerpoint/2010/main" val="4086945072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6" name="矩形 15"/>
            <p:cNvSpPr/>
            <p:nvPr/>
          </p:nvSpPr>
          <p:spPr>
            <a:xfrm>
              <a:off x="2895600" y="1662545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能力</a:t>
              </a:r>
              <a:endParaRPr lang="en-US" altLang="zh-TW" sz="2400" b="1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指標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331275" y="4248727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語法點表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4255543" y="1392382"/>
              <a:ext cx="1310630" cy="1506471"/>
              <a:chOff x="4108564" y="-4619"/>
              <a:chExt cx="1310630" cy="1506471"/>
            </a:xfrm>
          </p:grpSpPr>
          <p:sp>
            <p:nvSpPr>
              <p:cNvPr id="20" name="六邊形 19"/>
              <p:cNvSpPr/>
              <p:nvPr/>
            </p:nvSpPr>
            <p:spPr>
              <a:xfrm rot="5400000">
                <a:off x="4010643" y="9330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六邊形 4"/>
              <p:cNvSpPr txBox="1"/>
              <p:nvPr/>
            </p:nvSpPr>
            <p:spPr>
              <a:xfrm>
                <a:off x="4318207" y="265544"/>
                <a:ext cx="902150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400" b="1" kern="1200" dirty="0" smtClean="0">
                    <a:solidFill>
                      <a:schemeClr val="tx1"/>
                    </a:solidFill>
                  </a:rPr>
                  <a:t>字表</a:t>
                </a:r>
                <a:endParaRPr lang="zh-TW" altLang="en-US" sz="2400" b="1" kern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2895600" y="4248727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情境</a:t>
              </a:r>
              <a:endParaRPr lang="en-US" altLang="zh-TW" sz="2400" b="1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詞表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29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TBCL</a:t>
            </a:r>
            <a:r>
              <a:rPr lang="zh-TW" altLang="en-US" sz="3200" dirty="0" smtClean="0"/>
              <a:t>華語文能力指標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1934845" y="1731106"/>
            <a:ext cx="5274310" cy="4998278"/>
            <a:chOff x="3097070" y="1448567"/>
            <a:chExt cx="5274310" cy="4998278"/>
          </a:xfrm>
        </p:grpSpPr>
        <p:pic>
          <p:nvPicPr>
            <p:cNvPr id="13" name="圖片 1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97070" y="3913195"/>
              <a:ext cx="5274310" cy="2533650"/>
            </a:xfrm>
            <a:prstGeom prst="rect">
              <a:avLst/>
            </a:prstGeom>
          </p:spPr>
        </p:pic>
        <p:sp>
          <p:nvSpPr>
            <p:cNvPr id="14" name="矩形圖說文字 13"/>
            <p:cNvSpPr/>
            <p:nvPr/>
          </p:nvSpPr>
          <p:spPr>
            <a:xfrm>
              <a:off x="3274103" y="1454282"/>
              <a:ext cx="314786" cy="2982595"/>
            </a:xfrm>
            <a:prstGeom prst="wedgeRectCallout">
              <a:avLst/>
            </a:prstGeom>
            <a:solidFill>
              <a:srgbClr val="CCEC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能聽懂數字、價錢、時間。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矩形圖說文字 14"/>
            <p:cNvSpPr/>
            <p:nvPr/>
          </p:nvSpPr>
          <p:spPr>
            <a:xfrm>
              <a:off x="4048034" y="1448567"/>
              <a:ext cx="313200" cy="2982595"/>
            </a:xfrm>
            <a:prstGeom prst="wedgeRectCallout">
              <a:avLst/>
            </a:prstGeom>
            <a:solidFill>
              <a:srgbClr val="CCEC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能聽懂以短句宣布的指示。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4780957" y="1454282"/>
              <a:ext cx="506095" cy="281940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rgbClr val="CCEC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能討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聽論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懂。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熟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悉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題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非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正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式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矩形圖說文字 16"/>
            <p:cNvSpPr/>
            <p:nvPr/>
          </p:nvSpPr>
          <p:spPr>
            <a:xfrm>
              <a:off x="5602647" y="1454282"/>
              <a:ext cx="506095" cy="271018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聽要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懂訊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較息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長與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段特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落定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的細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對節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話。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之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矩形圖說文字 17"/>
            <p:cNvSpPr/>
            <p:nvPr/>
          </p:nvSpPr>
          <p:spPr>
            <a:xfrm>
              <a:off x="6310672" y="1454282"/>
              <a:ext cx="506095" cy="249809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理題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解中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長的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篇觀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對點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話、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的情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多感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樣。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矩形圖說文字 18"/>
            <p:cNvSpPr/>
            <p:nvPr/>
          </p:nvSpPr>
          <p:spPr>
            <a:xfrm>
              <a:off x="7088547" y="1454282"/>
              <a:ext cx="506095" cy="243840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rgbClr val="FFCCCC"/>
            </a:solidFill>
            <a:ln>
              <a:solidFill>
                <a:srgbClr val="E2AC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能達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理的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解各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以種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流主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利題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話之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語觀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表點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 </a:t>
              </a: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矩形圖說文字 19"/>
            <p:cNvSpPr/>
            <p:nvPr/>
          </p:nvSpPr>
          <p:spPr>
            <a:xfrm>
              <a:off x="7796572" y="1448567"/>
              <a:ext cx="506095" cy="2263775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rgbClr val="FFCCCC"/>
            </a:solidFill>
            <a:ln>
              <a:solidFill>
                <a:srgbClr val="E2AC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能雜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理主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解題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不的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同內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腔容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調、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、情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複感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en-US" sz="1200" b="1" kern="100">
                  <a:effectLst/>
                  <a:latin typeface="+mn-ea"/>
                  <a:cs typeface="Times New Roman" panose="02020603050405020304" pitchFamily="18" charset="0"/>
                </a:rPr>
                <a:t>  </a:t>
              </a: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。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en-US" sz="1200" b="1" kern="10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b="1" kern="10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17855" y="1148968"/>
            <a:ext cx="7714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→</a:t>
            </a:r>
            <a:r>
              <a:rPr lang="zh-TW" altLang="zh-TW" b="1" dirty="0" smtClean="0">
                <a:solidFill>
                  <a:srgbClr val="0000FF"/>
                </a:solidFill>
                <a:latin typeface="+mn-ea"/>
              </a:rPr>
              <a:t>描述</a:t>
            </a:r>
            <a:r>
              <a:rPr lang="zh-TW" altLang="zh-TW" b="1" dirty="0">
                <a:solidFill>
                  <a:srgbClr val="0000FF"/>
                </a:solidFill>
                <a:latin typeface="+mn-ea"/>
              </a:rPr>
              <a:t>學習者從初學到精熟各個學習階段的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</a:rPr>
              <a:t>應知</a:t>
            </a:r>
            <a:r>
              <a:rPr lang="zh-TW" altLang="zh-TW" b="1" dirty="0">
                <a:solidFill>
                  <a:srgbClr val="0000FF"/>
                </a:solidFill>
                <a:latin typeface="+mn-ea"/>
              </a:rPr>
              <a:t>與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</a:rPr>
              <a:t>應</a:t>
            </a:r>
            <a:r>
              <a:rPr lang="zh-TW" altLang="zh-TW" b="1" u="sng" dirty="0" smtClean="0">
                <a:solidFill>
                  <a:srgbClr val="0000FF"/>
                </a:solidFill>
                <a:latin typeface="+mn-ea"/>
              </a:rPr>
              <a:t>能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（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can-do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）</a:t>
            </a:r>
            <a:r>
              <a:rPr lang="zh-TW" altLang="zh-TW" b="1" dirty="0" smtClean="0">
                <a:solidFill>
                  <a:srgbClr val="0000FF"/>
                </a:solidFill>
                <a:latin typeface="+mn-ea"/>
              </a:rPr>
              <a:t>。</a:t>
            </a:r>
            <a:endParaRPr lang="zh-TW" altLang="en-US" sz="20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72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TBCL</a:t>
            </a:r>
            <a:r>
              <a:rPr lang="zh-TW" altLang="en-US" sz="3200" dirty="0" smtClean="0"/>
              <a:t>華語文能力指標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04" y="1442442"/>
            <a:ext cx="7864392" cy="39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" y="161925"/>
            <a:ext cx="4514850" cy="65341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05" y="841664"/>
            <a:ext cx="44386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59" y="1087870"/>
            <a:ext cx="4391025" cy="21145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4" y="3202420"/>
            <a:ext cx="44005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78" y="2"/>
            <a:ext cx="5277445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70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>
            <a:spLocks noGrp="1"/>
          </p:cNvSpPr>
          <p:nvPr>
            <p:ph type="title"/>
          </p:nvPr>
        </p:nvSpPr>
        <p:spPr>
          <a:xfrm>
            <a:off x="524851" y="418792"/>
            <a:ext cx="9144064" cy="571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Times New Roman"/>
              <a:buNone/>
            </a:pPr>
            <a:r>
              <a:rPr lang="zh-TW" altLang="en-US" sz="3200" b="1" dirty="0" smtClean="0">
                <a:latin typeface="+mn-ea"/>
                <a:ea typeface="+mn-ea"/>
                <a:cs typeface="Times New Roman"/>
                <a:sym typeface="Times New Roman"/>
              </a:rPr>
              <a:t>國家教育研究院</a:t>
            </a:r>
            <a:endParaRPr sz="3200" b="1"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6" y="1238250"/>
            <a:ext cx="7982514" cy="28677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5" y="4353916"/>
            <a:ext cx="3831217" cy="22378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654" y="4353916"/>
            <a:ext cx="3901915" cy="22378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71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94" y="0"/>
            <a:ext cx="5275213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97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3" y="217055"/>
            <a:ext cx="4981575" cy="65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96" y="133929"/>
            <a:ext cx="4718008" cy="66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與華測對應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26" y="1723400"/>
            <a:ext cx="6696148" cy="3444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74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第</a:t>
            </a:r>
            <a:r>
              <a:rPr lang="en-US" altLang="zh-TW" sz="3200" dirty="0" smtClean="0"/>
              <a:t>1</a:t>
            </a:r>
            <a:r>
              <a:rPr lang="zh-TW" altLang="en-US" sz="3200" dirty="0" smtClean="0"/>
              <a:t>至</a:t>
            </a:r>
            <a:r>
              <a:rPr lang="en-US" altLang="zh-TW" sz="3200" dirty="0" smtClean="0"/>
              <a:t>7</a:t>
            </a:r>
            <a:r>
              <a:rPr lang="zh-TW" altLang="en-US" sz="3200" dirty="0" smtClean="0"/>
              <a:t>級能力指標的</a:t>
            </a:r>
            <a:r>
              <a:rPr lang="zh-TW" altLang="en-US" sz="3200" dirty="0" smtClean="0">
                <a:solidFill>
                  <a:srgbClr val="0000FF"/>
                </a:solidFill>
              </a:rPr>
              <a:t>縱向差異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46" y="1323809"/>
            <a:ext cx="4880617" cy="49754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9" y="2926485"/>
            <a:ext cx="3726580" cy="2167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795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5" y="401350"/>
            <a:ext cx="2490840" cy="1099560"/>
          </a:xfrm>
          <a:prstGeom prst="rect">
            <a:avLst/>
          </a:prstGeom>
        </p:spPr>
      </p:pic>
      <p:sp>
        <p:nvSpPr>
          <p:cNvPr id="5" name="摺角紙張 4"/>
          <p:cNvSpPr/>
          <p:nvPr/>
        </p:nvSpPr>
        <p:spPr>
          <a:xfrm rot="165173">
            <a:off x="1902691" y="1854196"/>
            <a:ext cx="5338618" cy="4267200"/>
          </a:xfrm>
          <a:prstGeom prst="foldedCorne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如何</a:t>
            </a:r>
            <a:r>
              <a:rPr lang="zh-TW" altLang="en-US" sz="3200" b="1" dirty="0" smtClean="0">
                <a:solidFill>
                  <a:srgbClr val="0000FF"/>
                </a:solidFill>
                <a:latin typeface="+mn-ea"/>
              </a:rPr>
              <a:t>理解</a:t>
            </a:r>
            <a:r>
              <a:rPr lang="en-US" altLang="zh-TW" sz="3200" b="1" dirty="0" smtClean="0">
                <a:solidFill>
                  <a:schemeClr val="tx1"/>
                </a:solidFill>
                <a:latin typeface="+mn-ea"/>
              </a:rPr>
              <a:t>TBCL</a:t>
            </a: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的能力</a:t>
            </a: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描述？</a:t>
            </a:r>
            <a:endParaRPr lang="zh-TW" altLang="en-US" sz="32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85" y="387280"/>
            <a:ext cx="2490840" cy="10995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82" y="387280"/>
            <a:ext cx="2490840" cy="1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聽力描述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552575"/>
            <a:ext cx="6257925" cy="37528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78182" y="2770909"/>
            <a:ext cx="5518727" cy="665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8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每一項能力指標包含哪些內容？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1673292" y="1268521"/>
            <a:ext cx="5588153" cy="1217350"/>
            <a:chOff x="1686089" y="2790770"/>
            <a:chExt cx="5588153" cy="1217350"/>
          </a:xfrm>
        </p:grpSpPr>
        <p:sp>
          <p:nvSpPr>
            <p:cNvPr id="5" name="矩形 4"/>
            <p:cNvSpPr/>
            <p:nvPr/>
          </p:nvSpPr>
          <p:spPr>
            <a:xfrm>
              <a:off x="1686089" y="2790770"/>
              <a:ext cx="5588153" cy="1217350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914207" y="2936875"/>
              <a:ext cx="788035" cy="96710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能力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描述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7" name="等於 6"/>
            <p:cNvSpPr/>
            <p:nvPr/>
          </p:nvSpPr>
          <p:spPr>
            <a:xfrm>
              <a:off x="2573972" y="3306445"/>
              <a:ext cx="314325" cy="287020"/>
            </a:xfrm>
            <a:prstGeom prst="mathEqua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973387" y="312674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FF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行為</a:t>
              </a:r>
              <a:endParaRPr lang="zh-TW" sz="1200" kern="1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107497" y="312674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00B05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語言</a:t>
              </a:r>
              <a:endParaRPr lang="zh-TW" sz="1200" kern="100" dirty="0">
                <a:solidFill>
                  <a:srgbClr val="00B05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51767" y="313817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C0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話題</a:t>
              </a:r>
              <a:endParaRPr lang="zh-TW" sz="1200" kern="100" dirty="0">
                <a:solidFill>
                  <a:srgbClr val="C0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70637" y="314325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00B0F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文本</a:t>
              </a:r>
              <a:endParaRPr lang="zh-TW" sz="1200" kern="100" dirty="0">
                <a:solidFill>
                  <a:srgbClr val="00B0F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加號 11"/>
            <p:cNvSpPr/>
            <p:nvPr/>
          </p:nvSpPr>
          <p:spPr>
            <a:xfrm>
              <a:off x="3793172" y="3279140"/>
              <a:ext cx="297180" cy="330835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3" name="加號 12"/>
            <p:cNvSpPr/>
            <p:nvPr/>
          </p:nvSpPr>
          <p:spPr>
            <a:xfrm>
              <a:off x="4912042" y="3289935"/>
              <a:ext cx="314325" cy="330835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6051232" y="3301365"/>
              <a:ext cx="314325" cy="331470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925193" y="2906490"/>
            <a:ext cx="7367834" cy="3478452"/>
            <a:chOff x="925193" y="2906490"/>
            <a:chExt cx="7367834" cy="3478452"/>
          </a:xfrm>
        </p:grpSpPr>
        <p:sp>
          <p:nvSpPr>
            <p:cNvPr id="17" name="矩形 16"/>
            <p:cNvSpPr/>
            <p:nvPr/>
          </p:nvSpPr>
          <p:spPr>
            <a:xfrm>
              <a:off x="1503554" y="5019407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FF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行為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932016" y="5019407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B05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語言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421118" y="5028611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B0F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文本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754878" y="5028611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C45911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話題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40" name="群組 39"/>
            <p:cNvGrpSpPr/>
            <p:nvPr/>
          </p:nvGrpSpPr>
          <p:grpSpPr>
            <a:xfrm>
              <a:off x="925193" y="2906490"/>
              <a:ext cx="7367834" cy="3478452"/>
              <a:chOff x="925193" y="3028677"/>
              <a:chExt cx="7367834" cy="3356265"/>
            </a:xfrm>
          </p:grpSpPr>
          <p:grpSp>
            <p:nvGrpSpPr>
              <p:cNvPr id="21" name="群組 20"/>
              <p:cNvGrpSpPr/>
              <p:nvPr/>
            </p:nvGrpSpPr>
            <p:grpSpPr>
              <a:xfrm>
                <a:off x="925193" y="3028677"/>
                <a:ext cx="7367834" cy="3356265"/>
                <a:chOff x="0" y="0"/>
                <a:chExt cx="5435600" cy="2552700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87086" y="489858"/>
                  <a:ext cx="5317671" cy="642257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能</a:t>
                  </a:r>
                  <a:r>
                    <a:rPr lang="zh-TW" b="1" kern="100" dirty="0">
                      <a:solidFill>
                        <a:srgbClr val="FF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聽懂</a:t>
                  </a: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並</a:t>
                  </a:r>
                  <a:r>
                    <a:rPr lang="zh-TW" b="1" kern="100" dirty="0">
                      <a:solidFill>
                        <a:srgbClr val="FF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掌握</a:t>
                  </a: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以</a:t>
                  </a:r>
                  <a:r>
                    <a:rPr lang="zh-TW" b="1" kern="100" dirty="0">
                      <a:solidFill>
                        <a:srgbClr val="00B05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較長段落</a:t>
                  </a: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陳述的</a:t>
                  </a:r>
                  <a:r>
                    <a:rPr lang="zh-TW" b="1" kern="100" dirty="0">
                      <a:solidFill>
                        <a:srgbClr val="00B0F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說明</a:t>
                  </a: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、</a:t>
                  </a:r>
                  <a:r>
                    <a:rPr lang="zh-TW" b="1" kern="100" dirty="0">
                      <a:solidFill>
                        <a:srgbClr val="00B0F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指示</a:t>
                  </a: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及</a:t>
                  </a:r>
                  <a:r>
                    <a:rPr lang="zh-TW" b="1" kern="100" dirty="0">
                      <a:solidFill>
                        <a:srgbClr val="C45911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熟悉主題 </a:t>
                  </a:r>
                  <a:r>
                    <a:rPr lang="zh-TW" b="1" kern="100" dirty="0">
                      <a:solidFill>
                        <a:srgbClr val="00B0F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演說</a:t>
                  </a:r>
                  <a:r>
                    <a:rPr lang="zh-TW" b="1" kern="100" dirty="0">
                      <a:solidFill>
                        <a:srgbClr val="000000"/>
                      </a:solidFill>
                      <a:effectLst/>
                      <a:latin typeface="+mn-ea"/>
                      <a:cs typeface="Calibri" panose="020F0502020204030204" pitchFamily="34" charset="0"/>
                    </a:rPr>
                    <a:t>的重點。</a:t>
                  </a:r>
                  <a:endParaRPr lang="zh-TW" kern="100" dirty="0">
                    <a:effectLst/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0" y="0"/>
                  <a:ext cx="5435600" cy="25527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cxnSp>
              <p:nvCxnSpPr>
                <p:cNvPr id="24" name="直線單箭頭接點 23"/>
                <p:cNvCxnSpPr/>
                <p:nvPr/>
              </p:nvCxnSpPr>
              <p:spPr>
                <a:xfrm>
                  <a:off x="511629" y="996043"/>
                  <a:ext cx="196849" cy="4789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單箭頭接點 24"/>
                <p:cNvCxnSpPr/>
                <p:nvPr/>
              </p:nvCxnSpPr>
              <p:spPr>
                <a:xfrm flipH="1">
                  <a:off x="734786" y="1006929"/>
                  <a:ext cx="254999" cy="46808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單箭頭接點 25"/>
                <p:cNvCxnSpPr/>
                <p:nvPr/>
              </p:nvCxnSpPr>
              <p:spPr>
                <a:xfrm>
                  <a:off x="1594757" y="1006929"/>
                  <a:ext cx="97972" cy="47352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單箭頭接點 26"/>
                <p:cNvCxnSpPr/>
                <p:nvPr/>
              </p:nvCxnSpPr>
              <p:spPr>
                <a:xfrm flipH="1">
                  <a:off x="3271157" y="985158"/>
                  <a:ext cx="521608" cy="5170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單箭頭接點 27"/>
                <p:cNvCxnSpPr/>
                <p:nvPr/>
              </p:nvCxnSpPr>
              <p:spPr>
                <a:xfrm flipH="1">
                  <a:off x="4425043" y="957943"/>
                  <a:ext cx="72301" cy="5170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單箭頭接點 28"/>
                <p:cNvCxnSpPr/>
                <p:nvPr/>
              </p:nvCxnSpPr>
              <p:spPr>
                <a:xfrm>
                  <a:off x="3227615" y="996043"/>
                  <a:ext cx="1003602" cy="43270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單箭頭接點 29"/>
                <p:cNvCxnSpPr/>
                <p:nvPr/>
              </p:nvCxnSpPr>
              <p:spPr>
                <a:xfrm>
                  <a:off x="2667000" y="1006929"/>
                  <a:ext cx="1556657" cy="4571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矩形 31"/>
              <p:cNvSpPr/>
              <p:nvPr/>
            </p:nvSpPr>
            <p:spPr>
              <a:xfrm>
                <a:off x="1326673" y="3916592"/>
                <a:ext cx="497680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017984" y="3928401"/>
                <a:ext cx="497680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729353" y="3932277"/>
                <a:ext cx="913640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320060" y="3944592"/>
                <a:ext cx="497680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979350" y="3944592"/>
                <a:ext cx="497680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5693262" y="3949485"/>
                <a:ext cx="925178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6660513" y="3942419"/>
                <a:ext cx="497680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5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寫作描述</a:t>
            </a:r>
            <a:endParaRPr lang="zh-TW" altLang="en-US" sz="32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67" y="1534246"/>
            <a:ext cx="8486775" cy="28289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02145" y="2128983"/>
            <a:ext cx="7638220" cy="877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91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每一項能力指標包含哪些內容？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1673292" y="1268521"/>
            <a:ext cx="5588153" cy="1217350"/>
            <a:chOff x="1686089" y="2790770"/>
            <a:chExt cx="5588153" cy="1217350"/>
          </a:xfrm>
        </p:grpSpPr>
        <p:sp>
          <p:nvSpPr>
            <p:cNvPr id="5" name="矩形 4"/>
            <p:cNvSpPr/>
            <p:nvPr/>
          </p:nvSpPr>
          <p:spPr>
            <a:xfrm>
              <a:off x="1686089" y="2790770"/>
              <a:ext cx="5588153" cy="1217350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914207" y="2936875"/>
              <a:ext cx="788035" cy="96710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能力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描述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7" name="等於 6"/>
            <p:cNvSpPr/>
            <p:nvPr/>
          </p:nvSpPr>
          <p:spPr>
            <a:xfrm>
              <a:off x="2573972" y="3306445"/>
              <a:ext cx="314325" cy="287020"/>
            </a:xfrm>
            <a:prstGeom prst="mathEqua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973387" y="312674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FF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行為</a:t>
              </a:r>
              <a:endParaRPr lang="zh-TW" sz="1200" kern="1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107497" y="312674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00B05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語言</a:t>
              </a:r>
              <a:endParaRPr lang="zh-TW" sz="1200" kern="100" dirty="0">
                <a:solidFill>
                  <a:srgbClr val="00B05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51767" y="313817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C0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話題</a:t>
              </a:r>
              <a:endParaRPr lang="zh-TW" sz="1200" kern="100" dirty="0">
                <a:solidFill>
                  <a:srgbClr val="C0000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70637" y="3143250"/>
              <a:ext cx="759460" cy="718820"/>
            </a:xfrm>
            <a:prstGeom prst="rect">
              <a:avLst/>
            </a:prstGeom>
            <a:solidFill>
              <a:srgbClr val="CEE6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 dirty="0">
                  <a:solidFill>
                    <a:srgbClr val="00B0F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文本</a:t>
              </a:r>
              <a:endParaRPr lang="zh-TW" sz="1200" kern="100" dirty="0">
                <a:solidFill>
                  <a:srgbClr val="00B0F0"/>
                </a:solidFill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加號 11"/>
            <p:cNvSpPr/>
            <p:nvPr/>
          </p:nvSpPr>
          <p:spPr>
            <a:xfrm>
              <a:off x="3793172" y="3279140"/>
              <a:ext cx="297180" cy="330835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3" name="加號 12"/>
            <p:cNvSpPr/>
            <p:nvPr/>
          </p:nvSpPr>
          <p:spPr>
            <a:xfrm>
              <a:off x="4912042" y="3289935"/>
              <a:ext cx="314325" cy="330835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6051232" y="3301365"/>
              <a:ext cx="314325" cy="331470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925193" y="2906490"/>
            <a:ext cx="7367834" cy="3478452"/>
            <a:chOff x="925193" y="2906490"/>
            <a:chExt cx="7367834" cy="3478452"/>
          </a:xfrm>
        </p:grpSpPr>
        <p:sp>
          <p:nvSpPr>
            <p:cNvPr id="17" name="矩形 16"/>
            <p:cNvSpPr/>
            <p:nvPr/>
          </p:nvSpPr>
          <p:spPr>
            <a:xfrm>
              <a:off x="6371999" y="5083569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FF000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行為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442404" y="5060605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B05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語言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654084" y="5042195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00B0F0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文本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128949" y="5074396"/>
              <a:ext cx="763270" cy="7188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2200" b="1" kern="100">
                  <a:solidFill>
                    <a:srgbClr val="C45911"/>
                  </a:solidFill>
                  <a:effectLst/>
                  <a:ea typeface="微軟正黑體 Light" panose="020B0304030504040204" pitchFamily="34" charset="-120"/>
                  <a:cs typeface="Times New Roman" panose="02020603050405020304" pitchFamily="18" charset="0"/>
                </a:rPr>
                <a:t>話題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40" name="群組 39"/>
            <p:cNvGrpSpPr/>
            <p:nvPr/>
          </p:nvGrpSpPr>
          <p:grpSpPr>
            <a:xfrm>
              <a:off x="925193" y="2906490"/>
              <a:ext cx="7367834" cy="3478452"/>
              <a:chOff x="925193" y="3028677"/>
              <a:chExt cx="7367834" cy="3356265"/>
            </a:xfrm>
          </p:grpSpPr>
          <p:grpSp>
            <p:nvGrpSpPr>
              <p:cNvPr id="21" name="群組 20"/>
              <p:cNvGrpSpPr/>
              <p:nvPr/>
            </p:nvGrpSpPr>
            <p:grpSpPr>
              <a:xfrm>
                <a:off x="925193" y="3028677"/>
                <a:ext cx="7367834" cy="3356265"/>
                <a:chOff x="0" y="0"/>
                <a:chExt cx="5435600" cy="2552700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117929" y="140654"/>
                  <a:ext cx="5317671" cy="92798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zh-TW" altLang="en-US" sz="2000" b="1" dirty="0">
                      <a:solidFill>
                        <a:schemeClr val="tx1"/>
                      </a:solidFill>
                    </a:rPr>
                    <a:t>能以</a:t>
                  </a:r>
                  <a:r>
                    <a:rPr lang="zh-TW" altLang="en-US" sz="2000" b="1" dirty="0">
                      <a:solidFill>
                        <a:srgbClr val="00B050"/>
                      </a:solidFill>
                    </a:rPr>
                    <a:t>書面語</a:t>
                  </a:r>
                  <a:r>
                    <a:rPr lang="zh-TW" altLang="en-US" sz="2000" b="1" dirty="0">
                      <a:solidFill>
                        <a:schemeClr val="tx1"/>
                      </a:solidFill>
                    </a:rPr>
                    <a:t>及</a:t>
                  </a:r>
                  <a:r>
                    <a:rPr lang="zh-TW" altLang="en-US" sz="2000" b="1" dirty="0">
                      <a:solidFill>
                        <a:srgbClr val="00B050"/>
                      </a:solidFill>
                    </a:rPr>
                    <a:t>結構完整的篇章</a:t>
                  </a:r>
                  <a:r>
                    <a:rPr lang="zh-TW" altLang="en-US" sz="2000" b="1" dirty="0">
                      <a:solidFill>
                        <a:schemeClr val="tx1"/>
                      </a:solidFill>
                    </a:rPr>
                    <a:t> ，就</a:t>
                  </a:r>
                  <a:r>
                    <a:rPr lang="zh-TW" altLang="en-US" sz="2000" b="1" dirty="0">
                      <a:solidFill>
                        <a:srgbClr val="996633"/>
                      </a:solidFill>
                    </a:rPr>
                    <a:t>各種主題 </a:t>
                  </a:r>
                  <a:r>
                    <a:rPr lang="zh-TW" altLang="en-US" sz="2000" b="1" dirty="0">
                      <a:solidFill>
                        <a:schemeClr val="tx1"/>
                      </a:solidFill>
                    </a:rPr>
                    <a:t>，</a:t>
                  </a:r>
                  <a:r>
                    <a:rPr lang="zh-TW" altLang="en-US" sz="2000" b="1" dirty="0">
                      <a:solidFill>
                        <a:srgbClr val="FF0000"/>
                      </a:solidFill>
                    </a:rPr>
                    <a:t>寫出</a:t>
                  </a:r>
                  <a:r>
                    <a:rPr lang="zh-TW" altLang="en-US" sz="2000" b="1" dirty="0">
                      <a:solidFill>
                        <a:schemeClr val="tx1"/>
                      </a:solidFill>
                    </a:rPr>
                    <a:t>有條理且切題的</a:t>
                  </a:r>
                  <a:r>
                    <a:rPr lang="zh-TW" altLang="en-US" sz="2000" b="1" dirty="0">
                      <a:solidFill>
                        <a:srgbClr val="00B0F0"/>
                      </a:solidFill>
                    </a:rPr>
                    <a:t>評論</a:t>
                  </a:r>
                  <a:r>
                    <a:rPr lang="zh-TW" altLang="en-US" sz="2000" b="1" dirty="0">
                      <a:solidFill>
                        <a:schemeClr val="tx1"/>
                      </a:solidFill>
                    </a:rPr>
                    <a:t>或</a:t>
                  </a:r>
                  <a:r>
                    <a:rPr lang="zh-TW" altLang="en-US" sz="2000" b="1" dirty="0" smtClean="0">
                      <a:solidFill>
                        <a:srgbClr val="00B0F0"/>
                      </a:solidFill>
                    </a:rPr>
                    <a:t>創作 </a:t>
                  </a:r>
                  <a:r>
                    <a:rPr lang="zh-TW" altLang="en-US" sz="2000" b="1" dirty="0" smtClean="0">
                      <a:solidFill>
                        <a:schemeClr val="tx1"/>
                      </a:solidFill>
                    </a:rPr>
                    <a:t>。</a:t>
                  </a:r>
                  <a:endParaRPr lang="zh-TW" alt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0" y="0"/>
                  <a:ext cx="5435600" cy="25527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cxnSp>
              <p:nvCxnSpPr>
                <p:cNvPr id="24" name="直線單箭頭接點 23"/>
                <p:cNvCxnSpPr>
                  <a:endCxn id="18" idx="0"/>
                </p:cNvCxnSpPr>
                <p:nvPr/>
              </p:nvCxnSpPr>
              <p:spPr>
                <a:xfrm>
                  <a:off x="1934011" y="620526"/>
                  <a:ext cx="204605" cy="96029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單箭頭接點 25"/>
                <p:cNvCxnSpPr/>
                <p:nvPr/>
              </p:nvCxnSpPr>
              <p:spPr>
                <a:xfrm>
                  <a:off x="745212" y="1023258"/>
                  <a:ext cx="40917" cy="50618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單箭頭接點 26"/>
                <p:cNvCxnSpPr/>
                <p:nvPr/>
              </p:nvCxnSpPr>
              <p:spPr>
                <a:xfrm>
                  <a:off x="3382860" y="629160"/>
                  <a:ext cx="0" cy="91635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單箭頭接點 27"/>
                <p:cNvCxnSpPr/>
                <p:nvPr/>
              </p:nvCxnSpPr>
              <p:spPr>
                <a:xfrm>
                  <a:off x="4224686" y="604646"/>
                  <a:ext cx="55451" cy="9247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矩形 32"/>
              <p:cNvSpPr/>
              <p:nvPr/>
            </p:nvSpPr>
            <p:spPr>
              <a:xfrm>
                <a:off x="6390286" y="3402098"/>
                <a:ext cx="509548" cy="3737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689773" y="3375486"/>
                <a:ext cx="753245" cy="3926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5056406" y="3403656"/>
                <a:ext cx="1039593" cy="3597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673292" y="3979454"/>
                <a:ext cx="534238" cy="364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2689445" y="3379468"/>
                <a:ext cx="1799428" cy="3751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2443019" y="3976632"/>
                <a:ext cx="517572" cy="3751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68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</a:rPr>
              <a:t>大綱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7611" y="3553280"/>
            <a:ext cx="4941844" cy="2500048"/>
          </a:xfrm>
        </p:spPr>
        <p:txBody>
          <a:bodyPr>
            <a:noAutofit/>
          </a:bodyPr>
          <a:lstStyle/>
          <a:p>
            <a:endParaRPr lang="en-US" altLang="zh-TW" sz="11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>
                <a:latin typeface="+mj-ea"/>
              </a:rPr>
              <a:t> </a:t>
            </a:r>
            <a:r>
              <a:rPr lang="zh-TW" altLang="en-US" sz="2400" b="1" dirty="0" smtClean="0">
                <a:latin typeface="+mj-ea"/>
              </a:rPr>
              <a:t>臺灣華語文能力基準</a:t>
            </a:r>
            <a:r>
              <a:rPr lang="en-US" altLang="zh-TW" sz="2400" b="1" dirty="0" smtClean="0">
                <a:latin typeface="+mj-ea"/>
              </a:rPr>
              <a:t>(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TBCL</a:t>
            </a:r>
            <a:r>
              <a:rPr lang="en-US" altLang="zh-TW" sz="2400" b="1" dirty="0" smtClean="0">
                <a:latin typeface="+mj-ea"/>
              </a:rPr>
              <a:t>)</a:t>
            </a:r>
            <a:endParaRPr lang="en-US" altLang="zh-TW" sz="24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latin typeface="+mj-ea"/>
              </a:rPr>
              <a:t> 語料庫</a:t>
            </a:r>
            <a:r>
              <a:rPr lang="en-US" altLang="zh-TW" sz="2400" b="1" dirty="0" smtClean="0">
                <a:latin typeface="+mj-ea"/>
              </a:rPr>
              <a:t>(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COCT</a:t>
            </a:r>
            <a:r>
              <a:rPr lang="en-US" altLang="zh-TW" sz="2400" b="1" dirty="0" smtClean="0">
                <a:latin typeface="+mj-ea"/>
              </a:rPr>
              <a:t>)</a:t>
            </a:r>
            <a:r>
              <a:rPr lang="zh-TW" altLang="en-US" sz="2400" b="1" dirty="0" smtClean="0">
                <a:latin typeface="+mj-ea"/>
              </a:rPr>
              <a:t>與整合應用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</a:rPr>
              <a:t>系統</a:t>
            </a:r>
            <a:endParaRPr lang="en-US" altLang="zh-TW" sz="2400" b="1" dirty="0" smtClean="0">
              <a:solidFill>
                <a:srgbClr val="0000FF"/>
              </a:solidFill>
              <a:latin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latin typeface="+mj-ea"/>
                <a:ea typeface="+mj-ea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測驗</a:t>
            </a:r>
            <a:r>
              <a:rPr lang="zh-TW" altLang="en-US" sz="2400" b="1" dirty="0" smtClean="0">
                <a:latin typeface="+mj-ea"/>
                <a:ea typeface="+mj-ea"/>
              </a:rPr>
              <a:t>應用與設計</a:t>
            </a: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6774" y="3990505"/>
            <a:ext cx="4314608" cy="5772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47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3" y="213563"/>
            <a:ext cx="4867275" cy="6410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6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文化描述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533" y="1028701"/>
            <a:ext cx="5496934" cy="57998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11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5" y="401350"/>
            <a:ext cx="2490840" cy="1099560"/>
          </a:xfrm>
          <a:prstGeom prst="rect">
            <a:avLst/>
          </a:prstGeom>
        </p:spPr>
      </p:pic>
      <p:sp>
        <p:nvSpPr>
          <p:cNvPr id="5" name="摺角紙張 4"/>
          <p:cNvSpPr/>
          <p:nvPr/>
        </p:nvSpPr>
        <p:spPr>
          <a:xfrm rot="165173">
            <a:off x="1902691" y="1854196"/>
            <a:ext cx="5338618" cy="4267200"/>
          </a:xfrm>
          <a:prstGeom prst="foldedCorne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相較於國際能力基準，</a:t>
            </a:r>
            <a:endParaRPr lang="en-US" altLang="zh-TW" sz="3200" b="1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en-US" altLang="zh-TW" sz="3200" b="1" u="sng" dirty="0" smtClean="0">
                <a:solidFill>
                  <a:srgbClr val="0000FF"/>
                </a:solidFill>
                <a:latin typeface="+mn-ea"/>
              </a:rPr>
              <a:t>TBCL</a:t>
            </a:r>
            <a:r>
              <a:rPr lang="zh-TW" altLang="en-US" sz="3200" b="1" dirty="0" smtClean="0">
                <a:solidFill>
                  <a:schemeClr val="tx1"/>
                </a:solidFill>
                <a:latin typeface="+mn-ea"/>
              </a:rPr>
              <a:t>的優勢為何？</a:t>
            </a:r>
            <a:endParaRPr lang="zh-TW" altLang="en-US" sz="32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85" y="387280"/>
            <a:ext cx="2490840" cy="10995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82" y="387280"/>
            <a:ext cx="2490840" cy="1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臺灣華語文能力基準</a:t>
            </a:r>
            <a:r>
              <a:rPr lang="en-US" altLang="zh-TW" sz="3200" dirty="0" smtClean="0"/>
              <a:t>(TBCL)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4" name="加號 3"/>
          <p:cNvSpPr/>
          <p:nvPr/>
        </p:nvSpPr>
        <p:spPr>
          <a:xfrm>
            <a:off x="3957245" y="3262456"/>
            <a:ext cx="1052946" cy="108709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5010191" y="1911928"/>
            <a:ext cx="3883132" cy="41945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5" name="群組 14"/>
          <p:cNvGrpSpPr/>
          <p:nvPr/>
        </p:nvGrpSpPr>
        <p:grpSpPr>
          <a:xfrm>
            <a:off x="15700" y="1999137"/>
            <a:ext cx="4835237" cy="3613728"/>
            <a:chOff x="1524000" y="1392382"/>
            <a:chExt cx="6096000" cy="4068618"/>
          </a:xfrm>
        </p:grpSpPr>
        <p:graphicFrame>
          <p:nvGraphicFramePr>
            <p:cNvPr id="16" name="資料庫圖表 15"/>
            <p:cNvGraphicFramePr/>
            <p:nvPr>
              <p:extLst>
                <p:ext uri="{D42A27DB-BD31-4B8C-83A1-F6EECF244321}">
                  <p14:modId xmlns:p14="http://schemas.microsoft.com/office/powerpoint/2010/main" val="97579451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7" name="矩形 16"/>
            <p:cNvSpPr/>
            <p:nvPr/>
          </p:nvSpPr>
          <p:spPr>
            <a:xfrm>
              <a:off x="2895600" y="1662545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能力</a:t>
              </a:r>
              <a:endParaRPr lang="en-US" altLang="zh-TW" sz="2400" b="1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指標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331275" y="4248727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語法點表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4255543" y="1392382"/>
              <a:ext cx="1310630" cy="1506471"/>
              <a:chOff x="4108564" y="-4619"/>
              <a:chExt cx="1310630" cy="1506471"/>
            </a:xfrm>
          </p:grpSpPr>
          <p:sp>
            <p:nvSpPr>
              <p:cNvPr id="21" name="六邊形 20"/>
              <p:cNvSpPr/>
              <p:nvPr/>
            </p:nvSpPr>
            <p:spPr>
              <a:xfrm rot="5400000">
                <a:off x="4010643" y="9330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六邊形 4"/>
              <p:cNvSpPr txBox="1"/>
              <p:nvPr/>
            </p:nvSpPr>
            <p:spPr>
              <a:xfrm>
                <a:off x="4318207" y="265544"/>
                <a:ext cx="902150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400" b="1" kern="1200" dirty="0" smtClean="0">
                    <a:solidFill>
                      <a:schemeClr val="tx1"/>
                    </a:solidFill>
                  </a:rPr>
                  <a:t>字表</a:t>
                </a:r>
                <a:endParaRPr lang="zh-TW" altLang="en-US" sz="2400" b="1" kern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2895600" y="4248727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情境</a:t>
              </a:r>
              <a:endParaRPr lang="en-US" altLang="zh-TW" sz="2400" b="1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詞表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2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每個等級有相應的</a:t>
            </a:r>
            <a:r>
              <a:rPr lang="zh-TW" altLang="en-US" sz="3200" dirty="0" smtClean="0">
                <a:solidFill>
                  <a:srgbClr val="0000FF"/>
                </a:solidFill>
              </a:rPr>
              <a:t>詞語</a:t>
            </a:r>
            <a:r>
              <a:rPr lang="zh-TW" altLang="en-US" sz="3200" dirty="0" smtClean="0"/>
              <a:t>、</a:t>
            </a:r>
            <a:r>
              <a:rPr lang="zh-TW" altLang="en-US" sz="3200" dirty="0" smtClean="0">
                <a:solidFill>
                  <a:srgbClr val="0000FF"/>
                </a:solidFill>
              </a:rPr>
              <a:t>語法</a:t>
            </a:r>
            <a:r>
              <a:rPr lang="zh-TW" altLang="en-US" sz="3200" dirty="0" smtClean="0"/>
              <a:t>等</a:t>
            </a:r>
            <a:r>
              <a:rPr lang="zh-TW" altLang="en-US" sz="3200" dirty="0" smtClean="0"/>
              <a:t>內容</a:t>
            </a:r>
            <a:endParaRPr lang="zh-TW" altLang="en-US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213432"/>
            <a:ext cx="5105400" cy="5200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1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/>
              <a:t>詞語分級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37471"/>
              </p:ext>
            </p:extLst>
          </p:nvPr>
        </p:nvGraphicFramePr>
        <p:xfrm>
          <a:off x="716621" y="1402419"/>
          <a:ext cx="7710759" cy="455805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18497">
                  <a:extLst>
                    <a:ext uri="{9D8B030D-6E8A-4147-A177-3AD203B41FA5}">
                      <a16:colId xmlns:a16="http://schemas.microsoft.com/office/drawing/2014/main" val="3891549974"/>
                    </a:ext>
                  </a:extLst>
                </a:gridCol>
                <a:gridCol w="1133743">
                  <a:extLst>
                    <a:ext uri="{9D8B030D-6E8A-4147-A177-3AD203B41FA5}">
                      <a16:colId xmlns:a16="http://schemas.microsoft.com/office/drawing/2014/main" val="2628739702"/>
                    </a:ext>
                  </a:extLst>
                </a:gridCol>
                <a:gridCol w="1133743">
                  <a:extLst>
                    <a:ext uri="{9D8B030D-6E8A-4147-A177-3AD203B41FA5}">
                      <a16:colId xmlns:a16="http://schemas.microsoft.com/office/drawing/2014/main" val="1786016969"/>
                    </a:ext>
                  </a:extLst>
                </a:gridCol>
                <a:gridCol w="1133743">
                  <a:extLst>
                    <a:ext uri="{9D8B030D-6E8A-4147-A177-3AD203B41FA5}">
                      <a16:colId xmlns:a16="http://schemas.microsoft.com/office/drawing/2014/main" val="3338639546"/>
                    </a:ext>
                  </a:extLst>
                </a:gridCol>
                <a:gridCol w="1197011">
                  <a:extLst>
                    <a:ext uri="{9D8B030D-6E8A-4147-A177-3AD203B41FA5}">
                      <a16:colId xmlns:a16="http://schemas.microsoft.com/office/drawing/2014/main" val="3484126637"/>
                    </a:ext>
                  </a:extLst>
                </a:gridCol>
                <a:gridCol w="1197011">
                  <a:extLst>
                    <a:ext uri="{9D8B030D-6E8A-4147-A177-3AD203B41FA5}">
                      <a16:colId xmlns:a16="http://schemas.microsoft.com/office/drawing/2014/main" val="1147823088"/>
                    </a:ext>
                  </a:extLst>
                </a:gridCol>
                <a:gridCol w="1197011">
                  <a:extLst>
                    <a:ext uri="{9D8B030D-6E8A-4147-A177-3AD203B41FA5}">
                      <a16:colId xmlns:a16="http://schemas.microsoft.com/office/drawing/2014/main" val="267385763"/>
                    </a:ext>
                  </a:extLst>
                </a:gridCol>
              </a:tblGrid>
              <a:tr h="686081"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能力指標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詞語分級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數量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等級內部的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難易度劃分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累計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54538"/>
                  </a:ext>
                </a:extLst>
              </a:tr>
              <a:tr h="343041">
                <a:tc rowSpan="6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基礎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182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063040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475471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798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68334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16219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456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1,254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12608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3*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7257"/>
                  </a:ext>
                </a:extLst>
              </a:tr>
              <a:tr h="343041">
                <a:tc row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進階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1,415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681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2,669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148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734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846067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2,619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無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5,288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95462"/>
                  </a:ext>
                </a:extLst>
              </a:tr>
              <a:tr h="343041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精熟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4,144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無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9,432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399778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4,993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無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14,425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104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83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情境詞表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76" y="384779"/>
            <a:ext cx="4969884" cy="64049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424873" y="3232728"/>
            <a:ext cx="1741054" cy="107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  <a:latin typeface="+mn-ea"/>
              </a:rPr>
              <a:t>17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個情境</a:t>
            </a:r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zh-TW" sz="2400" b="1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主題</a:t>
            </a:r>
            <a:r>
              <a:rPr lang="en-US" altLang="zh-TW" sz="2400" b="1" dirty="0" smtClean="0">
                <a:solidFill>
                  <a:schemeClr val="tx1"/>
                </a:solidFill>
                <a:latin typeface="+mn-ea"/>
              </a:rPr>
              <a:t>)</a:t>
            </a:r>
            <a:endParaRPr lang="zh-TW" altLang="en-US" sz="2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右大括弧 5"/>
          <p:cNvSpPr/>
          <p:nvPr/>
        </p:nvSpPr>
        <p:spPr>
          <a:xfrm>
            <a:off x="7372980" y="2475345"/>
            <a:ext cx="604982" cy="246610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4207307"/>
            <a:ext cx="1057275" cy="10572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77962" y="3295072"/>
            <a:ext cx="1076596" cy="107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  <a:latin typeface="+mn-ea"/>
              </a:rPr>
              <a:t>67</a:t>
            </a:r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個</a:t>
            </a:r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+mn-ea"/>
              </a:rPr>
              <a:t>話題</a:t>
            </a:r>
            <a:endParaRPr lang="zh-TW" altLang="en-US" sz="24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57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9" y="427760"/>
            <a:ext cx="4266114" cy="5812704"/>
          </a:xfrm>
          <a:prstGeom prst="rect">
            <a:avLst/>
          </a:prstGeom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76" y="124691"/>
            <a:ext cx="4413233" cy="65513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9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96" y="365928"/>
            <a:ext cx="4408503" cy="6308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63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類詞綴表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63419" y="-333088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417827544"/>
              </p:ext>
            </p:extLst>
          </p:nvPr>
        </p:nvGraphicFramePr>
        <p:xfrm>
          <a:off x="1622137" y="1925529"/>
          <a:ext cx="5899726" cy="4248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2444" y="1285311"/>
            <a:ext cx="35798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～片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1</a:t>
            </a:r>
            <a:r>
              <a:rPr kumimoji="0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：</a:t>
            </a: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2</a:t>
            </a:r>
            <a:r>
              <a:rPr kumimoji="0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級詞，扁平的東西。</a:t>
            </a:r>
            <a:endParaRPr kumimoji="0" lang="zh-TW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32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國教院的研發成果</a:t>
            </a:r>
            <a:endParaRPr lang="zh-TW" altLang="en-US" sz="3200" dirty="0"/>
          </a:p>
        </p:txBody>
      </p:sp>
      <p:sp>
        <p:nvSpPr>
          <p:cNvPr id="7" name="手繪多邊形 6"/>
          <p:cNvSpPr/>
          <p:nvPr/>
        </p:nvSpPr>
        <p:spPr>
          <a:xfrm>
            <a:off x="2107834" y="2667102"/>
            <a:ext cx="2158342" cy="1439614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臺灣華語文</a:t>
            </a:r>
            <a:r>
              <a:rPr lang="zh-TW" altLang="en-US" sz="2400" b="1" kern="1200" dirty="0" smtClean="0">
                <a:solidFill>
                  <a:srgbClr val="0000FF"/>
                </a:solidFill>
                <a:latin typeface="+mn-ea"/>
                <a:ea typeface="+mn-ea"/>
              </a:rPr>
              <a:t>語料庫</a:t>
            </a:r>
            <a:endParaRPr lang="zh-TW" altLang="en-US" sz="2400" b="1" kern="12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2107834" y="4106716"/>
            <a:ext cx="2158342" cy="1883065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u="sng" kern="1200" dirty="0" smtClean="0">
                <a:solidFill>
                  <a:srgbClr val="0000FF"/>
                </a:solidFill>
                <a:latin typeface="+mn-ea"/>
                <a:ea typeface="+mn-ea"/>
              </a:rPr>
              <a:t>4</a:t>
            </a:r>
            <a:r>
              <a:rPr lang="zh-TW" altLang="en-US" sz="2400" b="1" u="sng" kern="1200" dirty="0" smtClean="0">
                <a:solidFill>
                  <a:srgbClr val="0000FF"/>
                </a:solidFill>
                <a:latin typeface="+mn-ea"/>
                <a:ea typeface="+mn-ea"/>
              </a:rPr>
              <a:t>種</a:t>
            </a:r>
            <a:endParaRPr lang="en-US" altLang="zh-TW" sz="2400" b="1" u="sng" kern="12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語料庫</a:t>
            </a:r>
            <a:endParaRPr lang="en-US" altLang="zh-TW" sz="2400" b="1" kern="12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solidFill>
                  <a:srgbClr val="00B050"/>
                </a:solidFill>
                <a:latin typeface="+mn-ea"/>
              </a:rPr>
              <a:t>(</a:t>
            </a:r>
            <a:r>
              <a:rPr lang="zh-TW" altLang="en-US" sz="1400" b="1" dirty="0" smtClean="0">
                <a:solidFill>
                  <a:srgbClr val="00B050"/>
                </a:solidFill>
                <a:latin typeface="+mn-ea"/>
              </a:rPr>
              <a:t>書面語、口語、華英雙語、中介語</a:t>
            </a:r>
            <a:r>
              <a:rPr lang="en-US" altLang="zh-TW" sz="1400" b="1" dirty="0" smtClean="0">
                <a:solidFill>
                  <a:srgbClr val="00B050"/>
                </a:solidFill>
                <a:latin typeface="+mn-ea"/>
              </a:rPr>
              <a:t>)</a:t>
            </a:r>
            <a:endParaRPr lang="zh-TW" altLang="en-US" sz="1400" b="1" kern="12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956718" y="2091544"/>
            <a:ext cx="1438895" cy="1438895"/>
          </a:xfrm>
          <a:custGeom>
            <a:avLst/>
            <a:gdLst>
              <a:gd name="connsiteX0" fmla="*/ 0 w 1438895"/>
              <a:gd name="connsiteY0" fmla="*/ 719448 h 1438895"/>
              <a:gd name="connsiteX1" fmla="*/ 719448 w 1438895"/>
              <a:gd name="connsiteY1" fmla="*/ 0 h 1438895"/>
              <a:gd name="connsiteX2" fmla="*/ 1438896 w 1438895"/>
              <a:gd name="connsiteY2" fmla="*/ 719448 h 1438895"/>
              <a:gd name="connsiteX3" fmla="*/ 719448 w 1438895"/>
              <a:gd name="connsiteY3" fmla="*/ 1438896 h 1438895"/>
              <a:gd name="connsiteX4" fmla="*/ 0 w 1438895"/>
              <a:gd name="connsiteY4" fmla="*/ 719448 h 14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895" h="1438895">
                <a:moveTo>
                  <a:pt x="0" y="719448"/>
                </a:moveTo>
                <a:cubicBezTo>
                  <a:pt x="0" y="322108"/>
                  <a:pt x="322108" y="0"/>
                  <a:pt x="719448" y="0"/>
                </a:cubicBezTo>
                <a:cubicBezTo>
                  <a:pt x="1116788" y="0"/>
                  <a:pt x="1438896" y="322108"/>
                  <a:pt x="1438896" y="719448"/>
                </a:cubicBezTo>
                <a:cubicBezTo>
                  <a:pt x="1438896" y="1116788"/>
                  <a:pt x="1116788" y="1438896"/>
                  <a:pt x="719448" y="1438896"/>
                </a:cubicBezTo>
                <a:cubicBezTo>
                  <a:pt x="322108" y="1438896"/>
                  <a:pt x="0" y="1116788"/>
                  <a:pt x="0" y="719448"/>
                </a:cubicBezTo>
                <a:close/>
              </a:path>
            </a:pathLst>
          </a:custGeom>
          <a:solidFill>
            <a:srgbClr val="5BADFF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0721" tIns="210721" rIns="210721" bIns="21072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b="1" kern="1200" dirty="0" smtClean="0">
                <a:solidFill>
                  <a:schemeClr val="tx1"/>
                </a:solidFill>
                <a:latin typeface="+mn-ea"/>
                <a:ea typeface="+mn-ea"/>
              </a:rPr>
              <a:t>COCT</a:t>
            </a:r>
            <a:endParaRPr lang="zh-TW" altLang="en-US" sz="28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5705072" y="2667102"/>
            <a:ext cx="2312092" cy="1439614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臺灣華語文</a:t>
            </a:r>
            <a:r>
              <a:rPr lang="zh-TW" altLang="en-US" sz="2400" b="1" kern="1200" dirty="0" smtClean="0">
                <a:solidFill>
                  <a:srgbClr val="0000FF"/>
                </a:solidFill>
                <a:latin typeface="+mn-ea"/>
                <a:ea typeface="+mn-ea"/>
              </a:rPr>
              <a:t>能力基準</a:t>
            </a:r>
            <a:endParaRPr lang="en-US" altLang="zh-TW" sz="2400" b="1" kern="1200" dirty="0" smtClean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5705072" y="4106717"/>
            <a:ext cx="2312092" cy="1574275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rgbClr val="CCCCFF"/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kern="1200" dirty="0" smtClean="0">
                <a:solidFill>
                  <a:schemeClr val="tx1"/>
                </a:solidFill>
                <a:latin typeface="+mn-ea"/>
              </a:rPr>
              <a:t>‧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 華語文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能力指標</a:t>
            </a:r>
            <a:endParaRPr lang="en-US" altLang="zh-TW" b="1" kern="1200" dirty="0" smtClean="0">
              <a:solidFill>
                <a:srgbClr val="0000FF"/>
              </a:solidFill>
              <a:latin typeface="+mn-ea"/>
            </a:endParaRP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dirty="0" smtClean="0">
                <a:solidFill>
                  <a:schemeClr val="tx1"/>
                </a:solidFill>
                <a:latin typeface="+mn-ea"/>
              </a:rPr>
              <a:t>‧ 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字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詞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語法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表</a:t>
            </a:r>
            <a:endParaRPr lang="en-US" altLang="zh-TW" b="1" kern="1200" dirty="0" smtClean="0">
              <a:solidFill>
                <a:schemeClr val="tx1"/>
              </a:solidFill>
              <a:latin typeface="+mn-ea"/>
            </a:endParaRP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dirty="0" smtClean="0">
                <a:solidFill>
                  <a:schemeClr val="tx1"/>
                </a:solidFill>
                <a:latin typeface="+mn-ea"/>
              </a:rPr>
              <a:t>‧ 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教學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使用手冊</a:t>
            </a:r>
            <a:endParaRPr lang="zh-TW" altLang="en-US" b="1" kern="1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4553956" y="2091544"/>
            <a:ext cx="1438895" cy="1438895"/>
          </a:xfrm>
          <a:custGeom>
            <a:avLst/>
            <a:gdLst>
              <a:gd name="connsiteX0" fmla="*/ 0 w 1438895"/>
              <a:gd name="connsiteY0" fmla="*/ 719448 h 1438895"/>
              <a:gd name="connsiteX1" fmla="*/ 719448 w 1438895"/>
              <a:gd name="connsiteY1" fmla="*/ 0 h 1438895"/>
              <a:gd name="connsiteX2" fmla="*/ 1438896 w 1438895"/>
              <a:gd name="connsiteY2" fmla="*/ 719448 h 1438895"/>
              <a:gd name="connsiteX3" fmla="*/ 719448 w 1438895"/>
              <a:gd name="connsiteY3" fmla="*/ 1438896 h 1438895"/>
              <a:gd name="connsiteX4" fmla="*/ 0 w 1438895"/>
              <a:gd name="connsiteY4" fmla="*/ 719448 h 14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895" h="1438895">
                <a:moveTo>
                  <a:pt x="0" y="719448"/>
                </a:moveTo>
                <a:cubicBezTo>
                  <a:pt x="0" y="322108"/>
                  <a:pt x="322108" y="0"/>
                  <a:pt x="719448" y="0"/>
                </a:cubicBezTo>
                <a:cubicBezTo>
                  <a:pt x="1116788" y="0"/>
                  <a:pt x="1438896" y="322108"/>
                  <a:pt x="1438896" y="719448"/>
                </a:cubicBezTo>
                <a:cubicBezTo>
                  <a:pt x="1438896" y="1116788"/>
                  <a:pt x="1116788" y="1438896"/>
                  <a:pt x="719448" y="1438896"/>
                </a:cubicBezTo>
                <a:cubicBezTo>
                  <a:pt x="322108" y="1438896"/>
                  <a:pt x="0" y="1116788"/>
                  <a:pt x="0" y="71944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0721" tIns="210721" rIns="210721" bIns="21072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b="1" kern="1200" dirty="0" smtClean="0">
                <a:solidFill>
                  <a:schemeClr val="tx1"/>
                </a:solidFill>
                <a:latin typeface="+mn-ea"/>
                <a:ea typeface="+mn-ea"/>
              </a:rPr>
              <a:t>TBCL</a:t>
            </a:r>
            <a:endParaRPr lang="zh-TW" altLang="en-US" sz="28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8437" y="1177144"/>
            <a:ext cx="28032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Corpus of Contemporary Taiwanese Mandarin, </a:t>
            </a:r>
            <a:r>
              <a:rPr lang="en-US" altLang="zh-TW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COCT</a:t>
            </a:r>
            <a:endParaRPr lang="zh-TW" altLang="en-US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03454" y="1221281"/>
            <a:ext cx="28032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Taiwan Benchmarks for the</a:t>
            </a:r>
          </a:p>
          <a:p>
            <a:pPr algn="ctr"/>
            <a:r>
              <a:rPr lang="en-US" altLang="zh-TW" b="1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Chinese Language, </a:t>
            </a:r>
            <a:r>
              <a:rPr lang="en-US" altLang="zh-TW" b="1" u="sng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TBCL</a:t>
            </a:r>
            <a:endParaRPr lang="zh-TW" altLang="en-US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5705072" y="5680992"/>
            <a:ext cx="2312092" cy="1103117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89804"/>
            </a:srgb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u="sng" kern="1200" dirty="0" smtClean="0">
                <a:solidFill>
                  <a:srgbClr val="0000FF"/>
                </a:solidFill>
                <a:latin typeface="+mn-ea"/>
              </a:rPr>
              <a:t>14</a:t>
            </a:r>
            <a:r>
              <a:rPr lang="zh-TW" altLang="en-US" sz="2400" b="1" u="sng" kern="1200" dirty="0" smtClean="0">
                <a:solidFill>
                  <a:srgbClr val="0000FF"/>
                </a:solidFill>
                <a:latin typeface="+mn-ea"/>
              </a:rPr>
              <a:t>套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</a:rPr>
              <a:t>查詢系統</a:t>
            </a:r>
            <a:endParaRPr lang="zh-TW" altLang="en-US" sz="2400" b="1" kern="12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78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類詞綴表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823521371"/>
              </p:ext>
            </p:extLst>
          </p:nvPr>
        </p:nvGraphicFramePr>
        <p:xfrm>
          <a:off x="1379537" y="1942031"/>
          <a:ext cx="6384926" cy="429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2444" y="1285311"/>
            <a:ext cx="35461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2000" b="1" dirty="0">
                <a:latin typeface="+mn-ea"/>
                <a:cs typeface="Calibri" panose="020F0502020204030204" pitchFamily="34" charset="0"/>
              </a:rPr>
              <a:t>～力：</a:t>
            </a:r>
            <a:r>
              <a:rPr lang="en-US" altLang="zh-TW" sz="2000" b="1" dirty="0">
                <a:latin typeface="+mn-ea"/>
                <a:cs typeface="Calibri" panose="020F0502020204030204" pitchFamily="34" charset="0"/>
              </a:rPr>
              <a:t>4*</a:t>
            </a:r>
            <a:r>
              <a:rPr lang="zh-TW" altLang="zh-TW" sz="2000" b="1" dirty="0">
                <a:latin typeface="+mn-ea"/>
                <a:cs typeface="Calibri" panose="020F0502020204030204" pitchFamily="34" charset="0"/>
              </a:rPr>
              <a:t>級詞，力量／能力</a:t>
            </a:r>
            <a:r>
              <a:rPr lang="zh-TW" altLang="zh-TW" sz="2000" b="1" dirty="0" smtClean="0">
                <a:latin typeface="+mn-ea"/>
                <a:cs typeface="Calibri" panose="020F0502020204030204" pitchFamily="34" charset="0"/>
              </a:rPr>
              <a:t>。</a:t>
            </a:r>
            <a:endParaRPr lang="zh-TW" altLang="en-US" sz="2000" b="1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類詞綴表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2444" y="1254534"/>
            <a:ext cx="37289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2400" b="1" dirty="0" smtClean="0">
                <a:latin typeface="+mn-ea"/>
                <a:cs typeface="Calibri" panose="020F0502020204030204" pitchFamily="34" charset="0"/>
              </a:rPr>
              <a:t>～</a:t>
            </a:r>
            <a:r>
              <a:rPr lang="zh-TW" altLang="zh-TW" sz="2000" b="1" dirty="0">
                <a:latin typeface="+mn-ea"/>
              </a:rPr>
              <a:t>總～：</a:t>
            </a:r>
            <a:r>
              <a:rPr lang="en-US" altLang="zh-TW" sz="2000" b="1" dirty="0">
                <a:latin typeface="+mn-ea"/>
              </a:rPr>
              <a:t>5</a:t>
            </a:r>
            <a:r>
              <a:rPr lang="zh-TW" altLang="zh-TW" sz="2000" b="1" dirty="0">
                <a:latin typeface="+mn-ea"/>
              </a:rPr>
              <a:t>級詞，統括／全部</a:t>
            </a:r>
            <a:r>
              <a:rPr lang="zh-TW" altLang="zh-TW" sz="2000" b="1" dirty="0" smtClean="0">
                <a:latin typeface="+mn-ea"/>
              </a:rPr>
              <a:t>。</a:t>
            </a:r>
            <a:endParaRPr lang="zh-TW" altLang="zh-TW" sz="2000" b="1" dirty="0">
              <a:latin typeface="+mn-ea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291602530"/>
              </p:ext>
            </p:extLst>
          </p:nvPr>
        </p:nvGraphicFramePr>
        <p:xfrm>
          <a:off x="1766368" y="1874983"/>
          <a:ext cx="5611264" cy="435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75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類詞綴分級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42</a:t>
            </a:fld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71492"/>
              </p:ext>
            </p:extLst>
          </p:nvPr>
        </p:nvGraphicFramePr>
        <p:xfrm>
          <a:off x="660400" y="1807758"/>
          <a:ext cx="8058725" cy="403715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64702">
                  <a:extLst>
                    <a:ext uri="{9D8B030D-6E8A-4147-A177-3AD203B41FA5}">
                      <a16:colId xmlns:a16="http://schemas.microsoft.com/office/drawing/2014/main" val="917744252"/>
                    </a:ext>
                  </a:extLst>
                </a:gridCol>
                <a:gridCol w="1176406">
                  <a:extLst>
                    <a:ext uri="{9D8B030D-6E8A-4147-A177-3AD203B41FA5}">
                      <a16:colId xmlns:a16="http://schemas.microsoft.com/office/drawing/2014/main" val="1403786757"/>
                    </a:ext>
                  </a:extLst>
                </a:gridCol>
                <a:gridCol w="1416310">
                  <a:extLst>
                    <a:ext uri="{9D8B030D-6E8A-4147-A177-3AD203B41FA5}">
                      <a16:colId xmlns:a16="http://schemas.microsoft.com/office/drawing/2014/main" val="2273524062"/>
                    </a:ext>
                  </a:extLst>
                </a:gridCol>
                <a:gridCol w="936502">
                  <a:extLst>
                    <a:ext uri="{9D8B030D-6E8A-4147-A177-3AD203B41FA5}">
                      <a16:colId xmlns:a16="http://schemas.microsoft.com/office/drawing/2014/main" val="3994964264"/>
                    </a:ext>
                  </a:extLst>
                </a:gridCol>
                <a:gridCol w="1254935">
                  <a:extLst>
                    <a:ext uri="{9D8B030D-6E8A-4147-A177-3AD203B41FA5}">
                      <a16:colId xmlns:a16="http://schemas.microsoft.com/office/drawing/2014/main" val="3982306461"/>
                    </a:ext>
                  </a:extLst>
                </a:gridCol>
                <a:gridCol w="1254935">
                  <a:extLst>
                    <a:ext uri="{9D8B030D-6E8A-4147-A177-3AD203B41FA5}">
                      <a16:colId xmlns:a16="http://schemas.microsoft.com/office/drawing/2014/main" val="1634546218"/>
                    </a:ext>
                  </a:extLst>
                </a:gridCol>
                <a:gridCol w="1254935">
                  <a:extLst>
                    <a:ext uri="{9D8B030D-6E8A-4147-A177-3AD203B41FA5}">
                      <a16:colId xmlns:a16="http://schemas.microsoft.com/office/drawing/2014/main" val="491728865"/>
                    </a:ext>
                  </a:extLst>
                </a:gridCol>
              </a:tblGrid>
              <a:tr h="598315"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能力分級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類詞綴分級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數量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等級內部的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難易度劃分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累計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1916276"/>
                  </a:ext>
                </a:extLst>
              </a:tr>
              <a:tr h="343884">
                <a:tc rowSpan="6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基礎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TW" sz="1800" kern="100">
                          <a:effectLst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565319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156650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13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532240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2*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172304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25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5285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11157"/>
                  </a:ext>
                </a:extLst>
              </a:tr>
              <a:tr h="343884">
                <a:tc row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進階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15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40</a:t>
                      </a:r>
                      <a:r>
                        <a:rPr lang="zh-TW" sz="1800" kern="100">
                          <a:effectLst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249862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4*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850733"/>
                  </a:ext>
                </a:extLst>
              </a:tr>
              <a:tr h="3438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29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無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69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624133"/>
                  </a:ext>
                </a:extLst>
              </a:tr>
              <a:tr h="3438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精熟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</a:t>
                      </a:r>
                      <a:r>
                        <a:rPr lang="zh-TW" sz="1800" kern="100" dirty="0">
                          <a:effectLst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無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73</a:t>
                      </a:r>
                      <a:r>
                        <a:rPr lang="zh-TW" sz="1800" kern="100" dirty="0">
                          <a:effectLst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459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7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語法分級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43</a:t>
            </a:fld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961104"/>
              </p:ext>
            </p:extLst>
          </p:nvPr>
        </p:nvGraphicFramePr>
        <p:xfrm>
          <a:off x="581891" y="1657436"/>
          <a:ext cx="7934037" cy="3422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2631">
                  <a:extLst>
                    <a:ext uri="{9D8B030D-6E8A-4147-A177-3AD203B41FA5}">
                      <a16:colId xmlns:a16="http://schemas.microsoft.com/office/drawing/2014/main" val="3042659945"/>
                    </a:ext>
                  </a:extLst>
                </a:gridCol>
                <a:gridCol w="1189886">
                  <a:extLst>
                    <a:ext uri="{9D8B030D-6E8A-4147-A177-3AD203B41FA5}">
                      <a16:colId xmlns:a16="http://schemas.microsoft.com/office/drawing/2014/main" val="2180992376"/>
                    </a:ext>
                  </a:extLst>
                </a:gridCol>
                <a:gridCol w="1202304">
                  <a:extLst>
                    <a:ext uri="{9D8B030D-6E8A-4147-A177-3AD203B41FA5}">
                      <a16:colId xmlns:a16="http://schemas.microsoft.com/office/drawing/2014/main" val="1158174922"/>
                    </a:ext>
                  </a:extLst>
                </a:gridCol>
                <a:gridCol w="1202304">
                  <a:extLst>
                    <a:ext uri="{9D8B030D-6E8A-4147-A177-3AD203B41FA5}">
                      <a16:colId xmlns:a16="http://schemas.microsoft.com/office/drawing/2014/main" val="2372154620"/>
                    </a:ext>
                  </a:extLst>
                </a:gridCol>
                <a:gridCol w="1202304">
                  <a:extLst>
                    <a:ext uri="{9D8B030D-6E8A-4147-A177-3AD203B41FA5}">
                      <a16:colId xmlns:a16="http://schemas.microsoft.com/office/drawing/2014/main" val="2661607897"/>
                    </a:ext>
                  </a:extLst>
                </a:gridCol>
                <a:gridCol w="1202304">
                  <a:extLst>
                    <a:ext uri="{9D8B030D-6E8A-4147-A177-3AD203B41FA5}">
                      <a16:colId xmlns:a16="http://schemas.microsoft.com/office/drawing/2014/main" val="455171985"/>
                    </a:ext>
                  </a:extLst>
                </a:gridCol>
                <a:gridCol w="1202304">
                  <a:extLst>
                    <a:ext uri="{9D8B030D-6E8A-4147-A177-3AD203B41FA5}">
                      <a16:colId xmlns:a16="http://schemas.microsoft.com/office/drawing/2014/main" val="496132931"/>
                    </a:ext>
                  </a:extLst>
                </a:gridCol>
              </a:tblGrid>
              <a:tr h="622284"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chemeClr val="tx1"/>
                          </a:solidFill>
                          <a:effectLst/>
                        </a:rPr>
                        <a:t>能力分級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漢字分級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數量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等級內部的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難易度劃分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累計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679539"/>
                  </a:ext>
                </a:extLst>
              </a:tr>
              <a:tr h="311142">
                <a:tc rowSpan="6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基礎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456891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1*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147436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107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934142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2*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663528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134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241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29327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3*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892355"/>
                  </a:ext>
                </a:extLst>
              </a:tr>
              <a:tr h="311142">
                <a:tc row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進階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149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390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93007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4*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</a:rPr>
                        <a:t>82</a:t>
                      </a:r>
                      <a:r>
                        <a:rPr lang="zh-TW" sz="1800" kern="10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500765"/>
                  </a:ext>
                </a:extLst>
              </a:tr>
              <a:tr h="3111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106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無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496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</a:rPr>
                        <a:t>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01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4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線上查詢系統</a:t>
            </a:r>
            <a:endParaRPr lang="zh-TW" altLang="en-US" sz="32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3" y="1237820"/>
            <a:ext cx="7681895" cy="53436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70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dirty="0"/>
              <a:t>線上查詢系統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6" y="1304781"/>
            <a:ext cx="8484035" cy="48213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98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</a:rPr>
              <a:t>大綱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7611" y="3553280"/>
            <a:ext cx="4941844" cy="2500048"/>
          </a:xfrm>
        </p:spPr>
        <p:txBody>
          <a:bodyPr>
            <a:noAutofit/>
          </a:bodyPr>
          <a:lstStyle/>
          <a:p>
            <a:endParaRPr lang="en-US" altLang="zh-TW" sz="11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>
                <a:latin typeface="+mj-ea"/>
              </a:rPr>
              <a:t> </a:t>
            </a:r>
            <a:r>
              <a:rPr lang="zh-TW" altLang="en-US" sz="2400" b="1" dirty="0" smtClean="0">
                <a:latin typeface="+mj-ea"/>
              </a:rPr>
              <a:t>臺灣華語文能力基準</a:t>
            </a:r>
            <a:r>
              <a:rPr lang="en-US" altLang="zh-TW" sz="2400" b="1" dirty="0" smtClean="0">
                <a:latin typeface="+mj-ea"/>
              </a:rPr>
              <a:t>(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TBCL</a:t>
            </a:r>
            <a:r>
              <a:rPr lang="en-US" altLang="zh-TW" sz="2400" b="1" dirty="0" smtClean="0">
                <a:latin typeface="+mj-ea"/>
              </a:rPr>
              <a:t>)</a:t>
            </a:r>
            <a:endParaRPr lang="en-US" altLang="zh-TW" sz="24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latin typeface="+mj-ea"/>
              </a:rPr>
              <a:t> 語料庫</a:t>
            </a:r>
            <a:r>
              <a:rPr lang="en-US" altLang="zh-TW" sz="2400" b="1" dirty="0" smtClean="0">
                <a:latin typeface="+mj-ea"/>
              </a:rPr>
              <a:t>(</a:t>
            </a:r>
            <a:r>
              <a:rPr lang="en-US" altLang="zh-TW" sz="2400" b="1" dirty="0" smtClean="0">
                <a:solidFill>
                  <a:srgbClr val="0000FF"/>
                </a:solidFill>
                <a:latin typeface="+mj-ea"/>
              </a:rPr>
              <a:t>COCT</a:t>
            </a:r>
            <a:r>
              <a:rPr lang="en-US" altLang="zh-TW" sz="2400" b="1" dirty="0" smtClean="0">
                <a:latin typeface="+mj-ea"/>
              </a:rPr>
              <a:t>)</a:t>
            </a:r>
            <a:r>
              <a:rPr lang="zh-TW" altLang="en-US" sz="2400" b="1" dirty="0" smtClean="0">
                <a:latin typeface="+mj-ea"/>
              </a:rPr>
              <a:t>與整合應用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</a:rPr>
              <a:t>系統</a:t>
            </a:r>
            <a:endParaRPr lang="en-US" altLang="zh-TW" sz="2400" b="1" dirty="0" smtClean="0">
              <a:solidFill>
                <a:srgbClr val="0000FF"/>
              </a:solidFill>
              <a:latin typeface="+mj-ea"/>
            </a:endParaRPr>
          </a:p>
          <a:p>
            <a:pPr marL="228600" indent="-228600" algn="just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latin typeface="+mj-ea"/>
                <a:ea typeface="+mj-ea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+mj-ea"/>
                <a:ea typeface="+mj-ea"/>
              </a:rPr>
              <a:t>測驗</a:t>
            </a:r>
            <a:r>
              <a:rPr lang="zh-TW" altLang="en-US" sz="2400" b="1" dirty="0" smtClean="0">
                <a:latin typeface="+mj-ea"/>
                <a:ea typeface="+mj-ea"/>
              </a:rPr>
              <a:t>應用與設計</a:t>
            </a: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6773" y="4803304"/>
            <a:ext cx="4762571" cy="715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151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14</a:t>
            </a:r>
            <a:r>
              <a:rPr lang="zh-TW" altLang="en-US" sz="3200" dirty="0" smtClean="0">
                <a:solidFill>
                  <a:srgbClr val="0000FF"/>
                </a:solidFill>
              </a:rPr>
              <a:t>套</a:t>
            </a:r>
            <a:r>
              <a:rPr lang="zh-TW" altLang="en-US" sz="3200" dirty="0" smtClean="0"/>
              <a:t>查詢系統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35576" y="1094009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84" y="1620980"/>
            <a:ext cx="6853633" cy="4684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03" y="1061354"/>
            <a:ext cx="566325" cy="5269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93" y="558300"/>
            <a:ext cx="1257475" cy="1257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9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   </a:t>
            </a:r>
            <a:r>
              <a:rPr lang="en-US" altLang="zh-TW" sz="3200" dirty="0" smtClean="0"/>
              <a:t>14</a:t>
            </a:r>
            <a:r>
              <a:rPr lang="zh-TW" altLang="en-US" sz="3200" dirty="0" smtClean="0"/>
              <a:t>套系統簡介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48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967517" y="514351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7" y="1185620"/>
            <a:ext cx="3968224" cy="54277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4" y="1167148"/>
            <a:ext cx="4116155" cy="54679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59" y="830545"/>
            <a:ext cx="604430" cy="6732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5200" y="6446845"/>
            <a:ext cx="226291" cy="129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476422" y="6455846"/>
            <a:ext cx="226291" cy="129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9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華師需要查詢的內容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49</a:t>
            </a:fld>
            <a:endParaRPr lang="zh-CN" altLang="en-US" dirty="0"/>
          </a:p>
        </p:txBody>
      </p:sp>
      <p:graphicFrame>
        <p:nvGraphicFramePr>
          <p:cNvPr id="10" name="內容版面配置區 4"/>
          <p:cNvGraphicFramePr>
            <a:graphicFrameLocks/>
          </p:cNvGraphicFramePr>
          <p:nvPr>
            <p:extLst/>
          </p:nvPr>
        </p:nvGraphicFramePr>
        <p:xfrm>
          <a:off x="817417" y="1376218"/>
          <a:ext cx="7546109" cy="461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矩形 10"/>
          <p:cNvSpPr/>
          <p:nvPr/>
        </p:nvSpPr>
        <p:spPr>
          <a:xfrm>
            <a:off x="888416" y="3171169"/>
            <a:ext cx="1162057" cy="30408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n-ea"/>
                <a:cs typeface="Calibri" panose="020F0502020204030204" pitchFamily="34" charset="0"/>
              </a:rPr>
              <a:t>詞語</a:t>
            </a:r>
            <a:endParaRPr lang="zh-TW" altLang="en-US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93761" y="3169978"/>
            <a:ext cx="1162057" cy="30408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n-ea"/>
                <a:cs typeface="Calibri" panose="020F0502020204030204" pitchFamily="34" charset="0"/>
              </a:rPr>
              <a:t>短語</a:t>
            </a:r>
            <a:endParaRPr lang="zh-TW" altLang="en-US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98702" y="3170001"/>
            <a:ext cx="1079334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n-ea"/>
                <a:cs typeface="Calibri" panose="020F0502020204030204" pitchFamily="34" charset="0"/>
              </a:rPr>
              <a:t>句子</a:t>
            </a:r>
            <a:endParaRPr lang="zh-TW" altLang="en-US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55119" y="3185415"/>
            <a:ext cx="1488348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n-ea"/>
                <a:cs typeface="Calibri" panose="020F0502020204030204" pitchFamily="34" charset="0"/>
              </a:rPr>
              <a:t>不同情境</a:t>
            </a:r>
            <a:endParaRPr lang="zh-TW" altLang="en-US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83141" y="3185414"/>
            <a:ext cx="1930187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詞語、短語、句子</a:t>
            </a:r>
            <a:endParaRPr lang="zh-TW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4633" y="5629617"/>
            <a:ext cx="1488348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n-ea"/>
                <a:cs typeface="Calibri" panose="020F0502020204030204" pitchFamily="34" charset="0"/>
              </a:rPr>
              <a:t>搭配詞</a:t>
            </a:r>
            <a:endParaRPr lang="zh-TW" altLang="en-US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47849" y="5629617"/>
            <a:ext cx="1930187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使用率</a:t>
            </a:r>
            <a:endParaRPr lang="zh-TW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83141" y="5629617"/>
            <a:ext cx="1488348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n-ea"/>
                <a:cs typeface="Calibri" panose="020F0502020204030204" pitchFamily="34" charset="0"/>
              </a:rPr>
              <a:t>語境類型</a:t>
            </a:r>
            <a:endParaRPr lang="zh-TW" altLang="en-US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36357" y="5629617"/>
            <a:ext cx="1930187" cy="29944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上課</a:t>
            </a:r>
            <a:r>
              <a:rPr lang="zh-TW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的討論話題</a:t>
            </a:r>
            <a:endParaRPr lang="zh-TW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8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7455" y="1256145"/>
            <a:ext cx="7638472" cy="2475346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小小調查</a:t>
            </a:r>
            <a:r>
              <a:rPr lang="en-US" altLang="zh-TW" sz="3200" dirty="0"/>
              <a:t>…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手繪多邊形 3"/>
          <p:cNvSpPr/>
          <p:nvPr/>
        </p:nvSpPr>
        <p:spPr>
          <a:xfrm>
            <a:off x="2311033" y="2063572"/>
            <a:ext cx="2158342" cy="1439614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語料庫</a:t>
            </a:r>
            <a:endParaRPr lang="zh-TW" altLang="en-US" sz="27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1159917" y="1488014"/>
            <a:ext cx="1438895" cy="1438895"/>
          </a:xfrm>
          <a:custGeom>
            <a:avLst/>
            <a:gdLst>
              <a:gd name="connsiteX0" fmla="*/ 0 w 1438895"/>
              <a:gd name="connsiteY0" fmla="*/ 719448 h 1438895"/>
              <a:gd name="connsiteX1" fmla="*/ 719448 w 1438895"/>
              <a:gd name="connsiteY1" fmla="*/ 0 h 1438895"/>
              <a:gd name="connsiteX2" fmla="*/ 1438896 w 1438895"/>
              <a:gd name="connsiteY2" fmla="*/ 719448 h 1438895"/>
              <a:gd name="connsiteX3" fmla="*/ 719448 w 1438895"/>
              <a:gd name="connsiteY3" fmla="*/ 1438896 h 1438895"/>
              <a:gd name="connsiteX4" fmla="*/ 0 w 1438895"/>
              <a:gd name="connsiteY4" fmla="*/ 719448 h 14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895" h="1438895">
                <a:moveTo>
                  <a:pt x="0" y="719448"/>
                </a:moveTo>
                <a:cubicBezTo>
                  <a:pt x="0" y="322108"/>
                  <a:pt x="322108" y="0"/>
                  <a:pt x="719448" y="0"/>
                </a:cubicBezTo>
                <a:cubicBezTo>
                  <a:pt x="1116788" y="0"/>
                  <a:pt x="1438896" y="322108"/>
                  <a:pt x="1438896" y="719448"/>
                </a:cubicBezTo>
                <a:cubicBezTo>
                  <a:pt x="1438896" y="1116788"/>
                  <a:pt x="1116788" y="1438896"/>
                  <a:pt x="719448" y="1438896"/>
                </a:cubicBezTo>
                <a:cubicBezTo>
                  <a:pt x="322108" y="1438896"/>
                  <a:pt x="0" y="1116788"/>
                  <a:pt x="0" y="719448"/>
                </a:cubicBezTo>
                <a:close/>
              </a:path>
            </a:pathLst>
          </a:custGeom>
          <a:solidFill>
            <a:srgbClr val="5BADFF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0721" tIns="210721" rIns="210721" bIns="21072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b="1" kern="1200" dirty="0" smtClean="0">
                <a:solidFill>
                  <a:schemeClr val="tx1"/>
                </a:solidFill>
                <a:latin typeface="+mn-ea"/>
                <a:ea typeface="+mn-ea"/>
              </a:rPr>
              <a:t>COCT</a:t>
            </a:r>
            <a:endParaRPr lang="zh-TW" altLang="en-US" sz="28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5908271" y="2063572"/>
            <a:ext cx="2158342" cy="1439614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7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能力基準</a:t>
            </a:r>
            <a:endParaRPr lang="zh-TW" altLang="en-US" sz="27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4757155" y="1488014"/>
            <a:ext cx="1438895" cy="1438895"/>
          </a:xfrm>
          <a:custGeom>
            <a:avLst/>
            <a:gdLst>
              <a:gd name="connsiteX0" fmla="*/ 0 w 1438895"/>
              <a:gd name="connsiteY0" fmla="*/ 719448 h 1438895"/>
              <a:gd name="connsiteX1" fmla="*/ 719448 w 1438895"/>
              <a:gd name="connsiteY1" fmla="*/ 0 h 1438895"/>
              <a:gd name="connsiteX2" fmla="*/ 1438896 w 1438895"/>
              <a:gd name="connsiteY2" fmla="*/ 719448 h 1438895"/>
              <a:gd name="connsiteX3" fmla="*/ 719448 w 1438895"/>
              <a:gd name="connsiteY3" fmla="*/ 1438896 h 1438895"/>
              <a:gd name="connsiteX4" fmla="*/ 0 w 1438895"/>
              <a:gd name="connsiteY4" fmla="*/ 719448 h 14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895" h="1438895">
                <a:moveTo>
                  <a:pt x="0" y="719448"/>
                </a:moveTo>
                <a:cubicBezTo>
                  <a:pt x="0" y="322108"/>
                  <a:pt x="322108" y="0"/>
                  <a:pt x="719448" y="0"/>
                </a:cubicBezTo>
                <a:cubicBezTo>
                  <a:pt x="1116788" y="0"/>
                  <a:pt x="1438896" y="322108"/>
                  <a:pt x="1438896" y="719448"/>
                </a:cubicBezTo>
                <a:cubicBezTo>
                  <a:pt x="1438896" y="1116788"/>
                  <a:pt x="1116788" y="1438896"/>
                  <a:pt x="719448" y="1438896"/>
                </a:cubicBezTo>
                <a:cubicBezTo>
                  <a:pt x="322108" y="1438896"/>
                  <a:pt x="0" y="1116788"/>
                  <a:pt x="0" y="71944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0721" tIns="210721" rIns="210721" bIns="21072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b="1" kern="1200" dirty="0" smtClean="0">
                <a:solidFill>
                  <a:schemeClr val="tx1"/>
                </a:solidFill>
                <a:latin typeface="+mn-ea"/>
                <a:ea typeface="+mn-ea"/>
              </a:rPr>
              <a:t>TBCL</a:t>
            </a:r>
            <a:endParaRPr lang="zh-TW" altLang="en-US" sz="28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4038149558"/>
              </p:ext>
            </p:extLst>
          </p:nvPr>
        </p:nvGraphicFramePr>
        <p:xfrm>
          <a:off x="600364" y="3677227"/>
          <a:ext cx="8077200" cy="276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40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50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影片資源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" y="1947144"/>
            <a:ext cx="7521630" cy="42933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1" y="1266468"/>
            <a:ext cx="2260607" cy="644273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53" y="519366"/>
            <a:ext cx="1058845" cy="10914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1961616" y="588095"/>
            <a:ext cx="6087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      https</a:t>
            </a:r>
            <a:r>
              <a:rPr lang="zh-TW" altLang="en-US" b="1" dirty="0">
                <a:solidFill>
                  <a:srgbClr val="0000FF"/>
                </a:solidFill>
              </a:rPr>
              <a:t>://www.youtube.com/@user-dx2zi4gt5r</a:t>
            </a:r>
          </a:p>
        </p:txBody>
      </p:sp>
    </p:spTree>
    <p:extLst>
      <p:ext uri="{BB962C8B-B14F-4D97-AF65-F5344CB8AC3E}">
        <p14:creationId xmlns:p14="http://schemas.microsoft.com/office/powerpoint/2010/main" val="4910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常見的備課情況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51</a:t>
            </a:fld>
            <a:endParaRPr lang="zh-CN" altLang="en-US" dirty="0"/>
          </a:p>
        </p:txBody>
      </p:sp>
      <p:sp>
        <p:nvSpPr>
          <p:cNvPr id="4" name="流程圖: 打孔紙帶 3"/>
          <p:cNvSpPr/>
          <p:nvPr/>
        </p:nvSpPr>
        <p:spPr>
          <a:xfrm>
            <a:off x="946323" y="1187019"/>
            <a:ext cx="7920000" cy="1260000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我想把一些不錯的網路文章、影片當成補充教材，讓學生閱讀或觀看，如何確定這些材料的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難度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適合學生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？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流程圖: 打孔紙帶 4"/>
          <p:cNvSpPr/>
          <p:nvPr/>
        </p:nvSpPr>
        <p:spPr>
          <a:xfrm>
            <a:off x="946323" y="2334726"/>
            <a:ext cx="7920000" cy="1260000"/>
          </a:xfrm>
          <a:prstGeom prst="flowChartPunchedTape">
            <a:avLst/>
          </a:prstGeom>
          <a:solidFill>
            <a:srgbClr val="CCE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我發現要給學生閱讀的文本中有「</a:t>
            </a:r>
            <a:r>
              <a:rPr lang="zh-TW" alt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注重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(TBCL </a:t>
            </a:r>
            <a:r>
              <a:rPr 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5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級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詞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這個詞，因</a:t>
            </a:r>
            <a:r>
              <a:rPr lang="zh-TW" alt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學生程度較高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想換成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意思</a:t>
            </a:r>
            <a:r>
              <a:rPr lang="zh-TW" sz="1600" b="1" kern="100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相</a:t>
            </a:r>
            <a:r>
              <a:rPr lang="zh-TW" altLang="en-US" sz="1600" b="1" kern="100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近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但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等級較</a:t>
            </a:r>
            <a:r>
              <a:rPr lang="zh-TW" altLang="en-US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高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的詞語，有哪些工具可以查詢？</a:t>
            </a:r>
          </a:p>
        </p:txBody>
      </p:sp>
      <p:sp>
        <p:nvSpPr>
          <p:cNvPr id="6" name="流程圖: 打孔紙帶 5"/>
          <p:cNvSpPr/>
          <p:nvPr/>
        </p:nvSpPr>
        <p:spPr>
          <a:xfrm>
            <a:off x="946323" y="3530706"/>
            <a:ext cx="7920000" cy="1260000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我想編寫和「機場」這個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主題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有關的教材，或想將機場中常發生的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情境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設計成一個課堂活動，哪些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情境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或</a:t>
            </a:r>
            <a:r>
              <a:rPr lang="zh-TW" altLang="en-US" sz="1600" b="1" kern="100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詞語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是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在「機場」出現率高、重要、必須要教的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？</a:t>
            </a:r>
            <a:endParaRPr lang="zh-TW" sz="1600" b="1" kern="100" dirty="0">
              <a:solidFill>
                <a:srgbClr val="00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流程圖: 打孔紙帶 6"/>
          <p:cNvSpPr/>
          <p:nvPr/>
        </p:nvSpPr>
        <p:spPr>
          <a:xfrm>
            <a:off x="946323" y="4790705"/>
            <a:ext cx="7920000" cy="1526967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想補充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固定結構的短語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例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如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「愛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愛理不理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、「半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半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半信半疑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、「數詞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量詞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抽象事物」</a:t>
            </a:r>
            <a:r>
              <a:rPr 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一身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本領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或是針對某些定式，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如何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查到大量例子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8" name="橢圓 7"/>
          <p:cNvSpPr/>
          <p:nvPr/>
        </p:nvSpPr>
        <p:spPr>
          <a:xfrm>
            <a:off x="325113" y="1517702"/>
            <a:ext cx="510778" cy="6066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TW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25113" y="5299995"/>
            <a:ext cx="510778" cy="6066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zh-TW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25113" y="3857375"/>
            <a:ext cx="510778" cy="6066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TW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5113" y="2676604"/>
            <a:ext cx="510778" cy="6066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TW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確認難度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4" y="1028701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2516440" y="5144655"/>
            <a:ext cx="1708727" cy="153496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98" y="1297055"/>
            <a:ext cx="7801981" cy="52284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1685637" y="2503055"/>
            <a:ext cx="2424546" cy="3463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633" y="184005"/>
            <a:ext cx="13811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確認難度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7" y="1130300"/>
            <a:ext cx="8691418" cy="4724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5306291" y="2419928"/>
            <a:ext cx="1348509" cy="3463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11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6" y="1463963"/>
            <a:ext cx="8444911" cy="47411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11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62" y="1028701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3587859" y="3542146"/>
            <a:ext cx="1708727" cy="1644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4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" y="1814645"/>
            <a:ext cx="8924738" cy="4632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227" y="382285"/>
            <a:ext cx="1400175" cy="13620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1675931" y="2424546"/>
            <a:ext cx="3801233" cy="329738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56550" y="2133602"/>
            <a:ext cx="1390541" cy="13762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897418" y="2207492"/>
            <a:ext cx="3192369" cy="360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8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57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4" y="1491673"/>
            <a:ext cx="8930632" cy="43918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1708728" y="2124364"/>
            <a:ext cx="3565236" cy="262774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7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58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5" y="1489435"/>
            <a:ext cx="8915091" cy="42999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7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59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687396"/>
            <a:ext cx="8955464" cy="42013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15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緣起與發展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4175131295"/>
              </p:ext>
            </p:extLst>
          </p:nvPr>
        </p:nvGraphicFramePr>
        <p:xfrm>
          <a:off x="777190" y="2262215"/>
          <a:ext cx="7589620" cy="3731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圖片 16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268">
            <a:off x="1562806" y="850927"/>
            <a:ext cx="1354455" cy="2334260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577">
            <a:off x="4091376" y="882042"/>
            <a:ext cx="1354455" cy="2334260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577">
            <a:off x="6417373" y="850927"/>
            <a:ext cx="1354455" cy="23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60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3" y="1584036"/>
            <a:ext cx="8806174" cy="41156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30" y="2249921"/>
            <a:ext cx="3096779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61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3" y="1584036"/>
            <a:ext cx="8806174" cy="41156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30" y="2249921"/>
            <a:ext cx="3096779" cy="34497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6515" y="1501342"/>
            <a:ext cx="1505996" cy="42810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49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確認難度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62</a:t>
            </a:fld>
            <a:endParaRPr lang="zh-CN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685768" y="1230470"/>
            <a:ext cx="4449159" cy="2655570"/>
            <a:chOff x="0" y="0"/>
            <a:chExt cx="5267960" cy="2655570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267960" cy="265557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7" name="圓角矩形 16"/>
            <p:cNvSpPr/>
            <p:nvPr/>
          </p:nvSpPr>
          <p:spPr>
            <a:xfrm>
              <a:off x="3156857" y="10886"/>
              <a:ext cx="1703523" cy="50618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cxnSp>
        <p:nvCxnSpPr>
          <p:cNvPr id="14" name="直線單箭頭接點 13"/>
          <p:cNvCxnSpPr/>
          <p:nvPr/>
        </p:nvCxnSpPr>
        <p:spPr>
          <a:xfrm flipH="1">
            <a:off x="1656028" y="1624895"/>
            <a:ext cx="1746607" cy="7140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資料庫圖表 21"/>
          <p:cNvGraphicFramePr/>
          <p:nvPr>
            <p:extLst/>
          </p:nvPr>
        </p:nvGraphicFramePr>
        <p:xfrm>
          <a:off x="1937107" y="4354838"/>
          <a:ext cx="5268595" cy="1817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矩形 22"/>
          <p:cNvSpPr>
            <a:spLocks/>
          </p:cNvSpPr>
          <p:nvPr/>
        </p:nvSpPr>
        <p:spPr>
          <a:xfrm>
            <a:off x="1018804" y="6140484"/>
            <a:ext cx="3061830" cy="549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詞義相近但</a:t>
            </a:r>
            <a:r>
              <a:rPr lang="zh-TW" b="1" u="heavy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等級較低</a:t>
            </a: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的詞語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>
            <a:spLocks/>
          </p:cNvSpPr>
          <p:nvPr/>
        </p:nvSpPr>
        <p:spPr>
          <a:xfrm>
            <a:off x="4643126" y="6140484"/>
            <a:ext cx="3000454" cy="549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詞義相近但</a:t>
            </a:r>
            <a:r>
              <a:rPr lang="zh-TW" b="1" u="heavy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等級較高</a:t>
            </a: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的詞語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095219" y="5838589"/>
            <a:ext cx="2267585" cy="20066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 rot="10800000">
            <a:off x="2788910" y="5866871"/>
            <a:ext cx="1151890" cy="19558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402635" y="4589152"/>
            <a:ext cx="1176391" cy="16214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2383462" y="4695869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516841" y="4162289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96991" y="4087810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6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07470" y="3886519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7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查詢關聯詞語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40" y="1121066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513641" y="3632490"/>
            <a:ext cx="1708727" cy="1644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28552" y="1084117"/>
            <a:ext cx="8137922" cy="2585323"/>
          </a:xfrm>
          <a:prstGeom prst="rect">
            <a:avLst/>
          </a:prstGeom>
          <a:solidFill>
            <a:srgbClr val="E7FFE7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語義場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指的是在同一個語義系統中與共時條件下，若干個具有共同義素的義位聚合起來的聚合體，例如「聰明」和「愚笨」屬於意思相反的負義語義場，「狗」和「貓」屬於（動物）類型語義場</a:t>
            </a:r>
            <a:r>
              <a:rPr lang="zh-TW" altLang="zh-TW" b="1" dirty="0" smtClean="0"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b="1" dirty="0" smtClean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zh-TW" b="1" dirty="0" smtClean="0">
                <a:latin typeface="+mn-ea"/>
                <a:cs typeface="Times New Roman" panose="02020603050405020304" pitchFamily="18" charset="0"/>
              </a:rPr>
              <a:t>套用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這個概念，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語義場關聯詞查詢系統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可協助老師們查詢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與某詞語在語義上有關聯的詞語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，包含近義詞與反義詞。此外，系統也可呈現與被檢索的詞語處在同一個語義場，也就是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在相似情境下經常共同出現的詞語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。</a:t>
            </a:r>
            <a:endParaRPr lang="zh-TW" altLang="en-US" b="1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157" y="4454526"/>
            <a:ext cx="1400175" cy="1371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3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64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查詢關聯詞語</a:t>
            </a:r>
            <a:endParaRPr lang="zh-TW" altLang="en-US" sz="3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23319" y="1298663"/>
            <a:ext cx="5326135" cy="3791182"/>
            <a:chOff x="0" y="0"/>
            <a:chExt cx="5994400" cy="389318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94400" cy="389318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" name="橢圓 9"/>
            <p:cNvSpPr/>
            <p:nvPr/>
          </p:nvSpPr>
          <p:spPr>
            <a:xfrm>
              <a:off x="4192476" y="604856"/>
              <a:ext cx="1627414" cy="20900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1" name="橢圓 10"/>
          <p:cNvSpPr/>
          <p:nvPr/>
        </p:nvSpPr>
        <p:spPr>
          <a:xfrm>
            <a:off x="1436195" y="2119746"/>
            <a:ext cx="1039091" cy="691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5038640" y="1529466"/>
          <a:ext cx="3899770" cy="479719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25467">
                  <a:extLst>
                    <a:ext uri="{9D8B030D-6E8A-4147-A177-3AD203B41FA5}">
                      <a16:colId xmlns:a16="http://schemas.microsoft.com/office/drawing/2014/main" val="2299201853"/>
                    </a:ext>
                  </a:extLst>
                </a:gridCol>
                <a:gridCol w="925467">
                  <a:extLst>
                    <a:ext uri="{9D8B030D-6E8A-4147-A177-3AD203B41FA5}">
                      <a16:colId xmlns:a16="http://schemas.microsoft.com/office/drawing/2014/main" val="1994916268"/>
                    </a:ext>
                  </a:extLst>
                </a:gridCol>
                <a:gridCol w="873172">
                  <a:extLst>
                    <a:ext uri="{9D8B030D-6E8A-4147-A177-3AD203B41FA5}">
                      <a16:colId xmlns:a16="http://schemas.microsoft.com/office/drawing/2014/main" val="81341220"/>
                    </a:ext>
                  </a:extLst>
                </a:gridCol>
                <a:gridCol w="1175664">
                  <a:extLst>
                    <a:ext uri="{9D8B030D-6E8A-4147-A177-3AD203B41FA5}">
                      <a16:colId xmlns:a16="http://schemas.microsoft.com/office/drawing/2014/main" val="641908052"/>
                    </a:ext>
                  </a:extLst>
                </a:gridCol>
              </a:tblGrid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編號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詞語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等級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詞義關係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0869659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酷熱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729315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悶熱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3+,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基礎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41273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寒冷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5,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進階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（反義詞）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011379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盛夏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600" b="1" kern="100" dirty="0" smtClean="0">
                          <a:effectLst/>
                          <a:latin typeface="+mn-ea"/>
                          <a:ea typeface="+mn-ea"/>
                        </a:rPr>
                        <a:t>其他關聯詞</a:t>
                      </a:r>
                      <a:endParaRPr lang="zh-TW" alt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45404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燠熱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2745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嚴寒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7,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精熟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（反義詞）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9301533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涼爽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5,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進階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（反義詞）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828507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天氣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1,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基礎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其他關聯詞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631104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酷暑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501848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冬季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其他關聯詞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690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3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查詢情境與詞語</a:t>
            </a:r>
            <a:endParaRPr lang="zh-TW" altLang="en-US" sz="32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90055" y="1503794"/>
            <a:ext cx="7301000" cy="4135005"/>
            <a:chOff x="0" y="0"/>
            <a:chExt cx="6488430" cy="308546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488430" cy="308546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3" name="圓角矩形 12"/>
            <p:cNvSpPr>
              <a:spLocks/>
            </p:cNvSpPr>
            <p:nvPr/>
          </p:nvSpPr>
          <p:spPr>
            <a:xfrm>
              <a:off x="1175657" y="326572"/>
              <a:ext cx="361609" cy="413680"/>
            </a:xfrm>
            <a:prstGeom prst="roundRect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4218214" y="669472"/>
              <a:ext cx="361609" cy="413680"/>
            </a:xfrm>
            <a:prstGeom prst="roundRect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21772"/>
              <a:ext cx="1088572" cy="9742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648200" y="538843"/>
              <a:ext cx="1219109" cy="13117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147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66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查詢情境與詞語</a:t>
            </a:r>
            <a:endParaRPr lang="zh-TW" altLang="en-US" sz="3200" dirty="0"/>
          </a:p>
        </p:txBody>
      </p:sp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6440071" y="6083446"/>
            <a:ext cx="218241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7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  <a:pPr/>
              <a:t>66</a:t>
            </a:fld>
            <a:endParaRPr lang="zh-CN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9" y="1117600"/>
            <a:ext cx="3506322" cy="2215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023359" y="1683872"/>
          <a:ext cx="6908798" cy="181289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381593">
                  <a:extLst>
                    <a:ext uri="{9D8B030D-6E8A-4147-A177-3AD203B41FA5}">
                      <a16:colId xmlns:a16="http://schemas.microsoft.com/office/drawing/2014/main" val="2423913590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4044364419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4157490780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1073156008"/>
                    </a:ext>
                  </a:extLst>
                </a:gridCol>
                <a:gridCol w="1382426">
                  <a:extLst>
                    <a:ext uri="{9D8B030D-6E8A-4147-A177-3AD203B41FA5}">
                      <a16:colId xmlns:a16="http://schemas.microsoft.com/office/drawing/2014/main" val="889082663"/>
                    </a:ext>
                  </a:extLst>
                </a:gridCol>
              </a:tblGrid>
              <a:tr h="725159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接機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登機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入境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出境</a:t>
                      </a:r>
                      <a:endParaRPr lang="zh-TW" sz="18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過境</a:t>
                      </a:r>
                      <a:endParaRPr lang="zh-TW" sz="18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681412"/>
                  </a:ext>
                </a:extLst>
              </a:tr>
              <a:tr h="10877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免稅購物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詢問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航廈資訊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詢問班機</a:t>
                      </a:r>
                      <a:r>
                        <a:rPr lang="en-US" sz="1800" b="1" kern="100" dirty="0" smtClean="0"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</a:rPr>
                        <a:t>航</a:t>
                      </a:r>
                      <a:r>
                        <a:rPr lang="zh-TW" sz="1800" b="1" kern="100" dirty="0">
                          <a:effectLst/>
                        </a:rPr>
                        <a:t>班資訊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候機</a:t>
                      </a:r>
                      <a:r>
                        <a:rPr lang="en-US" sz="1800" b="1" kern="100" dirty="0"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候機室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檢疫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3155064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149231" y="3975644"/>
          <a:ext cx="8808592" cy="25048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101074">
                  <a:extLst>
                    <a:ext uri="{9D8B030D-6E8A-4147-A177-3AD203B41FA5}">
                      <a16:colId xmlns:a16="http://schemas.microsoft.com/office/drawing/2014/main" val="3416715366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2076214280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1520864525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3170534075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3769903736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3298240323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279080803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635119425"/>
                    </a:ext>
                  </a:extLst>
                </a:gridCol>
              </a:tblGrid>
              <a:tr h="834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軍用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民航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國際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停機坪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候機室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航廈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航站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8384911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班機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航班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航線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入境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出境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過境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離境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接機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462333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登機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送機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簽發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居留證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居留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護照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海關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簽證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5958576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移民局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境管局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境管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疫區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下令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維安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檢疫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旅客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0830502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出入境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入境者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隨俗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住居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偷渡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遣返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潛逃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遣送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16150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0" y="3423253"/>
            <a:ext cx="2023359" cy="52257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</a:rPr>
              <a:t>常見詞語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23359" y="1184740"/>
            <a:ext cx="1801687" cy="43199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</a:rPr>
              <a:t>常見情境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67</a:t>
            </a:fld>
            <a:endParaRPr lang="zh-CN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查詢情境與詞語</a:t>
            </a:r>
            <a:endParaRPr lang="zh-TW" altLang="en-US" sz="3200" dirty="0"/>
          </a:p>
        </p:txBody>
      </p:sp>
      <p:pic>
        <p:nvPicPr>
          <p:cNvPr id="12" name="圖片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50" y="1107210"/>
            <a:ext cx="5569701" cy="5569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4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68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查詢例子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62" y="1028701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412383" y="1893456"/>
            <a:ext cx="1708727" cy="1644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7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69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0" y="1897644"/>
            <a:ext cx="8699977" cy="32146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68747" y="4187968"/>
            <a:ext cx="1560819" cy="50800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0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使用手冊</a:t>
            </a:r>
            <a:r>
              <a:rPr lang="zh-TW" altLang="en-US" sz="2800" dirty="0" smtClean="0"/>
              <a:t>（預計</a:t>
            </a:r>
            <a:r>
              <a:rPr lang="en-US" altLang="zh-TW" sz="2800" dirty="0" smtClean="0"/>
              <a:t>2023</a:t>
            </a:r>
            <a:r>
              <a:rPr lang="zh-TW" altLang="en-US" sz="2800" dirty="0" smtClean="0"/>
              <a:t>出版）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24" y="1322693"/>
            <a:ext cx="1669316" cy="2348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6" name="矩形 55"/>
          <p:cNvSpPr/>
          <p:nvPr/>
        </p:nvSpPr>
        <p:spPr>
          <a:xfrm>
            <a:off x="5249320" y="1890597"/>
            <a:ext cx="3104972" cy="175432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C00000"/>
                </a:solidFill>
                <a:latin typeface="+mn-ea"/>
              </a:rPr>
              <a:t>1</a:t>
            </a:r>
            <a:r>
              <a:rPr lang="zh-TW" altLang="en-US" b="1" dirty="0" smtClean="0">
                <a:solidFill>
                  <a:srgbClr val="C00000"/>
                </a:solidFill>
                <a:latin typeface="+mn-ea"/>
              </a:rPr>
              <a:t>★</a:t>
            </a:r>
            <a:r>
              <a:rPr lang="zh-TW" altLang="en-US" b="1" u="sng" dirty="0">
                <a:solidFill>
                  <a:srgbClr val="C00000"/>
                </a:solidFill>
                <a:latin typeface="+mn-ea"/>
              </a:rPr>
              <a:t>知識篇</a:t>
            </a:r>
            <a:r>
              <a:rPr lang="zh-TW" altLang="en-US" b="1" dirty="0">
                <a:solidFill>
                  <a:srgbClr val="C00000"/>
                </a:solidFill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rgbClr val="000000"/>
                </a:solidFill>
                <a:latin typeface="+mn-ea"/>
              </a:rPr>
              <a:t>1. 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認識 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COCT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 與 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TBCL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。 </a:t>
            </a:r>
            <a:endParaRPr lang="zh-TW" altLang="en-US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rgbClr val="000000"/>
                </a:solidFill>
                <a:latin typeface="+mn-ea"/>
              </a:rPr>
              <a:t>3. </a:t>
            </a:r>
            <a:r>
              <a:rPr lang="zh-TW" altLang="en-US" b="1" dirty="0">
                <a:solidFill>
                  <a:srgbClr val="000000"/>
                </a:solidFill>
                <a:latin typeface="+mn-ea"/>
              </a:rPr>
              <a:t>認識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「能力指標」。</a:t>
            </a:r>
            <a:endParaRPr lang="en-US" altLang="zh-TW" b="1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+mn-ea"/>
              </a:rPr>
              <a:t>4.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 認識「學習內容」。 </a:t>
            </a:r>
            <a:endParaRPr lang="zh-TW" altLang="en-US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555372" y="4057522"/>
            <a:ext cx="3439355" cy="2169825"/>
            <a:chOff x="931935" y="3696264"/>
            <a:chExt cx="3439355" cy="2169825"/>
          </a:xfrm>
          <a:solidFill>
            <a:srgbClr val="FFFFCC"/>
          </a:solidFill>
        </p:grpSpPr>
        <p:sp>
          <p:nvSpPr>
            <p:cNvPr id="58" name="矩形 57"/>
            <p:cNvSpPr/>
            <p:nvPr/>
          </p:nvSpPr>
          <p:spPr>
            <a:xfrm>
              <a:off x="931935" y="3696264"/>
              <a:ext cx="3439355" cy="216982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b="1" dirty="0" smtClean="0">
                  <a:solidFill>
                    <a:srgbClr val="C00000"/>
                  </a:solidFill>
                  <a:latin typeface="+mn-ea"/>
                </a:rPr>
                <a:t>2</a:t>
              </a:r>
              <a:r>
                <a:rPr lang="zh-TW" altLang="en-US" b="1" dirty="0" smtClean="0">
                  <a:solidFill>
                    <a:srgbClr val="C00000"/>
                  </a:solidFill>
                  <a:latin typeface="+mn-ea"/>
                </a:rPr>
                <a:t>★</a:t>
              </a:r>
              <a:r>
                <a:rPr lang="zh-TW" altLang="en-US" b="1" u="sng" dirty="0">
                  <a:solidFill>
                    <a:srgbClr val="C00000"/>
                  </a:solidFill>
                  <a:latin typeface="+mn-ea"/>
                </a:rPr>
                <a:t>實作篇</a:t>
              </a:r>
              <a:r>
                <a:rPr lang="zh-TW" altLang="en-US" b="1" dirty="0">
                  <a:solidFill>
                    <a:srgbClr val="C00000"/>
                  </a:solidFill>
                  <a:latin typeface="+mn-ea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1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訂</a:t>
              </a:r>
              <a:r>
                <a:rPr lang="zh-TW" altLang="en-US" b="1" dirty="0">
                  <a:solidFill>
                    <a:srgbClr val="000000"/>
                  </a:solidFill>
                  <a:latin typeface="+mn-ea"/>
                </a:rPr>
                <a:t>定</a:t>
              </a:r>
              <a:r>
                <a:rPr lang="zh-TW" altLang="en-US" b="1" dirty="0">
                  <a:solidFill>
                    <a:srgbClr val="0000FF"/>
                  </a:solidFill>
                  <a:latin typeface="+mn-ea"/>
                </a:rPr>
                <a:t>課程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大綱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   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課程</a:t>
              </a:r>
              <a:endParaRPr lang="zh-TW" altLang="en-US" b="1" dirty="0">
                <a:solidFill>
                  <a:srgbClr val="0000FF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2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編寫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教案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          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教學</a:t>
              </a:r>
              <a:endParaRPr lang="en-US" altLang="zh-TW" b="1" dirty="0" smtClean="0">
                <a:solidFill>
                  <a:srgbClr val="0000FF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3.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發展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教材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          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教材</a:t>
              </a:r>
              <a:endParaRPr lang="en-US" altLang="zh-TW" b="1" dirty="0">
                <a:solidFill>
                  <a:srgbClr val="0000FF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4.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實施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學習者自評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評量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 </a:t>
              </a:r>
              <a:endParaRPr lang="zh-TW" altLang="en-US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046338" y="5460639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3046338" y="5055190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046338" y="4634769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046338" y="4229320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4334918" y="4057521"/>
            <a:ext cx="4107118" cy="2169825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C00000"/>
                </a:solidFill>
                <a:latin typeface="+mn-ea"/>
              </a:rPr>
              <a:t>3</a:t>
            </a:r>
            <a:r>
              <a:rPr lang="zh-TW" altLang="en-US" b="1" dirty="0" smtClean="0">
                <a:solidFill>
                  <a:srgbClr val="C00000"/>
                </a:solidFill>
                <a:latin typeface="+mn-ea"/>
              </a:rPr>
              <a:t>★</a:t>
            </a:r>
            <a:r>
              <a:rPr lang="zh-TW" altLang="en-US" b="1" u="sng" dirty="0">
                <a:solidFill>
                  <a:srgbClr val="C00000"/>
                </a:solidFill>
                <a:latin typeface="+mn-ea"/>
              </a:rPr>
              <a:t>工具篇</a:t>
            </a:r>
            <a:r>
              <a:rPr lang="zh-TW" altLang="en-US" b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zh-TW" altLang="en-US" b="1" dirty="0" smtClean="0">
                <a:solidFill>
                  <a:srgbClr val="00B050"/>
                </a:solidFill>
                <a:latin typeface="+mn-ea"/>
              </a:rPr>
              <a:t> </a:t>
            </a:r>
            <a:endParaRPr lang="zh-TW" altLang="en-US" b="1" dirty="0">
              <a:solidFill>
                <a:srgbClr val="0000FF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+mn-ea"/>
              </a:rPr>
              <a:t>將科技融入華語文教學？</a:t>
            </a:r>
            <a:endParaRPr lang="en-US" altLang="zh-TW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 smtClean="0">
                <a:latin typeface="+mn-ea"/>
              </a:rPr>
              <a:t>COCT</a:t>
            </a:r>
            <a:r>
              <a:rPr lang="zh-TW" altLang="en-US" b="1" dirty="0" smtClean="0">
                <a:latin typeface="+mn-ea"/>
              </a:rPr>
              <a:t>與</a:t>
            </a:r>
            <a:r>
              <a:rPr lang="en-US" altLang="zh-TW" b="1" dirty="0" smtClean="0">
                <a:latin typeface="+mn-ea"/>
              </a:rPr>
              <a:t>TBCL</a:t>
            </a:r>
            <a:r>
              <a:rPr lang="zh-TW" altLang="en-US" b="1" dirty="0" smtClean="0">
                <a:latin typeface="+mn-ea"/>
              </a:rPr>
              <a:t>作為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教師的</a:t>
            </a:r>
            <a:r>
              <a:rPr lang="zh-TW" altLang="en-US" b="1" u="sng" dirty="0" smtClean="0">
                <a:solidFill>
                  <a:srgbClr val="0000FF"/>
                </a:solidFill>
                <a:latin typeface="+mn-ea"/>
              </a:rPr>
              <a:t>備課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工具</a:t>
            </a:r>
            <a:r>
              <a:rPr lang="zh-TW" altLang="en-US" b="1" dirty="0" smtClean="0">
                <a:latin typeface="+mn-ea"/>
              </a:rPr>
              <a:t>。</a:t>
            </a:r>
            <a:endParaRPr lang="en-US" altLang="zh-TW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>
                <a:latin typeface="+mn-ea"/>
              </a:rPr>
              <a:t>COCT</a:t>
            </a:r>
            <a:r>
              <a:rPr lang="zh-TW" altLang="en-US" b="1" dirty="0">
                <a:latin typeface="+mn-ea"/>
              </a:rPr>
              <a:t>與</a:t>
            </a:r>
            <a:r>
              <a:rPr lang="en-US" altLang="zh-TW" b="1" dirty="0">
                <a:latin typeface="+mn-ea"/>
              </a:rPr>
              <a:t>TBCL</a:t>
            </a:r>
            <a:r>
              <a:rPr lang="zh-TW" altLang="en-US" b="1" dirty="0" smtClean="0">
                <a:latin typeface="+mn-ea"/>
              </a:rPr>
              <a:t>作為</a:t>
            </a:r>
            <a:r>
              <a:rPr lang="zh-TW" altLang="en-US" b="1" u="sng" dirty="0" smtClean="0">
                <a:solidFill>
                  <a:srgbClr val="0000FF"/>
                </a:solidFill>
                <a:latin typeface="+mn-ea"/>
              </a:rPr>
              <a:t>課堂教學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工具</a:t>
            </a:r>
            <a:r>
              <a:rPr lang="zh-TW" altLang="en-US" b="1" dirty="0" smtClean="0">
                <a:latin typeface="+mn-ea"/>
              </a:rPr>
              <a:t>。</a:t>
            </a:r>
            <a:endParaRPr lang="en-US" altLang="zh-TW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>
                <a:latin typeface="+mn-ea"/>
              </a:rPr>
              <a:t>COCT</a:t>
            </a:r>
            <a:r>
              <a:rPr lang="zh-TW" altLang="en-US" b="1" dirty="0">
                <a:latin typeface="+mn-ea"/>
              </a:rPr>
              <a:t>與</a:t>
            </a:r>
            <a:r>
              <a:rPr lang="en-US" altLang="zh-TW" b="1" dirty="0">
                <a:latin typeface="+mn-ea"/>
              </a:rPr>
              <a:t>TBCL</a:t>
            </a:r>
            <a:r>
              <a:rPr lang="zh-TW" altLang="en-US" b="1" dirty="0" smtClean="0">
                <a:latin typeface="+mn-ea"/>
              </a:rPr>
              <a:t>作為</a:t>
            </a:r>
            <a:r>
              <a:rPr lang="zh-TW" altLang="en-US" b="1" u="sng" dirty="0" smtClean="0">
                <a:solidFill>
                  <a:srgbClr val="0000FF"/>
                </a:solidFill>
                <a:latin typeface="+mn-ea"/>
              </a:rPr>
              <a:t>自主學習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的工具</a:t>
            </a:r>
            <a:r>
              <a:rPr lang="zh-TW" altLang="en-US" b="1" dirty="0" smtClean="0">
                <a:latin typeface="+mn-ea"/>
              </a:rPr>
              <a:t>。</a:t>
            </a:r>
            <a:endParaRPr lang="zh-TW" altLang="en-US" b="1" dirty="0">
              <a:latin typeface="+mn-ea"/>
            </a:endParaRPr>
          </a:p>
        </p:txBody>
      </p:sp>
      <p:pic>
        <p:nvPicPr>
          <p:cNvPr id="4" name="圖片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78000" y="1297723"/>
            <a:ext cx="1670400" cy="234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43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70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3238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66603" y="3126581"/>
            <a:ext cx="1243798" cy="43403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2445" y="4893613"/>
            <a:ext cx="878392" cy="23257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3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71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指令速查表</a:t>
            </a:r>
            <a:endParaRPr lang="zh-TW" altLang="en-US" sz="3200" dirty="0"/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2" y="1361109"/>
            <a:ext cx="3824056" cy="47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53" y="1361109"/>
            <a:ext cx="3865719" cy="47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2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72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詞類</a:t>
            </a:r>
            <a:r>
              <a:rPr lang="zh-TW" altLang="en-US" sz="3200" dirty="0" smtClean="0"/>
              <a:t>標記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1" y="1221708"/>
            <a:ext cx="5410939" cy="54704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49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查例子</a:t>
            </a:r>
            <a:endParaRPr lang="zh-TW" altLang="en-US" sz="3600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395330"/>
            <a:ext cx="7498556" cy="2540067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請找出書面語語料庫中出現率前</a:t>
            </a:r>
            <a:r>
              <a:rPr lang="en-US" altLang="zh-TW" sz="2400" b="1" dirty="0">
                <a:solidFill>
                  <a:schemeClr val="tx1"/>
                </a:solidFill>
              </a:rPr>
              <a:t>20</a:t>
            </a:r>
            <a:r>
              <a:rPr lang="zh-TW" altLang="en-US" sz="2400" b="1" dirty="0">
                <a:solidFill>
                  <a:schemeClr val="tx1"/>
                </a:solidFill>
              </a:rPr>
              <a:t>高的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「○ ○ 度」的例子，例如「滿意度」。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74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</a:t>
            </a:r>
            <a:r>
              <a:rPr lang="zh-TW" altLang="en-US" sz="3200" dirty="0" smtClean="0"/>
              <a:t>例子→</a:t>
            </a:r>
            <a:r>
              <a:rPr lang="en-US" altLang="zh-TW" sz="3200" dirty="0" smtClean="0">
                <a:solidFill>
                  <a:srgbClr val="0000FF"/>
                </a:solidFill>
              </a:rPr>
              <a:t>?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840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8699" y="2519867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149600" y="2619987"/>
            <a:ext cx="845127" cy="24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??</a:t>
            </a:r>
            <a:r>
              <a:rPr lang="zh-TW" altLang="en-US" dirty="0" smtClean="0">
                <a:solidFill>
                  <a:schemeClr val="tx1"/>
                </a:solidFill>
              </a:rPr>
              <a:t>度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685309" y="2964873"/>
            <a:ext cx="581891" cy="1032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75</a:t>
            </a:fld>
            <a:endParaRPr lang="zh-CN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088602D-5B8B-4BCA-5739-EF5E5F39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580"/>
            <a:ext cx="9144000" cy="329283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748668" y="1858617"/>
            <a:ext cx="1590261" cy="13815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038109" y="2346036"/>
            <a:ext cx="1089891" cy="13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6508748" y="430646"/>
            <a:ext cx="2182417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查</a:t>
            </a:r>
            <a:r>
              <a:rPr lang="zh-TW" altLang="en-US" dirty="0" smtClean="0">
                <a:solidFill>
                  <a:srgbClr val="0000FF"/>
                </a:solidFill>
              </a:rPr>
              <a:t>使用率</a:t>
            </a:r>
            <a:r>
              <a:rPr lang="zh-TW" altLang="en-US" dirty="0" smtClean="0"/>
              <a:t>的功能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7499927" y="1459345"/>
            <a:ext cx="49230" cy="387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76</a:t>
            </a:fld>
            <a:endParaRPr lang="zh-CN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858C5CD-6945-DFA0-D711-DF5D5E50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351"/>
            <a:ext cx="9144000" cy="3207297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6802582" y="1847184"/>
            <a:ext cx="1286965" cy="778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4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77</a:t>
            </a:fld>
            <a:endParaRPr lang="zh-CN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129C2E-8B6D-251D-538F-9D617953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717"/>
            <a:ext cx="9144000" cy="35485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1"/>
            <a:ext cx="3846657" cy="60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查例子</a:t>
            </a:r>
            <a:endParaRPr lang="zh-TW" altLang="en-US" sz="3600" dirty="0"/>
          </a:p>
        </p:txBody>
      </p:sp>
      <p:sp>
        <p:nvSpPr>
          <p:cNvPr id="5" name="流程圖: 內部儲存裝置 4"/>
          <p:cNvSpPr/>
          <p:nvPr/>
        </p:nvSpPr>
        <p:spPr>
          <a:xfrm>
            <a:off x="822722" y="2216426"/>
            <a:ext cx="7498556" cy="3505501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哪種出現率最高？各給</a:t>
            </a:r>
            <a:r>
              <a:rPr lang="en-US" altLang="zh-TW" sz="2400" b="1" dirty="0">
                <a:solidFill>
                  <a:schemeClr val="tx1"/>
                </a:solidFill>
              </a:rPr>
              <a:t>10</a:t>
            </a:r>
            <a:r>
              <a:rPr lang="zh-TW" altLang="en-US" sz="2400" b="1" dirty="0">
                <a:solidFill>
                  <a:schemeClr val="tx1"/>
                </a:solidFill>
              </a:rPr>
              <a:t>個例子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「上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下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」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「前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後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 」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「左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右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 」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「東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西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」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79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599"/>
            <a:ext cx="9144000" cy="44768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45057" y="1122218"/>
            <a:ext cx="964398" cy="34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544766" y="1468582"/>
            <a:ext cx="1578616" cy="1371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30956" y="620107"/>
            <a:ext cx="476611" cy="50338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6031210" y="1647652"/>
            <a:ext cx="461953" cy="50338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0207" y="1148978"/>
            <a:ext cx="636105" cy="332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3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國教院的研發成果</a:t>
            </a:r>
            <a:endParaRPr lang="zh-TW" altLang="en-US" sz="3200" dirty="0"/>
          </a:p>
        </p:txBody>
      </p:sp>
      <p:sp>
        <p:nvSpPr>
          <p:cNvPr id="7" name="手繪多邊形 6"/>
          <p:cNvSpPr/>
          <p:nvPr/>
        </p:nvSpPr>
        <p:spPr>
          <a:xfrm>
            <a:off x="2107834" y="2667102"/>
            <a:ext cx="2158342" cy="1439614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臺灣華語文</a:t>
            </a:r>
            <a:r>
              <a:rPr lang="zh-TW" altLang="en-US" sz="2400" b="1" kern="1200" dirty="0" smtClean="0">
                <a:solidFill>
                  <a:srgbClr val="0000FF"/>
                </a:solidFill>
                <a:latin typeface="+mn-ea"/>
                <a:ea typeface="+mn-ea"/>
              </a:rPr>
              <a:t>語料庫</a:t>
            </a:r>
            <a:endParaRPr lang="zh-TW" altLang="en-US" sz="2400" b="1" kern="12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2107834" y="4106716"/>
            <a:ext cx="2158342" cy="1883065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u="sng" kern="1200" dirty="0" smtClean="0">
                <a:solidFill>
                  <a:srgbClr val="0000FF"/>
                </a:solidFill>
                <a:latin typeface="+mn-ea"/>
                <a:ea typeface="+mn-ea"/>
              </a:rPr>
              <a:t>4</a:t>
            </a:r>
            <a:r>
              <a:rPr lang="zh-TW" altLang="en-US" sz="2400" b="1" u="sng" kern="1200" dirty="0" smtClean="0">
                <a:solidFill>
                  <a:srgbClr val="0000FF"/>
                </a:solidFill>
                <a:latin typeface="+mn-ea"/>
                <a:ea typeface="+mn-ea"/>
              </a:rPr>
              <a:t>種</a:t>
            </a:r>
            <a:endParaRPr lang="en-US" altLang="zh-TW" sz="2400" b="1" u="sng" kern="12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語料庫</a:t>
            </a:r>
            <a:endParaRPr lang="en-US" altLang="zh-TW" sz="2400" b="1" kern="12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solidFill>
                  <a:srgbClr val="00B050"/>
                </a:solidFill>
                <a:latin typeface="+mn-ea"/>
              </a:rPr>
              <a:t>(</a:t>
            </a:r>
            <a:r>
              <a:rPr lang="zh-TW" altLang="en-US" sz="1400" b="1" dirty="0" smtClean="0">
                <a:solidFill>
                  <a:srgbClr val="00B050"/>
                </a:solidFill>
                <a:latin typeface="+mn-ea"/>
              </a:rPr>
              <a:t>書面語、口語、華英雙語、中介語</a:t>
            </a:r>
            <a:r>
              <a:rPr lang="en-US" altLang="zh-TW" sz="1400" b="1" dirty="0" smtClean="0">
                <a:solidFill>
                  <a:srgbClr val="00B050"/>
                </a:solidFill>
                <a:latin typeface="+mn-ea"/>
              </a:rPr>
              <a:t>)</a:t>
            </a:r>
            <a:endParaRPr lang="zh-TW" altLang="en-US" sz="1400" b="1" kern="12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956718" y="2091544"/>
            <a:ext cx="1438895" cy="1438895"/>
          </a:xfrm>
          <a:custGeom>
            <a:avLst/>
            <a:gdLst>
              <a:gd name="connsiteX0" fmla="*/ 0 w 1438895"/>
              <a:gd name="connsiteY0" fmla="*/ 719448 h 1438895"/>
              <a:gd name="connsiteX1" fmla="*/ 719448 w 1438895"/>
              <a:gd name="connsiteY1" fmla="*/ 0 h 1438895"/>
              <a:gd name="connsiteX2" fmla="*/ 1438896 w 1438895"/>
              <a:gd name="connsiteY2" fmla="*/ 719448 h 1438895"/>
              <a:gd name="connsiteX3" fmla="*/ 719448 w 1438895"/>
              <a:gd name="connsiteY3" fmla="*/ 1438896 h 1438895"/>
              <a:gd name="connsiteX4" fmla="*/ 0 w 1438895"/>
              <a:gd name="connsiteY4" fmla="*/ 719448 h 14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895" h="1438895">
                <a:moveTo>
                  <a:pt x="0" y="719448"/>
                </a:moveTo>
                <a:cubicBezTo>
                  <a:pt x="0" y="322108"/>
                  <a:pt x="322108" y="0"/>
                  <a:pt x="719448" y="0"/>
                </a:cubicBezTo>
                <a:cubicBezTo>
                  <a:pt x="1116788" y="0"/>
                  <a:pt x="1438896" y="322108"/>
                  <a:pt x="1438896" y="719448"/>
                </a:cubicBezTo>
                <a:cubicBezTo>
                  <a:pt x="1438896" y="1116788"/>
                  <a:pt x="1116788" y="1438896"/>
                  <a:pt x="719448" y="1438896"/>
                </a:cubicBezTo>
                <a:cubicBezTo>
                  <a:pt x="322108" y="1438896"/>
                  <a:pt x="0" y="1116788"/>
                  <a:pt x="0" y="719448"/>
                </a:cubicBezTo>
                <a:close/>
              </a:path>
            </a:pathLst>
          </a:custGeom>
          <a:solidFill>
            <a:srgbClr val="5BADFF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0721" tIns="210721" rIns="210721" bIns="21072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b="1" kern="1200" dirty="0" smtClean="0">
                <a:solidFill>
                  <a:schemeClr val="tx1"/>
                </a:solidFill>
                <a:latin typeface="+mn-ea"/>
                <a:ea typeface="+mn-ea"/>
              </a:rPr>
              <a:t>COCT</a:t>
            </a:r>
            <a:endParaRPr lang="zh-TW" altLang="en-US" sz="28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5705072" y="2667102"/>
            <a:ext cx="2312092" cy="1439614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  <a:ea typeface="+mn-ea"/>
              </a:rPr>
              <a:t>臺灣華語文</a:t>
            </a:r>
            <a:r>
              <a:rPr lang="zh-TW" altLang="en-US" sz="2400" b="1" kern="1200" dirty="0" smtClean="0">
                <a:solidFill>
                  <a:srgbClr val="0000FF"/>
                </a:solidFill>
                <a:latin typeface="+mn-ea"/>
                <a:ea typeface="+mn-ea"/>
              </a:rPr>
              <a:t>能力基準</a:t>
            </a:r>
            <a:endParaRPr lang="en-US" altLang="zh-TW" sz="2400" b="1" kern="1200" dirty="0" smtClean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5705072" y="4106717"/>
            <a:ext cx="2312092" cy="1574275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rgbClr val="CCCCFF"/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kern="1200" dirty="0" smtClean="0">
                <a:solidFill>
                  <a:schemeClr val="tx1"/>
                </a:solidFill>
                <a:latin typeface="+mn-ea"/>
              </a:rPr>
              <a:t>‧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 華語文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能力指標</a:t>
            </a:r>
            <a:endParaRPr lang="en-US" altLang="zh-TW" b="1" kern="1200" dirty="0" smtClean="0">
              <a:solidFill>
                <a:srgbClr val="0000FF"/>
              </a:solidFill>
              <a:latin typeface="+mn-ea"/>
            </a:endParaRP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dirty="0" smtClean="0">
                <a:solidFill>
                  <a:schemeClr val="tx1"/>
                </a:solidFill>
                <a:latin typeface="+mn-ea"/>
              </a:rPr>
              <a:t>‧ 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字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詞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語法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表</a:t>
            </a:r>
            <a:endParaRPr lang="en-US" altLang="zh-TW" b="1" kern="1200" dirty="0" smtClean="0">
              <a:solidFill>
                <a:schemeClr val="tx1"/>
              </a:solidFill>
              <a:latin typeface="+mn-ea"/>
            </a:endParaRP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b="1" dirty="0" smtClean="0">
                <a:solidFill>
                  <a:schemeClr val="tx1"/>
                </a:solidFill>
                <a:latin typeface="+mn-ea"/>
              </a:rPr>
              <a:t>‧ </a:t>
            </a:r>
            <a:r>
              <a:rPr lang="zh-TW" altLang="en-US" b="1" kern="1200" dirty="0" smtClean="0">
                <a:solidFill>
                  <a:schemeClr val="tx1"/>
                </a:solidFill>
                <a:latin typeface="+mn-ea"/>
              </a:rPr>
              <a:t>教學</a:t>
            </a:r>
            <a:r>
              <a:rPr lang="zh-TW" altLang="en-US" b="1" kern="1200" dirty="0" smtClean="0">
                <a:solidFill>
                  <a:srgbClr val="0000FF"/>
                </a:solidFill>
                <a:latin typeface="+mn-ea"/>
              </a:rPr>
              <a:t>使用手冊</a:t>
            </a:r>
            <a:endParaRPr lang="zh-TW" altLang="en-US" b="1" kern="1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4553956" y="2091544"/>
            <a:ext cx="1438895" cy="1438895"/>
          </a:xfrm>
          <a:custGeom>
            <a:avLst/>
            <a:gdLst>
              <a:gd name="connsiteX0" fmla="*/ 0 w 1438895"/>
              <a:gd name="connsiteY0" fmla="*/ 719448 h 1438895"/>
              <a:gd name="connsiteX1" fmla="*/ 719448 w 1438895"/>
              <a:gd name="connsiteY1" fmla="*/ 0 h 1438895"/>
              <a:gd name="connsiteX2" fmla="*/ 1438896 w 1438895"/>
              <a:gd name="connsiteY2" fmla="*/ 719448 h 1438895"/>
              <a:gd name="connsiteX3" fmla="*/ 719448 w 1438895"/>
              <a:gd name="connsiteY3" fmla="*/ 1438896 h 1438895"/>
              <a:gd name="connsiteX4" fmla="*/ 0 w 1438895"/>
              <a:gd name="connsiteY4" fmla="*/ 719448 h 14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895" h="1438895">
                <a:moveTo>
                  <a:pt x="0" y="719448"/>
                </a:moveTo>
                <a:cubicBezTo>
                  <a:pt x="0" y="322108"/>
                  <a:pt x="322108" y="0"/>
                  <a:pt x="719448" y="0"/>
                </a:cubicBezTo>
                <a:cubicBezTo>
                  <a:pt x="1116788" y="0"/>
                  <a:pt x="1438896" y="322108"/>
                  <a:pt x="1438896" y="719448"/>
                </a:cubicBezTo>
                <a:cubicBezTo>
                  <a:pt x="1438896" y="1116788"/>
                  <a:pt x="1116788" y="1438896"/>
                  <a:pt x="719448" y="1438896"/>
                </a:cubicBezTo>
                <a:cubicBezTo>
                  <a:pt x="322108" y="1438896"/>
                  <a:pt x="0" y="1116788"/>
                  <a:pt x="0" y="71944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0721" tIns="210721" rIns="210721" bIns="21072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b="1" kern="1200" dirty="0" smtClean="0">
                <a:solidFill>
                  <a:schemeClr val="tx1"/>
                </a:solidFill>
                <a:latin typeface="+mn-ea"/>
                <a:ea typeface="+mn-ea"/>
              </a:rPr>
              <a:t>TBCL</a:t>
            </a:r>
            <a:endParaRPr lang="zh-TW" altLang="en-US" sz="2800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8437" y="1177144"/>
            <a:ext cx="28032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Corpus of Contemporary Taiwanese Mandarin, </a:t>
            </a:r>
            <a:r>
              <a:rPr lang="en-US" altLang="zh-TW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COCT</a:t>
            </a:r>
            <a:endParaRPr lang="zh-TW" altLang="en-US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03454" y="1221281"/>
            <a:ext cx="28032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Taiwan Benchmarks for the</a:t>
            </a:r>
          </a:p>
          <a:p>
            <a:pPr algn="ctr"/>
            <a:r>
              <a:rPr lang="en-US" altLang="zh-TW" b="1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Chinese Language, </a:t>
            </a:r>
            <a:r>
              <a:rPr lang="en-US" altLang="zh-TW" b="1" u="sng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TBCL</a:t>
            </a:r>
            <a:endParaRPr lang="zh-TW" altLang="en-US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5705072" y="5680992"/>
            <a:ext cx="2312092" cy="1103117"/>
          </a:xfrm>
          <a:custGeom>
            <a:avLst/>
            <a:gdLst>
              <a:gd name="connsiteX0" fmla="*/ 0 w 2158342"/>
              <a:gd name="connsiteY0" fmla="*/ 0 h 1439614"/>
              <a:gd name="connsiteX1" fmla="*/ 2158342 w 2158342"/>
              <a:gd name="connsiteY1" fmla="*/ 0 h 1439614"/>
              <a:gd name="connsiteX2" fmla="*/ 2158342 w 2158342"/>
              <a:gd name="connsiteY2" fmla="*/ 1439614 h 1439614"/>
              <a:gd name="connsiteX3" fmla="*/ 0 w 2158342"/>
              <a:gd name="connsiteY3" fmla="*/ 1439614 h 1439614"/>
              <a:gd name="connsiteX4" fmla="*/ 0 w 2158342"/>
              <a:gd name="connsiteY4" fmla="*/ 0 h 14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342" h="1439614">
                <a:moveTo>
                  <a:pt x="0" y="0"/>
                </a:moveTo>
                <a:lnTo>
                  <a:pt x="2158342" y="0"/>
                </a:lnTo>
                <a:lnTo>
                  <a:pt x="2158342" y="1439614"/>
                </a:lnTo>
                <a:lnTo>
                  <a:pt x="0" y="1439614"/>
                </a:lnTo>
                <a:lnTo>
                  <a:pt x="0" y="0"/>
                </a:lnTo>
                <a:close/>
              </a:path>
            </a:pathLst>
          </a:custGeom>
          <a:solidFill>
            <a:srgbClr val="FFCCCC">
              <a:alpha val="89804"/>
            </a:srgb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5335" tIns="192024" rIns="192024" bIns="192024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 u="sng" kern="1200" dirty="0" smtClean="0">
                <a:solidFill>
                  <a:srgbClr val="0000FF"/>
                </a:solidFill>
                <a:latin typeface="+mn-ea"/>
              </a:rPr>
              <a:t>14</a:t>
            </a:r>
            <a:r>
              <a:rPr lang="zh-TW" altLang="en-US" sz="2400" b="1" u="sng" kern="1200" dirty="0" smtClean="0">
                <a:solidFill>
                  <a:srgbClr val="0000FF"/>
                </a:solidFill>
                <a:latin typeface="+mn-ea"/>
              </a:rPr>
              <a:t>套</a:t>
            </a:r>
            <a:endParaRPr lang="en-US" altLang="zh-TW" sz="2400" b="1" dirty="0">
              <a:solidFill>
                <a:schemeClr val="tx1"/>
              </a:solidFill>
              <a:latin typeface="+mn-ea"/>
            </a:endParaRPr>
          </a:p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solidFill>
                  <a:schemeClr val="tx1"/>
                </a:solidFill>
                <a:latin typeface="+mn-ea"/>
              </a:rPr>
              <a:t>查詢系統</a:t>
            </a:r>
            <a:endParaRPr lang="zh-TW" altLang="en-US" sz="2400" b="1" kern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39423" y="1221281"/>
            <a:ext cx="3728541" cy="55628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9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80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60" y="1577395"/>
            <a:ext cx="9174921" cy="37032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3189" y="1577395"/>
            <a:ext cx="636105" cy="332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73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81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977"/>
            <a:ext cx="9144000" cy="41500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5130" y="1202635"/>
            <a:ext cx="636105" cy="477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87494" y="1679713"/>
            <a:ext cx="1569379" cy="477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7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525896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600" dirty="0" smtClean="0"/>
              <a:t>哪一個使用率最高？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82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6" y="1525898"/>
            <a:ext cx="8915694" cy="7318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00" y="2471699"/>
            <a:ext cx="8917200" cy="6909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37" y="3430128"/>
            <a:ext cx="8917200" cy="69881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00" y="4571895"/>
            <a:ext cx="8917200" cy="72945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457949" y="1554795"/>
            <a:ext cx="2647788" cy="473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57949" y="2465015"/>
            <a:ext cx="2647788" cy="473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457949" y="3443685"/>
            <a:ext cx="2647788" cy="473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496212" y="4594108"/>
            <a:ext cx="2647788" cy="473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6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查例子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83</a:t>
            </a:fld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969010" y="1246418"/>
          <a:ext cx="7205981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843">
                  <a:extLst>
                    <a:ext uri="{9D8B030D-6E8A-4147-A177-3AD203B41FA5}">
                      <a16:colId xmlns:a16="http://schemas.microsoft.com/office/drawing/2014/main" val="1891687493"/>
                    </a:ext>
                  </a:extLst>
                </a:gridCol>
                <a:gridCol w="1617350">
                  <a:extLst>
                    <a:ext uri="{9D8B030D-6E8A-4147-A177-3AD203B41FA5}">
                      <a16:colId xmlns:a16="http://schemas.microsoft.com/office/drawing/2014/main" val="2352465070"/>
                    </a:ext>
                  </a:extLst>
                </a:gridCol>
                <a:gridCol w="1618219">
                  <a:extLst>
                    <a:ext uri="{9D8B030D-6E8A-4147-A177-3AD203B41FA5}">
                      <a16:colId xmlns:a16="http://schemas.microsoft.com/office/drawing/2014/main" val="3778119202"/>
                    </a:ext>
                  </a:extLst>
                </a:gridCol>
                <a:gridCol w="1617350">
                  <a:extLst>
                    <a:ext uri="{9D8B030D-6E8A-4147-A177-3AD203B41FA5}">
                      <a16:colId xmlns:a16="http://schemas.microsoft.com/office/drawing/2014/main" val="2752645226"/>
                    </a:ext>
                  </a:extLst>
                </a:gridCol>
                <a:gridCol w="1618219">
                  <a:extLst>
                    <a:ext uri="{9D8B030D-6E8A-4147-A177-3AD203B41FA5}">
                      <a16:colId xmlns:a16="http://schemas.microsoft.com/office/drawing/2014/main" val="56313512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序號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上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下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前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後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左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右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東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西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10616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上上下下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前前後後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左鄰右舍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東張西望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90975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上吐下瀉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前因後果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左思右想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東倒西歪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26023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上山下海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前仆後繼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左顧右盼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東南西北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817366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上中下游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前仰後合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左支右絀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東拉西扯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502132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上山下山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前俯後仰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左擁右抱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東拼西湊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262360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上中下卷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前仰後翻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左祖右社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東奔西走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291948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上中下籤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前仰後俯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左轉右轉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東邪西毒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833032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上中下鋪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前仆後仰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左昭右穆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東宮西宮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164579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上中下層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前顧後瞻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左輔右弼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東扯西扯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940896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上中下塗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前仰後倒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左左右右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東征西討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85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7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查例子</a:t>
            </a:r>
            <a:endParaRPr lang="zh-TW" altLang="en-US" sz="3600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395330"/>
            <a:ext cx="7498556" cy="2540067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請找出書面語語料庫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中</a:t>
            </a:r>
            <a:r>
              <a:rPr lang="zh-TW" altLang="zh-TW" sz="2400" b="1" dirty="0">
                <a:solidFill>
                  <a:schemeClr val="tx1"/>
                </a:solidFill>
              </a:rPr>
              <a:t>「數詞</a:t>
            </a:r>
            <a:r>
              <a:rPr lang="en-US" altLang="zh-TW" sz="2400" b="1" dirty="0">
                <a:solidFill>
                  <a:schemeClr val="tx1"/>
                </a:solidFill>
              </a:rPr>
              <a:t>+</a:t>
            </a:r>
            <a:r>
              <a:rPr lang="zh-TW" altLang="zh-TW" sz="2400" b="1" dirty="0">
                <a:solidFill>
                  <a:schemeClr val="tx1"/>
                </a:solidFill>
              </a:rPr>
              <a:t>量詞</a:t>
            </a:r>
            <a:r>
              <a:rPr lang="en-US" altLang="zh-TW" sz="2400" b="1" dirty="0">
                <a:solidFill>
                  <a:schemeClr val="tx1"/>
                </a:solidFill>
              </a:rPr>
              <a:t>+</a:t>
            </a:r>
            <a:r>
              <a:rPr lang="zh-TW" altLang="zh-TW" sz="2400" b="1" dirty="0">
                <a:solidFill>
                  <a:schemeClr val="tx1"/>
                </a:solidFill>
              </a:rPr>
              <a:t>抽象事物」的</a:t>
            </a:r>
            <a:r>
              <a:rPr lang="zh-TW" altLang="zh-TW" sz="2400" b="1" dirty="0" smtClean="0">
                <a:solidFill>
                  <a:schemeClr val="tx1"/>
                </a:solidFill>
              </a:rPr>
              <a:t>例子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，例如「一身本領」。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詞類</a:t>
            </a:r>
            <a:r>
              <a:rPr lang="zh-TW" altLang="en-US" sz="3200" dirty="0" smtClean="0"/>
              <a:t>標記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1" y="1221708"/>
            <a:ext cx="5410939" cy="54704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50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86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840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8699" y="2519867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149600" y="2601515"/>
            <a:ext cx="1810326" cy="24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_</a:t>
            </a:r>
            <a:r>
              <a:rPr lang="en-US" altLang="zh-TW" b="1" dirty="0" err="1">
                <a:solidFill>
                  <a:schemeClr val="tx1"/>
                </a:solidFill>
              </a:rPr>
              <a:t>Neu</a:t>
            </a:r>
            <a:r>
              <a:rPr lang="en-US" altLang="zh-TW" b="1" dirty="0">
                <a:solidFill>
                  <a:schemeClr val="tx1"/>
                </a:solidFill>
              </a:rPr>
              <a:t> _</a:t>
            </a:r>
            <a:r>
              <a:rPr lang="en-US" altLang="zh-TW" b="1" dirty="0" err="1">
                <a:solidFill>
                  <a:schemeClr val="tx1"/>
                </a:solidFill>
              </a:rPr>
              <a:t>Nf</a:t>
            </a:r>
            <a:r>
              <a:rPr lang="en-US" altLang="zh-TW" b="1" dirty="0">
                <a:solidFill>
                  <a:schemeClr val="tx1"/>
                </a:solidFill>
              </a:rPr>
              <a:t> _VH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685309" y="2964873"/>
            <a:ext cx="581891" cy="1032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3223445" y="2795596"/>
            <a:ext cx="1640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_ </a:t>
            </a:r>
            <a:r>
              <a:rPr lang="en-US" altLang="zh-TW" sz="1600" b="1" dirty="0" err="1" smtClean="0">
                <a:latin typeface="+mn-ea"/>
                <a:cs typeface="Times New Roman" panose="02020603050405020304" pitchFamily="18" charset="0"/>
              </a:rPr>
              <a:t>Neu</a:t>
            </a:r>
            <a:r>
              <a:rPr lang="en-US" altLang="zh-TW" sz="1600" b="1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TW" sz="1600" b="1" dirty="0">
                <a:latin typeface="+mn-ea"/>
                <a:cs typeface="Times New Roman" panose="02020603050405020304" pitchFamily="18" charset="0"/>
              </a:rPr>
              <a:t>_</a:t>
            </a:r>
            <a:r>
              <a:rPr lang="en-US" altLang="zh-TW" sz="1600" b="1" dirty="0" err="1">
                <a:latin typeface="+mn-ea"/>
                <a:cs typeface="Times New Roman" panose="02020603050405020304" pitchFamily="18" charset="0"/>
              </a:rPr>
              <a:t>Nf</a:t>
            </a:r>
            <a:r>
              <a:rPr lang="en-US" altLang="zh-TW" sz="1600" b="1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latin typeface="+mn-ea"/>
                <a:cs typeface="Times New Roman" panose="02020603050405020304" pitchFamily="18" charset="0"/>
              </a:rPr>
              <a:t>_Na</a:t>
            </a:r>
            <a:endParaRPr lang="zh-TW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09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200" kern="100" dirty="0">
                <a:latin typeface="+mn-ea"/>
                <a:cs typeface="Times New Roman" panose="02020603050405020304" pitchFamily="18" charset="0"/>
              </a:rPr>
              <a:t>查詢結果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87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4771" y="1288469"/>
            <a:ext cx="82628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"/>
            </a:pP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一團和氣、一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副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脾氣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、一番苦心</a:t>
            </a:r>
            <a:r>
              <a:rPr lang="zh-TW" altLang="en-US" sz="2400" b="1" kern="100" dirty="0" smtClean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一種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永恆、一片嘈雜、一身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本領、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一陣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數落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一點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區別、一種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承諾、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一種學問、幾聲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敷衍。</a:t>
            </a:r>
            <a:endParaRPr lang="zh-TW" altLang="zh-TW" sz="2000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6" y="3112068"/>
            <a:ext cx="8824833" cy="34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6892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應用三：比較常用度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72107" cy="413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021904" y="1667672"/>
            <a:ext cx="1821904" cy="86409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直線圖說文字 2 3"/>
          <p:cNvSpPr/>
          <p:nvPr/>
        </p:nvSpPr>
        <p:spPr>
          <a:xfrm>
            <a:off x="3707903" y="1268760"/>
            <a:ext cx="3935187" cy="112807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799"/>
              <a:gd name="adj6" fmla="val -471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（</a:t>
            </a:r>
            <a:r>
              <a:rPr lang="en-US" altLang="zh-TW" dirty="0" smtClean="0">
                <a:solidFill>
                  <a:schemeClr val="tx1"/>
                </a:solidFill>
                <a:latin typeface="+mn-ea"/>
              </a:rPr>
              <a:t>A|B</a:t>
            </a: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） 表示 </a:t>
            </a:r>
            <a:r>
              <a:rPr lang="en-US" altLang="zh-TW" dirty="0" smtClean="0">
                <a:solidFill>
                  <a:schemeClr val="tx1"/>
                </a:solidFill>
                <a:latin typeface="+mn-ea"/>
              </a:rPr>
              <a:t>A </a:t>
            </a: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或 </a:t>
            </a:r>
            <a:r>
              <a:rPr lang="en-US" altLang="zh-TW" dirty="0" smtClean="0">
                <a:solidFill>
                  <a:schemeClr val="tx1"/>
                </a:solidFill>
                <a:latin typeface="+mn-ea"/>
              </a:rPr>
              <a:t>B </a:t>
            </a: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的意思</a:t>
            </a:r>
            <a:endParaRPr lang="en-US" altLang="zh-TW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意即找出包含 </a:t>
            </a:r>
            <a:r>
              <a:rPr lang="en-US" altLang="zh-TW" dirty="0" smtClean="0">
                <a:solidFill>
                  <a:schemeClr val="tx1"/>
                </a:solidFill>
                <a:latin typeface="+mn-ea"/>
              </a:rPr>
              <a:t>A </a:t>
            </a: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或 </a:t>
            </a:r>
            <a:r>
              <a:rPr lang="en-US" altLang="zh-TW" dirty="0" smtClean="0">
                <a:solidFill>
                  <a:schemeClr val="tx1"/>
                </a:solidFill>
                <a:latin typeface="+mn-ea"/>
              </a:rPr>
              <a:t>B </a:t>
            </a:r>
            <a:r>
              <a:rPr lang="zh-TW" altLang="en-US" dirty="0" smtClean="0">
                <a:solidFill>
                  <a:schemeClr val="tx1"/>
                </a:solidFill>
                <a:latin typeface="+mn-ea"/>
              </a:rPr>
              <a:t>的句子</a:t>
            </a:r>
            <a:endParaRPr lang="zh-TW" altLang="en-US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14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45836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(</a:t>
            </a:r>
            <a:r>
              <a:rPr lang="zh-TW" altLang="en-US" sz="3200" dirty="0"/>
              <a:t>自行車</a:t>
            </a:r>
            <a:r>
              <a:rPr lang="en-US" altLang="zh-TW" sz="3200" dirty="0"/>
              <a:t>|</a:t>
            </a:r>
            <a:r>
              <a:rPr lang="zh-TW" altLang="en-US" sz="3200" dirty="0"/>
              <a:t>腳踏車</a:t>
            </a:r>
            <a:r>
              <a:rPr lang="en-US" altLang="zh-TW" sz="3200" dirty="0" smtClean="0"/>
              <a:t>) </a:t>
            </a:r>
            <a:r>
              <a:rPr lang="zh-TW" altLang="en-US" sz="3200" dirty="0" smtClean="0"/>
              <a:t>查詢結果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2962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3995936" y="1628800"/>
            <a:ext cx="1080120" cy="4819650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92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臺灣華語文能力基準</a:t>
            </a:r>
            <a:r>
              <a:rPr lang="en-US" altLang="zh-TW" sz="3200" dirty="0" smtClean="0"/>
              <a:t>(TBCL)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1630219" y="1706419"/>
            <a:ext cx="6096000" cy="4068618"/>
            <a:chOff x="1524000" y="1392382"/>
            <a:chExt cx="6096000" cy="4068618"/>
          </a:xfrm>
        </p:grpSpPr>
        <p:graphicFrame>
          <p:nvGraphicFramePr>
            <p:cNvPr id="6" name="資料庫圖表 5"/>
            <p:cNvGraphicFramePr/>
            <p:nvPr>
              <p:extLst>
                <p:ext uri="{D42A27DB-BD31-4B8C-83A1-F6EECF244321}">
                  <p14:modId xmlns:p14="http://schemas.microsoft.com/office/powerpoint/2010/main" val="1934494518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矩形 6"/>
            <p:cNvSpPr/>
            <p:nvPr/>
          </p:nvSpPr>
          <p:spPr>
            <a:xfrm>
              <a:off x="2895600" y="1662545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能力</a:t>
              </a:r>
              <a:endParaRPr lang="en-US" altLang="zh-TW" sz="2400" b="1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指標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331275" y="4248727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語法點表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4255543" y="1392382"/>
              <a:ext cx="1310630" cy="1506471"/>
              <a:chOff x="4108564" y="-4619"/>
              <a:chExt cx="1310630" cy="1506471"/>
            </a:xfrm>
          </p:grpSpPr>
          <p:sp>
            <p:nvSpPr>
              <p:cNvPr id="10" name="六邊形 9"/>
              <p:cNvSpPr/>
              <p:nvPr/>
            </p:nvSpPr>
            <p:spPr>
              <a:xfrm rot="5400000">
                <a:off x="4010643" y="9330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六邊形 4"/>
              <p:cNvSpPr txBox="1"/>
              <p:nvPr/>
            </p:nvSpPr>
            <p:spPr>
              <a:xfrm>
                <a:off x="4318207" y="265544"/>
                <a:ext cx="902150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400" b="1" kern="1200" dirty="0" smtClean="0">
                    <a:solidFill>
                      <a:schemeClr val="tx1"/>
                    </a:solidFill>
                  </a:rPr>
                  <a:t>字表</a:t>
                </a:r>
                <a:endParaRPr lang="zh-TW" altLang="en-US" sz="2400" b="1" kern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2895600" y="4248727"/>
              <a:ext cx="1159164" cy="1002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情境</a:t>
              </a:r>
              <a:endParaRPr lang="en-US" altLang="zh-TW" sz="2400" b="1" dirty="0" smtClean="0">
                <a:solidFill>
                  <a:schemeClr val="tx1"/>
                </a:solidFill>
                <a:latin typeface="+mn-ea"/>
              </a:endParaRPr>
            </a:p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+mn-ea"/>
                </a:rPr>
                <a:t>詞表</a:t>
              </a:r>
              <a:endParaRPr lang="zh-TW" altLang="en-US" sz="2400" b="1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8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78164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頻率</a:t>
            </a:r>
            <a:r>
              <a:rPr lang="zh-TW" altLang="en-US" sz="3200" dirty="0" smtClean="0"/>
              <a:t>分解：哪一種比較常用？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097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403648" y="4869160"/>
            <a:ext cx="6889708" cy="86409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9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96636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(</a:t>
            </a:r>
            <a:r>
              <a:rPr lang="zh-TW" altLang="en-US" sz="3200" dirty="0" smtClean="0"/>
              <a:t>洗手間</a:t>
            </a:r>
            <a:r>
              <a:rPr lang="en-US" altLang="zh-TW" sz="3200" dirty="0" smtClean="0"/>
              <a:t>|</a:t>
            </a:r>
            <a:r>
              <a:rPr lang="zh-TW" altLang="en-US" sz="3200" dirty="0" smtClean="0"/>
              <a:t>化妝室</a:t>
            </a:r>
            <a:r>
              <a:rPr lang="en-US" altLang="zh-TW" sz="3200" dirty="0" smtClean="0"/>
              <a:t>|</a:t>
            </a:r>
            <a:r>
              <a:rPr lang="zh-TW" altLang="en-US" sz="3200" dirty="0" smtClean="0"/>
              <a:t>廁所</a:t>
            </a:r>
            <a:r>
              <a:rPr lang="en-US" altLang="zh-TW" sz="3200" dirty="0" smtClean="0"/>
              <a:t>) </a:t>
            </a:r>
            <a:r>
              <a:rPr lang="zh-TW" altLang="en-US" sz="3200" dirty="0"/>
              <a:t>查詢結果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91</a:t>
            </a:fld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3043"/>
            <a:ext cx="9110515" cy="17627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0674"/>
            <a:ext cx="4648200" cy="19335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864" y="1712099"/>
            <a:ext cx="32766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一次查兩個詞：出現</a:t>
            </a:r>
            <a:r>
              <a:rPr lang="zh-TW" altLang="en-US" sz="3200" dirty="0"/>
              <a:t>率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92</a:t>
            </a:fld>
            <a:endParaRPr lang="zh-CN" altLang="en-US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525392"/>
            <a:ext cx="7498556" cy="1807216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</a:rPr>
              <a:t>「居然」、「竟然」哪一個在書面語語料庫的出現率較高？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一次查兩個</a:t>
            </a:r>
            <a:r>
              <a:rPr lang="zh-TW" altLang="en-US" sz="3200" dirty="0" smtClean="0"/>
              <a:t>詞→</a:t>
            </a:r>
            <a:r>
              <a:rPr lang="en-US" altLang="zh-TW" sz="3200" dirty="0" smtClean="0">
                <a:solidFill>
                  <a:srgbClr val="0000FF"/>
                </a:solidFill>
              </a:rPr>
              <a:t>(A</a:t>
            </a:r>
            <a:r>
              <a:rPr lang="zh-TW" altLang="en-US" sz="3200" dirty="0" smtClean="0">
                <a:solidFill>
                  <a:srgbClr val="0000FF"/>
                </a:solidFill>
              </a:rPr>
              <a:t>｜</a:t>
            </a:r>
            <a:r>
              <a:rPr lang="en-US" altLang="zh-TW" sz="3200" dirty="0" smtClean="0">
                <a:solidFill>
                  <a:srgbClr val="0000FF"/>
                </a:solidFill>
              </a:rPr>
              <a:t>B</a:t>
            </a:r>
            <a:r>
              <a:rPr lang="zh-TW" altLang="en-US" sz="3200" dirty="0" smtClean="0">
                <a:solidFill>
                  <a:srgbClr val="0000FF"/>
                </a:solidFill>
              </a:rPr>
              <a:t>）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93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073"/>
            <a:ext cx="9133650" cy="33712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2922372" y="2533721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3398982" y="2978727"/>
            <a:ext cx="849745" cy="1205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9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94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47"/>
            <a:ext cx="9123651" cy="45084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34727" y="1656266"/>
            <a:ext cx="1616363" cy="445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8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95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672"/>
            <a:ext cx="9144000" cy="44866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94763" y="1842653"/>
            <a:ext cx="1436254" cy="3371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6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96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883"/>
            <a:ext cx="9075484" cy="13034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4722"/>
            <a:ext cx="9181402" cy="13178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76502"/>
            <a:ext cx="9144000" cy="114852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9281" y="514351"/>
            <a:ext cx="1751227" cy="6620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母語者書面語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5391" y="2546656"/>
            <a:ext cx="1751227" cy="6620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母語者口語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5390" y="4395323"/>
            <a:ext cx="1751227" cy="6620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學習者書面語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查詢搭配詞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97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7" y="1953809"/>
            <a:ext cx="8751241" cy="32516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03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查詢搭配詞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98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432"/>
            <a:ext cx="9041534" cy="41190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6525490" y="2530763"/>
            <a:ext cx="1216791" cy="301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3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查詢搭配詞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99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90004"/>
            <a:ext cx="9144000" cy="8380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8" y="2499725"/>
            <a:ext cx="8598928" cy="4179779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4534991" y="1809031"/>
            <a:ext cx="1796535" cy="647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4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4539f4c9-f344-4547-9eee-71efb9ec459b"/>
</p:tagLst>
</file>

<file path=ppt/theme/theme1.xml><?xml version="1.0" encoding="utf-8"?>
<a:theme xmlns:a="http://schemas.openxmlformats.org/drawingml/2006/main" name="主题5">
  <a:themeElements>
    <a:clrScheme name="自定义 18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8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7484</TotalTime>
  <Words>2998</Words>
  <Application>Microsoft Office PowerPoint</Application>
  <PresentationFormat>如螢幕大小 (4:3)</PresentationFormat>
  <Paragraphs>924</Paragraphs>
  <Slides>120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120</vt:i4>
      </vt:variant>
    </vt:vector>
  </HeadingPairs>
  <TitlesOfParts>
    <vt:vector size="130" baseType="lpstr">
      <vt:lpstr>等线</vt:lpstr>
      <vt:lpstr>Microsoft YaHei</vt:lpstr>
      <vt:lpstr>Microsoft YaHei</vt:lpstr>
      <vt:lpstr>微軟正黑體 Light</vt:lpstr>
      <vt:lpstr>新細明體</vt:lpstr>
      <vt:lpstr>Arial</vt:lpstr>
      <vt:lpstr>Calibri</vt:lpstr>
      <vt:lpstr>Times New Roman</vt:lpstr>
      <vt:lpstr>Wingdings</vt:lpstr>
      <vt:lpstr>主题5</vt:lpstr>
      <vt:lpstr>華語文能力基準與測驗設計</vt:lpstr>
      <vt:lpstr>國家教育研究院</vt:lpstr>
      <vt:lpstr>大綱</vt:lpstr>
      <vt:lpstr>國教院的研發成果</vt:lpstr>
      <vt:lpstr>小小調查…</vt:lpstr>
      <vt:lpstr>緣起與發展</vt:lpstr>
      <vt:lpstr>使用手冊（預計2023出版）</vt:lpstr>
      <vt:lpstr>國教院的研發成果</vt:lpstr>
      <vt:lpstr>臺灣華語文能力基準(TBCL)</vt:lpstr>
      <vt:lpstr>與國際能力基準比較</vt:lpstr>
      <vt:lpstr>下載處</vt:lpstr>
      <vt:lpstr>下載處</vt:lpstr>
      <vt:lpstr>下載處</vt:lpstr>
      <vt:lpstr>臺灣華語文能力基準(TBCL)</vt:lpstr>
      <vt:lpstr>TBCL華語文能力指標</vt:lpstr>
      <vt:lpstr>TBCL華語文能力指標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與華測對應</vt:lpstr>
      <vt:lpstr>第1至7級能力指標的縱向差異</vt:lpstr>
      <vt:lpstr>PowerPoint 簡報</vt:lpstr>
      <vt:lpstr>聽力描述</vt:lpstr>
      <vt:lpstr>每一項能力指標包含哪些內容？</vt:lpstr>
      <vt:lpstr>寫作描述</vt:lpstr>
      <vt:lpstr>每一項能力指標包含哪些內容？</vt:lpstr>
      <vt:lpstr>PowerPoint 簡報</vt:lpstr>
      <vt:lpstr>文化描述</vt:lpstr>
      <vt:lpstr>PowerPoint 簡報</vt:lpstr>
      <vt:lpstr>臺灣華語文能力基準(TBCL)</vt:lpstr>
      <vt:lpstr>每個等級有相應的詞語、語法等內容</vt:lpstr>
      <vt:lpstr>詞語分級</vt:lpstr>
      <vt:lpstr>情境詞表</vt:lpstr>
      <vt:lpstr>PowerPoint 簡報</vt:lpstr>
      <vt:lpstr>PowerPoint 簡報</vt:lpstr>
      <vt:lpstr>類詞綴表</vt:lpstr>
      <vt:lpstr>類詞綴表</vt:lpstr>
      <vt:lpstr>類詞綴表</vt:lpstr>
      <vt:lpstr>類詞綴分級</vt:lpstr>
      <vt:lpstr>語法分級</vt:lpstr>
      <vt:lpstr>線上查詢系統</vt:lpstr>
      <vt:lpstr>線上查詢系統</vt:lpstr>
      <vt:lpstr>大綱</vt:lpstr>
      <vt:lpstr>14套查詢系統</vt:lpstr>
      <vt:lpstr>   14套系統簡介</vt:lpstr>
      <vt:lpstr>華師需要查詢的內容</vt:lpstr>
      <vt:lpstr>影片資源</vt:lpstr>
      <vt:lpstr>常見的備課情況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查詢關聯詞語</vt:lpstr>
      <vt:lpstr>查詢關聯詞語</vt:lpstr>
      <vt:lpstr>查詢情境與詞語</vt:lpstr>
      <vt:lpstr>查詢情境與詞語</vt:lpstr>
      <vt:lpstr>查詢情境與詞語</vt:lpstr>
      <vt:lpstr>查詢例子</vt:lpstr>
      <vt:lpstr>查詢例子</vt:lpstr>
      <vt:lpstr>查詢例子</vt:lpstr>
      <vt:lpstr>指令速查表</vt:lpstr>
      <vt:lpstr>詞類標記</vt:lpstr>
      <vt:lpstr>查例子</vt:lpstr>
      <vt:lpstr>查詢例子→?</vt:lpstr>
      <vt:lpstr>PowerPoint 簡報</vt:lpstr>
      <vt:lpstr>PowerPoint 簡報</vt:lpstr>
      <vt:lpstr>PowerPoint 簡報</vt:lpstr>
      <vt:lpstr>查例子</vt:lpstr>
      <vt:lpstr>PowerPoint 簡報</vt:lpstr>
      <vt:lpstr>PowerPoint 簡報</vt:lpstr>
      <vt:lpstr>PowerPoint 簡報</vt:lpstr>
      <vt:lpstr>     哪一個使用率最高？  </vt:lpstr>
      <vt:lpstr>查例子</vt:lpstr>
      <vt:lpstr>查例子</vt:lpstr>
      <vt:lpstr>詞類標記</vt:lpstr>
      <vt:lpstr>查詢例子</vt:lpstr>
      <vt:lpstr>查詢結果</vt:lpstr>
      <vt:lpstr>應用三：比較常用度</vt:lpstr>
      <vt:lpstr>(自行車|腳踏車) 查詢結果</vt:lpstr>
      <vt:lpstr>頻率分解：哪一種比較常用？</vt:lpstr>
      <vt:lpstr>(洗手間|化妝室|廁所) 查詢結果</vt:lpstr>
      <vt:lpstr>一次查兩個詞：出現率</vt:lpstr>
      <vt:lpstr>一次查兩個詞→(A｜B）</vt:lpstr>
      <vt:lpstr>PowerPoint 簡報</vt:lpstr>
      <vt:lpstr>PowerPoint 簡報</vt:lpstr>
      <vt:lpstr>PowerPoint 簡報</vt:lpstr>
      <vt:lpstr>查詢搭配詞</vt:lpstr>
      <vt:lpstr>查詢搭配詞</vt:lpstr>
      <vt:lpstr>查詢搭配詞</vt:lpstr>
      <vt:lpstr>PowerPoint 簡報</vt:lpstr>
      <vt:lpstr>華英雙語索引典系統</vt:lpstr>
      <vt:lpstr>檢索一：輸入中文</vt:lpstr>
      <vt:lpstr>幫你歸納定式/句型</vt:lpstr>
      <vt:lpstr>幫你搜尋搭配詞/句型</vt:lpstr>
      <vt:lpstr>幫你搜尋搭配詞/句型</vt:lpstr>
      <vt:lpstr>幫你搜尋搭配詞/句型</vt:lpstr>
      <vt:lpstr>檢索二：輸入英文（可推薦學生使用）</vt:lpstr>
      <vt:lpstr>檢索二：輸入英文（可推薦學生使用）</vt:lpstr>
      <vt:lpstr>找尋適當的中譯</vt:lpstr>
      <vt:lpstr>PowerPoint 簡報</vt:lpstr>
      <vt:lpstr>找尋適當的中譯</vt:lpstr>
      <vt:lpstr>影片資源</vt:lpstr>
      <vt:lpstr>大綱</vt:lpstr>
      <vt:lpstr>了解考生的應知與應能-華語文能力指標</vt:lpstr>
      <vt:lpstr>PowerPoint 簡報</vt:lpstr>
      <vt:lpstr>TBCL在測驗上的應用與設計</vt:lpstr>
      <vt:lpstr>出題的一般性思路（6個步驟）</vt:lpstr>
      <vt:lpstr>實例分享</vt:lpstr>
      <vt:lpstr>出題的一般性思路（6個步驟）</vt:lpstr>
      <vt:lpstr>PowerPoint 簡報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user</cp:lastModifiedBy>
  <cp:revision>1244</cp:revision>
  <cp:lastPrinted>2023-06-29T02:01:20Z</cp:lastPrinted>
  <dcterms:created xsi:type="dcterms:W3CDTF">2017-08-17T16:00:00Z</dcterms:created>
  <dcterms:modified xsi:type="dcterms:W3CDTF">2023-06-30T06:46:45Z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4539f4c9-f344-4547-9eee-71efb9ec459b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2018-08-31T02:51:45.0596670Z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