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83" r:id="rId1"/>
  </p:sldMasterIdLst>
  <p:notesMasterIdLst>
    <p:notesMasterId r:id="rId81"/>
  </p:notesMasterIdLst>
  <p:handoutMasterIdLst>
    <p:handoutMasterId r:id="rId82"/>
  </p:handoutMasterIdLst>
  <p:sldIdLst>
    <p:sldId id="256" r:id="rId2"/>
    <p:sldId id="338" r:id="rId3"/>
    <p:sldId id="423" r:id="rId4"/>
    <p:sldId id="267" r:id="rId5"/>
    <p:sldId id="424" r:id="rId6"/>
    <p:sldId id="389" r:id="rId7"/>
    <p:sldId id="425" r:id="rId8"/>
    <p:sldId id="426" r:id="rId9"/>
    <p:sldId id="352" r:id="rId10"/>
    <p:sldId id="342" r:id="rId11"/>
    <p:sldId id="353" r:id="rId12"/>
    <p:sldId id="428" r:id="rId13"/>
    <p:sldId id="283" r:id="rId14"/>
    <p:sldId id="429" r:id="rId15"/>
    <p:sldId id="295" r:id="rId16"/>
    <p:sldId id="360" r:id="rId17"/>
    <p:sldId id="362" r:id="rId18"/>
    <p:sldId id="363" r:id="rId19"/>
    <p:sldId id="278" r:id="rId20"/>
    <p:sldId id="390" r:id="rId21"/>
    <p:sldId id="430" r:id="rId22"/>
    <p:sldId id="469" r:id="rId23"/>
    <p:sldId id="468" r:id="rId24"/>
    <p:sldId id="294" r:id="rId25"/>
    <p:sldId id="279" r:id="rId26"/>
    <p:sldId id="280" r:id="rId27"/>
    <p:sldId id="392" r:id="rId28"/>
    <p:sldId id="393" r:id="rId29"/>
    <p:sldId id="394" r:id="rId30"/>
    <p:sldId id="470" r:id="rId31"/>
    <p:sldId id="471" r:id="rId32"/>
    <p:sldId id="472" r:id="rId33"/>
    <p:sldId id="473" r:id="rId34"/>
    <p:sldId id="436" r:id="rId35"/>
    <p:sldId id="437" r:id="rId36"/>
    <p:sldId id="308" r:id="rId37"/>
    <p:sldId id="366" r:id="rId38"/>
    <p:sldId id="438" r:id="rId39"/>
    <p:sldId id="439" r:id="rId40"/>
    <p:sldId id="440" r:id="rId41"/>
    <p:sldId id="453" r:id="rId42"/>
    <p:sldId id="367" r:id="rId43"/>
    <p:sldId id="444" r:id="rId44"/>
    <p:sldId id="442" r:id="rId45"/>
    <p:sldId id="408" r:id="rId46"/>
    <p:sldId id="443" r:id="rId47"/>
    <p:sldId id="369" r:id="rId48"/>
    <p:sldId id="368" r:id="rId49"/>
    <p:sldId id="445" r:id="rId50"/>
    <p:sldId id="446" r:id="rId51"/>
    <p:sldId id="452" r:id="rId52"/>
    <p:sldId id="447" r:id="rId53"/>
    <p:sldId id="448" r:id="rId54"/>
    <p:sldId id="449" r:id="rId55"/>
    <p:sldId id="377" r:id="rId56"/>
    <p:sldId id="451" r:id="rId57"/>
    <p:sldId id="375" r:id="rId58"/>
    <p:sldId id="450" r:id="rId59"/>
    <p:sldId id="454" r:id="rId60"/>
    <p:sldId id="314" r:id="rId61"/>
    <p:sldId id="379" r:id="rId62"/>
    <p:sldId id="380" r:id="rId63"/>
    <p:sldId id="474" r:id="rId64"/>
    <p:sldId id="477" r:id="rId65"/>
    <p:sldId id="455" r:id="rId66"/>
    <p:sldId id="456" r:id="rId67"/>
    <p:sldId id="457" r:id="rId68"/>
    <p:sldId id="458" r:id="rId69"/>
    <p:sldId id="459" r:id="rId70"/>
    <p:sldId id="460" r:id="rId71"/>
    <p:sldId id="461" r:id="rId72"/>
    <p:sldId id="462" r:id="rId73"/>
    <p:sldId id="304" r:id="rId74"/>
    <p:sldId id="310" r:id="rId75"/>
    <p:sldId id="287" r:id="rId76"/>
    <p:sldId id="463" r:id="rId77"/>
    <p:sldId id="465" r:id="rId78"/>
    <p:sldId id="359" r:id="rId79"/>
    <p:sldId id="407" r:id="rId80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淺色樣式 2 - 輔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3"/>
    <p:restoredTop sz="94669"/>
  </p:normalViewPr>
  <p:slideViewPr>
    <p:cSldViewPr snapToGrid="0" snapToObjects="1">
      <p:cViewPr varScale="1">
        <p:scale>
          <a:sx n="209" d="100"/>
          <a:sy n="209" d="100"/>
        </p:scale>
        <p:origin x="374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5CC98C-0BC5-4D70-AB56-95CB90CBF7C8}" type="doc">
      <dgm:prSet loTypeId="urn:microsoft.com/office/officeart/2005/8/layout/radial6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4C9D61A5-8A02-4575-858F-0590EEABBD45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臺灣華語文</a:t>
          </a:r>
        </a:p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語料庫</a:t>
          </a:r>
        </a:p>
      </dgm:t>
    </dgm:pt>
    <dgm:pt modelId="{C45B213B-4C11-4AAF-A84A-33254321999B}" type="parTrans" cxnId="{15771E1A-4098-4121-B3EE-047B97B084E9}">
      <dgm:prSet/>
      <dgm:spPr/>
      <dgm:t>
        <a:bodyPr/>
        <a:lstStyle/>
        <a:p>
          <a:endParaRPr lang="zh-TW" altLang="en-US" sz="16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30FFCF06-D5D0-42B2-9569-09A42BCCF018}" type="sibTrans" cxnId="{15771E1A-4098-4121-B3EE-047B97B084E9}">
      <dgm:prSet/>
      <dgm:spPr/>
      <dgm:t>
        <a:bodyPr/>
        <a:lstStyle/>
        <a:p>
          <a:endParaRPr lang="zh-TW" altLang="en-US" sz="16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487EB0E8-95EF-438D-BFE3-536E61B0279C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書面語語料</a:t>
          </a:r>
          <a:endParaRPr lang="en-US" altLang="zh-TW" sz="2400" b="1" dirty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r>
            <a:rPr lang="en-US" altLang="zh-TW" sz="2000" b="1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4</a:t>
          </a:r>
          <a:r>
            <a:rPr lang="zh-TW" altLang="en-US" sz="2000" b="1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億</a:t>
          </a:r>
          <a:r>
            <a:rPr lang="en-US" altLang="zh-TW" sz="2000" b="1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3,541</a:t>
          </a:r>
          <a:r>
            <a:rPr lang="zh-TW" altLang="en-US" sz="2000" b="1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萬字</a:t>
          </a:r>
          <a:endParaRPr lang="en-US" altLang="zh-TW" sz="2000" b="1" dirty="0">
            <a:solidFill>
              <a:schemeClr val="tx1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508A11E8-6A33-453C-A5C5-CD5CDD1CD6EE}" type="parTrans" cxnId="{46BA4AB4-DA28-4397-9F37-25121DEE6421}">
      <dgm:prSet/>
      <dgm:spPr/>
      <dgm:t>
        <a:bodyPr/>
        <a:lstStyle/>
        <a:p>
          <a:endParaRPr lang="zh-TW" altLang="en-US" sz="16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F8AE57A1-F3F1-456A-A7F8-043202902C14}" type="sibTrans" cxnId="{46BA4AB4-DA28-4397-9F37-25121DEE6421}">
      <dgm:prSet/>
      <dgm:spPr/>
      <dgm:t>
        <a:bodyPr/>
        <a:lstStyle/>
        <a:p>
          <a:endParaRPr lang="zh-TW" altLang="en-US" sz="16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95622BBE-A223-4B27-8221-3E561EC721CE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華英雙語</a:t>
          </a:r>
        </a:p>
        <a:p>
          <a:pPr>
            <a:spcAft>
              <a:spcPts val="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語料</a:t>
          </a:r>
          <a:endParaRPr lang="en-US" altLang="zh-TW" sz="2400" b="1" dirty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r>
            <a:rPr lang="en-US" altLang="zh-TW" sz="2000" b="1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1,276</a:t>
          </a:r>
          <a:r>
            <a:rPr lang="zh-TW" altLang="en-US" sz="2000" b="1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萬字</a:t>
          </a:r>
          <a:endParaRPr lang="en-US" altLang="zh-TW" sz="2000" b="1" dirty="0">
            <a:solidFill>
              <a:schemeClr val="tx1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C1EE0A86-88D9-4E65-867C-2CD277229EB2}" type="parTrans" cxnId="{CB9FE8A9-AA48-41D8-8A04-980B8FC57D14}">
      <dgm:prSet/>
      <dgm:spPr/>
      <dgm:t>
        <a:bodyPr/>
        <a:lstStyle/>
        <a:p>
          <a:endParaRPr lang="zh-TW" altLang="en-US" sz="16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763F6EC0-A170-45C9-821D-B707FB3C6BCE}" type="sibTrans" cxnId="{CB9FE8A9-AA48-41D8-8A04-980B8FC57D14}">
      <dgm:prSet/>
      <dgm:spPr/>
      <dgm:t>
        <a:bodyPr/>
        <a:lstStyle/>
        <a:p>
          <a:endParaRPr lang="zh-TW" altLang="en-US" sz="16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22D2AC1F-580E-465E-B7E6-639C737E5118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華語中介語語料</a:t>
          </a:r>
          <a:endParaRPr lang="en-US" altLang="zh-TW" sz="2400" b="1" dirty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r>
            <a:rPr lang="en-US" altLang="zh-TW" sz="2000" b="1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161</a:t>
          </a:r>
          <a:r>
            <a:rPr lang="zh-TW" altLang="en-US" sz="2000" b="1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萬字</a:t>
          </a:r>
          <a:endParaRPr lang="en-US" altLang="zh-TW" sz="2000" b="1" dirty="0">
            <a:solidFill>
              <a:schemeClr val="tx1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CBEFD03-55F6-4F10-BC02-20A24FFD9934}" type="parTrans" cxnId="{ED974403-A580-4D24-BAF7-63610849BC2A}">
      <dgm:prSet/>
      <dgm:spPr/>
      <dgm:t>
        <a:bodyPr/>
        <a:lstStyle/>
        <a:p>
          <a:endParaRPr lang="zh-TW" altLang="en-US" sz="16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47C05830-316D-4060-AD03-7371A3F98DA8}" type="sibTrans" cxnId="{ED974403-A580-4D24-BAF7-63610849BC2A}">
      <dgm:prSet/>
      <dgm:spPr/>
      <dgm:t>
        <a:bodyPr/>
        <a:lstStyle/>
        <a:p>
          <a:endParaRPr lang="zh-TW" altLang="en-US" sz="16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198D0E57-C510-4A3D-8835-A51AC6CD08B1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口語語料</a:t>
          </a:r>
          <a:endParaRPr lang="en-US" altLang="zh-TW" sz="2400" b="1" dirty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r>
            <a:rPr lang="en-US" altLang="zh-TW" sz="2000" b="1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5,305</a:t>
          </a:r>
          <a:r>
            <a:rPr lang="zh-TW" altLang="en-US" sz="2000" b="1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萬字</a:t>
          </a:r>
          <a:endParaRPr lang="en-US" altLang="zh-TW" sz="2000" b="1" dirty="0">
            <a:solidFill>
              <a:schemeClr val="tx1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0CBBED3-665A-4A06-9720-5E18470A4CA0}" type="parTrans" cxnId="{4A27E7AB-9FF6-4D22-903E-70E906675F75}">
      <dgm:prSet/>
      <dgm:spPr/>
      <dgm:t>
        <a:bodyPr/>
        <a:lstStyle/>
        <a:p>
          <a:endParaRPr lang="zh-TW" altLang="en-US" sz="16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CC6B27AE-3BC5-4E96-90CF-7EF52956EB6D}" type="sibTrans" cxnId="{4A27E7AB-9FF6-4D22-903E-70E906675F75}">
      <dgm:prSet/>
      <dgm:spPr/>
      <dgm:t>
        <a:bodyPr/>
        <a:lstStyle/>
        <a:p>
          <a:endParaRPr lang="zh-TW" altLang="en-US" sz="16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BC0616BA-6520-46E4-86D8-D12945ACB231}" type="pres">
      <dgm:prSet presAssocID="{235CC98C-0BC5-4D70-AB56-95CB90CBF7C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51CA519-208F-4EF7-B122-EC26450E9EE9}" type="pres">
      <dgm:prSet presAssocID="{4C9D61A5-8A02-4575-858F-0590EEABBD45}" presName="centerShape" presStyleLbl="node0" presStyleIdx="0" presStyleCnt="1" custScaleX="156007" custScaleY="104373"/>
      <dgm:spPr/>
    </dgm:pt>
    <dgm:pt modelId="{31FCEB9A-08AC-4A4F-8BAD-24E1ABC78BFB}" type="pres">
      <dgm:prSet presAssocID="{487EB0E8-95EF-438D-BFE3-536E61B0279C}" presName="node" presStyleLbl="node1" presStyleIdx="0" presStyleCnt="4" custScaleX="242234" custRadScaleRad="89620">
        <dgm:presLayoutVars>
          <dgm:bulletEnabled val="1"/>
        </dgm:presLayoutVars>
      </dgm:prSet>
      <dgm:spPr/>
    </dgm:pt>
    <dgm:pt modelId="{76EFBA19-E975-4A10-887F-147C27E87698}" type="pres">
      <dgm:prSet presAssocID="{487EB0E8-95EF-438D-BFE3-536E61B0279C}" presName="dummy" presStyleCnt="0"/>
      <dgm:spPr/>
    </dgm:pt>
    <dgm:pt modelId="{A0B344F3-C000-4C06-BE96-73D6CAA53763}" type="pres">
      <dgm:prSet presAssocID="{F8AE57A1-F3F1-456A-A7F8-043202902C14}" presName="sibTrans" presStyleLbl="sibTrans2D1" presStyleIdx="0" presStyleCnt="4" custScaleY="87021" custLinFactNeighborX="4248" custLinFactNeighborY="-2478"/>
      <dgm:spPr/>
    </dgm:pt>
    <dgm:pt modelId="{85AE391C-6486-4340-BAD6-4C675FA1CDCD}" type="pres">
      <dgm:prSet presAssocID="{95622BBE-A223-4B27-8221-3E561EC721CE}" presName="node" presStyleLbl="node1" presStyleIdx="1" presStyleCnt="4" custScaleX="164798" custScaleY="131437" custRadScaleRad="156671" custRadScaleInc="149">
        <dgm:presLayoutVars>
          <dgm:bulletEnabled val="1"/>
        </dgm:presLayoutVars>
      </dgm:prSet>
      <dgm:spPr/>
    </dgm:pt>
    <dgm:pt modelId="{C5C2F68A-2C8F-4948-8790-8595117D9848}" type="pres">
      <dgm:prSet presAssocID="{95622BBE-A223-4B27-8221-3E561EC721CE}" presName="dummy" presStyleCnt="0"/>
      <dgm:spPr/>
    </dgm:pt>
    <dgm:pt modelId="{0B2A3ADE-FAC2-41A5-90CB-4AA743651B51}" type="pres">
      <dgm:prSet presAssocID="{763F6EC0-A170-45C9-821D-B707FB3C6BCE}" presName="sibTrans" presStyleLbl="sibTrans2D1" presStyleIdx="1" presStyleCnt="4" custScaleY="85982" custLinFactNeighborX="4602" custLinFactNeighborY="1416"/>
      <dgm:spPr/>
    </dgm:pt>
    <dgm:pt modelId="{43657EFF-08CD-4125-97E1-336F4B11544C}" type="pres">
      <dgm:prSet presAssocID="{22D2AC1F-580E-465E-B7E6-639C737E5118}" presName="node" presStyleLbl="node1" presStyleIdx="2" presStyleCnt="4" custScaleX="283879" custScaleY="100326" custRadScaleRad="86852">
        <dgm:presLayoutVars>
          <dgm:bulletEnabled val="1"/>
        </dgm:presLayoutVars>
      </dgm:prSet>
      <dgm:spPr/>
    </dgm:pt>
    <dgm:pt modelId="{7311C90A-C1CA-4652-87A2-CD88B7A04EF2}" type="pres">
      <dgm:prSet presAssocID="{22D2AC1F-580E-465E-B7E6-639C737E5118}" presName="dummy" presStyleCnt="0"/>
      <dgm:spPr/>
    </dgm:pt>
    <dgm:pt modelId="{A5DC5E2D-D4E0-4DD9-8CE7-54B5D209CC8B}" type="pres">
      <dgm:prSet presAssocID="{47C05830-316D-4060-AD03-7371A3F98DA8}" presName="sibTrans" presStyleLbl="sibTrans2D1" presStyleIdx="2" presStyleCnt="4" custScaleY="86658" custLinFactNeighborX="-2124" custLinFactNeighborY="2478"/>
      <dgm:spPr/>
    </dgm:pt>
    <dgm:pt modelId="{F15D4B35-FDDB-47A5-8A77-4ACCE6AB48DA}" type="pres">
      <dgm:prSet presAssocID="{198D0E57-C510-4A3D-8835-A51AC6CD08B1}" presName="node" presStyleLbl="node1" presStyleIdx="3" presStyleCnt="4" custScaleX="164798" custScaleY="131549" custRadScaleRad="154005" custRadScaleInc="-78">
        <dgm:presLayoutVars>
          <dgm:bulletEnabled val="1"/>
        </dgm:presLayoutVars>
      </dgm:prSet>
      <dgm:spPr/>
    </dgm:pt>
    <dgm:pt modelId="{4E64EF05-CCDC-4F27-A5CB-5AEA9864428C}" type="pres">
      <dgm:prSet presAssocID="{198D0E57-C510-4A3D-8835-A51AC6CD08B1}" presName="dummy" presStyleCnt="0"/>
      <dgm:spPr/>
    </dgm:pt>
    <dgm:pt modelId="{18BF55CB-E17D-4010-887F-73ED1D205624}" type="pres">
      <dgm:prSet presAssocID="{CC6B27AE-3BC5-4E96-90CF-7EF52956EB6D}" presName="sibTrans" presStyleLbl="sibTrans2D1" presStyleIdx="3" presStyleCnt="4" custScaleY="88373" custLinFactNeighborX="-3894" custLinFactNeighborY="-2124"/>
      <dgm:spPr/>
    </dgm:pt>
  </dgm:ptLst>
  <dgm:cxnLst>
    <dgm:cxn modelId="{ED974403-A580-4D24-BAF7-63610849BC2A}" srcId="{4C9D61A5-8A02-4575-858F-0590EEABBD45}" destId="{22D2AC1F-580E-465E-B7E6-639C737E5118}" srcOrd="2" destOrd="0" parTransId="{4CBEFD03-55F6-4F10-BC02-20A24FFD9934}" sibTransId="{47C05830-316D-4060-AD03-7371A3F98DA8}"/>
    <dgm:cxn modelId="{15771E1A-4098-4121-B3EE-047B97B084E9}" srcId="{235CC98C-0BC5-4D70-AB56-95CB90CBF7C8}" destId="{4C9D61A5-8A02-4575-858F-0590EEABBD45}" srcOrd="0" destOrd="0" parTransId="{C45B213B-4C11-4AAF-A84A-33254321999B}" sibTransId="{30FFCF06-D5D0-42B2-9569-09A42BCCF018}"/>
    <dgm:cxn modelId="{229C0B44-CE40-4EA5-9E4E-D1C144281AC0}" type="presOf" srcId="{198D0E57-C510-4A3D-8835-A51AC6CD08B1}" destId="{F15D4B35-FDDB-47A5-8A77-4ACCE6AB48DA}" srcOrd="0" destOrd="0" presId="urn:microsoft.com/office/officeart/2005/8/layout/radial6"/>
    <dgm:cxn modelId="{6FE6A760-9A25-4734-B33E-AD5B5E14DE38}" type="presOf" srcId="{487EB0E8-95EF-438D-BFE3-536E61B0279C}" destId="{31FCEB9A-08AC-4A4F-8BAD-24E1ABC78BFB}" srcOrd="0" destOrd="0" presId="urn:microsoft.com/office/officeart/2005/8/layout/radial6"/>
    <dgm:cxn modelId="{3ACDF270-2475-4F22-886A-ABC612890EC2}" type="presOf" srcId="{4C9D61A5-8A02-4575-858F-0590EEABBD45}" destId="{551CA519-208F-4EF7-B122-EC26450E9EE9}" srcOrd="0" destOrd="0" presId="urn:microsoft.com/office/officeart/2005/8/layout/radial6"/>
    <dgm:cxn modelId="{1413B384-BF0E-4729-ADE3-05A38AF8CAD8}" type="presOf" srcId="{95622BBE-A223-4B27-8221-3E561EC721CE}" destId="{85AE391C-6486-4340-BAD6-4C675FA1CDCD}" srcOrd="0" destOrd="0" presId="urn:microsoft.com/office/officeart/2005/8/layout/radial6"/>
    <dgm:cxn modelId="{BC905B89-1249-4AA1-8BCE-C54F7FFBA3A8}" type="presOf" srcId="{47C05830-316D-4060-AD03-7371A3F98DA8}" destId="{A5DC5E2D-D4E0-4DD9-8CE7-54B5D209CC8B}" srcOrd="0" destOrd="0" presId="urn:microsoft.com/office/officeart/2005/8/layout/radial6"/>
    <dgm:cxn modelId="{64FCA79C-72B8-43DD-A317-A19F03A15564}" type="presOf" srcId="{22D2AC1F-580E-465E-B7E6-639C737E5118}" destId="{43657EFF-08CD-4125-97E1-336F4B11544C}" srcOrd="0" destOrd="0" presId="urn:microsoft.com/office/officeart/2005/8/layout/radial6"/>
    <dgm:cxn modelId="{3F213BA6-3B71-41FD-B571-8EBD18D48555}" type="presOf" srcId="{CC6B27AE-3BC5-4E96-90CF-7EF52956EB6D}" destId="{18BF55CB-E17D-4010-887F-73ED1D205624}" srcOrd="0" destOrd="0" presId="urn:microsoft.com/office/officeart/2005/8/layout/radial6"/>
    <dgm:cxn modelId="{CB9FE8A9-AA48-41D8-8A04-980B8FC57D14}" srcId="{4C9D61A5-8A02-4575-858F-0590EEABBD45}" destId="{95622BBE-A223-4B27-8221-3E561EC721CE}" srcOrd="1" destOrd="0" parTransId="{C1EE0A86-88D9-4E65-867C-2CD277229EB2}" sibTransId="{763F6EC0-A170-45C9-821D-B707FB3C6BCE}"/>
    <dgm:cxn modelId="{4A27E7AB-9FF6-4D22-903E-70E906675F75}" srcId="{4C9D61A5-8A02-4575-858F-0590EEABBD45}" destId="{198D0E57-C510-4A3D-8835-A51AC6CD08B1}" srcOrd="3" destOrd="0" parTransId="{E0CBBED3-665A-4A06-9720-5E18470A4CA0}" sibTransId="{CC6B27AE-3BC5-4E96-90CF-7EF52956EB6D}"/>
    <dgm:cxn modelId="{CA15CEAE-5BFB-4D58-9A49-DE617AC6EE3F}" type="presOf" srcId="{F8AE57A1-F3F1-456A-A7F8-043202902C14}" destId="{A0B344F3-C000-4C06-BE96-73D6CAA53763}" srcOrd="0" destOrd="0" presId="urn:microsoft.com/office/officeart/2005/8/layout/radial6"/>
    <dgm:cxn modelId="{46BA4AB4-DA28-4397-9F37-25121DEE6421}" srcId="{4C9D61A5-8A02-4575-858F-0590EEABBD45}" destId="{487EB0E8-95EF-438D-BFE3-536E61B0279C}" srcOrd="0" destOrd="0" parTransId="{508A11E8-6A33-453C-A5C5-CD5CDD1CD6EE}" sibTransId="{F8AE57A1-F3F1-456A-A7F8-043202902C14}"/>
    <dgm:cxn modelId="{8C3F5EC9-F0A2-4DB5-A3FC-A9D9E9E10035}" type="presOf" srcId="{235CC98C-0BC5-4D70-AB56-95CB90CBF7C8}" destId="{BC0616BA-6520-46E4-86D8-D12945ACB231}" srcOrd="0" destOrd="0" presId="urn:microsoft.com/office/officeart/2005/8/layout/radial6"/>
    <dgm:cxn modelId="{F03C4BF1-AC4F-4183-8BED-4A548FB89B3B}" type="presOf" srcId="{763F6EC0-A170-45C9-821D-B707FB3C6BCE}" destId="{0B2A3ADE-FAC2-41A5-90CB-4AA743651B51}" srcOrd="0" destOrd="0" presId="urn:microsoft.com/office/officeart/2005/8/layout/radial6"/>
    <dgm:cxn modelId="{EFC1A46A-D374-4BC6-80AB-A3B51774C6FD}" type="presParOf" srcId="{BC0616BA-6520-46E4-86D8-D12945ACB231}" destId="{551CA519-208F-4EF7-B122-EC26450E9EE9}" srcOrd="0" destOrd="0" presId="urn:microsoft.com/office/officeart/2005/8/layout/radial6"/>
    <dgm:cxn modelId="{62986DC3-4187-4622-B92A-BF0356C5CA38}" type="presParOf" srcId="{BC0616BA-6520-46E4-86D8-D12945ACB231}" destId="{31FCEB9A-08AC-4A4F-8BAD-24E1ABC78BFB}" srcOrd="1" destOrd="0" presId="urn:microsoft.com/office/officeart/2005/8/layout/radial6"/>
    <dgm:cxn modelId="{F40BC23A-93C6-49A0-9F9E-56CE4C747C50}" type="presParOf" srcId="{BC0616BA-6520-46E4-86D8-D12945ACB231}" destId="{76EFBA19-E975-4A10-887F-147C27E87698}" srcOrd="2" destOrd="0" presId="urn:microsoft.com/office/officeart/2005/8/layout/radial6"/>
    <dgm:cxn modelId="{BF04D6ED-D15F-4650-883B-BE083BE93B48}" type="presParOf" srcId="{BC0616BA-6520-46E4-86D8-D12945ACB231}" destId="{A0B344F3-C000-4C06-BE96-73D6CAA53763}" srcOrd="3" destOrd="0" presId="urn:microsoft.com/office/officeart/2005/8/layout/radial6"/>
    <dgm:cxn modelId="{3E4096D7-0430-4E3B-87AF-F33D9944ACFA}" type="presParOf" srcId="{BC0616BA-6520-46E4-86D8-D12945ACB231}" destId="{85AE391C-6486-4340-BAD6-4C675FA1CDCD}" srcOrd="4" destOrd="0" presId="urn:microsoft.com/office/officeart/2005/8/layout/radial6"/>
    <dgm:cxn modelId="{BB1C1668-64DF-4A1D-B798-9398DE6B9DC3}" type="presParOf" srcId="{BC0616BA-6520-46E4-86D8-D12945ACB231}" destId="{C5C2F68A-2C8F-4948-8790-8595117D9848}" srcOrd="5" destOrd="0" presId="urn:microsoft.com/office/officeart/2005/8/layout/radial6"/>
    <dgm:cxn modelId="{00F0FAC2-72E5-415B-92D5-DBD0710B7781}" type="presParOf" srcId="{BC0616BA-6520-46E4-86D8-D12945ACB231}" destId="{0B2A3ADE-FAC2-41A5-90CB-4AA743651B51}" srcOrd="6" destOrd="0" presId="urn:microsoft.com/office/officeart/2005/8/layout/radial6"/>
    <dgm:cxn modelId="{6906BA47-CC67-479C-BC20-F0C8DF81A19B}" type="presParOf" srcId="{BC0616BA-6520-46E4-86D8-D12945ACB231}" destId="{43657EFF-08CD-4125-97E1-336F4B11544C}" srcOrd="7" destOrd="0" presId="urn:microsoft.com/office/officeart/2005/8/layout/radial6"/>
    <dgm:cxn modelId="{7295D299-42E1-4F3A-8884-66789FC9D37D}" type="presParOf" srcId="{BC0616BA-6520-46E4-86D8-D12945ACB231}" destId="{7311C90A-C1CA-4652-87A2-CD88B7A04EF2}" srcOrd="8" destOrd="0" presId="urn:microsoft.com/office/officeart/2005/8/layout/radial6"/>
    <dgm:cxn modelId="{E153078F-3ABD-47DB-889E-7F45A728A599}" type="presParOf" srcId="{BC0616BA-6520-46E4-86D8-D12945ACB231}" destId="{A5DC5E2D-D4E0-4DD9-8CE7-54B5D209CC8B}" srcOrd="9" destOrd="0" presId="urn:microsoft.com/office/officeart/2005/8/layout/radial6"/>
    <dgm:cxn modelId="{57A02B50-EB1D-42A5-B756-6BDAC181A2BF}" type="presParOf" srcId="{BC0616BA-6520-46E4-86D8-D12945ACB231}" destId="{F15D4B35-FDDB-47A5-8A77-4ACCE6AB48DA}" srcOrd="10" destOrd="0" presId="urn:microsoft.com/office/officeart/2005/8/layout/radial6"/>
    <dgm:cxn modelId="{C2DFDF84-A520-4D33-8D12-1EEE5AD45C9C}" type="presParOf" srcId="{BC0616BA-6520-46E4-86D8-D12945ACB231}" destId="{4E64EF05-CCDC-4F27-A5CB-5AEA9864428C}" srcOrd="11" destOrd="0" presId="urn:microsoft.com/office/officeart/2005/8/layout/radial6"/>
    <dgm:cxn modelId="{D00FF2A6-D31D-48CC-8395-CDDC5B10687C}" type="presParOf" srcId="{BC0616BA-6520-46E4-86D8-D12945ACB231}" destId="{18BF55CB-E17D-4010-887F-73ED1D205624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5BEF91-A3A3-B147-8C6C-20674C99A28A}" type="doc">
      <dgm:prSet loTypeId="urn:microsoft.com/office/officeart/2005/8/layout/equation1" loCatId="" qsTypeId="urn:microsoft.com/office/officeart/2005/8/quickstyle/simple4" qsCatId="simple" csTypeId="urn:microsoft.com/office/officeart/2005/8/colors/colorful3" csCatId="colorful" phldr="1"/>
      <dgm:spPr/>
    </dgm:pt>
    <dgm:pt modelId="{BD30B480-C7CD-8847-BBEC-4D9A775F434F}">
      <dgm:prSet phldrT="[文字]"/>
      <dgm:spPr/>
      <dgm:t>
        <a:bodyPr/>
        <a:lstStyle/>
        <a:p>
          <a:r>
            <a:rPr lang="zh-TW" altLang="en-US" dirty="0"/>
            <a:t>語料庫</a:t>
          </a:r>
        </a:p>
      </dgm:t>
    </dgm:pt>
    <dgm:pt modelId="{AACC1856-DB3B-D140-8195-53FBB7DCACB5}" type="parTrans" cxnId="{1C3CF324-DED1-A941-95A1-5A2F9C8CD666}">
      <dgm:prSet/>
      <dgm:spPr/>
      <dgm:t>
        <a:bodyPr/>
        <a:lstStyle/>
        <a:p>
          <a:endParaRPr lang="zh-TW" altLang="en-US"/>
        </a:p>
      </dgm:t>
    </dgm:pt>
    <dgm:pt modelId="{083F08AA-5B1E-B145-A057-7DED924F83AB}" type="sibTrans" cxnId="{1C3CF324-DED1-A941-95A1-5A2F9C8CD666}">
      <dgm:prSet/>
      <dgm:spPr/>
      <dgm:t>
        <a:bodyPr/>
        <a:lstStyle/>
        <a:p>
          <a:endParaRPr lang="zh-TW" altLang="en-US"/>
        </a:p>
      </dgm:t>
    </dgm:pt>
    <dgm:pt modelId="{2893905F-1548-9646-99C7-6D20D8723EF0}">
      <dgm:prSet phldrT="[文字]"/>
      <dgm:spPr/>
      <dgm:t>
        <a:bodyPr/>
        <a:lstStyle/>
        <a:p>
          <a:r>
            <a:rPr lang="zh-TW" altLang="en-US" dirty="0"/>
            <a:t>搜尋</a:t>
          </a:r>
        </a:p>
        <a:p>
          <a:r>
            <a:rPr lang="zh-TW" altLang="en-US" dirty="0"/>
            <a:t>引擎</a:t>
          </a:r>
        </a:p>
      </dgm:t>
    </dgm:pt>
    <dgm:pt modelId="{9F4B8D54-5CBA-9A43-8199-1A0E52716433}" type="parTrans" cxnId="{5008A3B4-84D0-F84B-8F92-B18983BDF3EF}">
      <dgm:prSet/>
      <dgm:spPr/>
      <dgm:t>
        <a:bodyPr/>
        <a:lstStyle/>
        <a:p>
          <a:endParaRPr lang="zh-TW" altLang="en-US"/>
        </a:p>
      </dgm:t>
    </dgm:pt>
    <dgm:pt modelId="{85743C84-4334-BB4E-829E-5A18D3A9CA6D}" type="sibTrans" cxnId="{5008A3B4-84D0-F84B-8F92-B18983BDF3EF}">
      <dgm:prSet/>
      <dgm:spPr/>
      <dgm:t>
        <a:bodyPr/>
        <a:lstStyle/>
        <a:p>
          <a:endParaRPr lang="zh-TW" altLang="en-US"/>
        </a:p>
      </dgm:t>
    </dgm:pt>
    <dgm:pt modelId="{D3DDBFE5-2BF9-4A4B-868A-9C74FFDA42F6}">
      <dgm:prSet phldrT="[文字]"/>
      <dgm:spPr/>
      <dgm:t>
        <a:bodyPr/>
        <a:lstStyle/>
        <a:p>
          <a:r>
            <a:rPr lang="zh-TW" altLang="en-US" dirty="0"/>
            <a:t>語料庫技術</a:t>
          </a:r>
        </a:p>
      </dgm:t>
    </dgm:pt>
    <dgm:pt modelId="{876A6FBA-CEB9-FF49-9BE9-48831972238B}" type="parTrans" cxnId="{CF9E5646-BDF5-2245-85A5-9E4D57709200}">
      <dgm:prSet/>
      <dgm:spPr/>
      <dgm:t>
        <a:bodyPr/>
        <a:lstStyle/>
        <a:p>
          <a:endParaRPr lang="zh-TW" altLang="en-US"/>
        </a:p>
      </dgm:t>
    </dgm:pt>
    <dgm:pt modelId="{36A347C8-3737-774F-9D3C-8597D75A0C71}" type="sibTrans" cxnId="{CF9E5646-BDF5-2245-85A5-9E4D57709200}">
      <dgm:prSet/>
      <dgm:spPr/>
      <dgm:t>
        <a:bodyPr/>
        <a:lstStyle/>
        <a:p>
          <a:endParaRPr lang="zh-TW" altLang="en-US"/>
        </a:p>
      </dgm:t>
    </dgm:pt>
    <dgm:pt modelId="{0BB3EE0E-DB0E-364F-BAE5-2AD578188F3A}" type="pres">
      <dgm:prSet presAssocID="{DA5BEF91-A3A3-B147-8C6C-20674C99A28A}" presName="linearFlow" presStyleCnt="0">
        <dgm:presLayoutVars>
          <dgm:dir/>
          <dgm:resizeHandles val="exact"/>
        </dgm:presLayoutVars>
      </dgm:prSet>
      <dgm:spPr/>
    </dgm:pt>
    <dgm:pt modelId="{EFC50814-2D0F-A74E-A285-391EB080CDCE}" type="pres">
      <dgm:prSet presAssocID="{BD30B480-C7CD-8847-BBEC-4D9A775F434F}" presName="node" presStyleLbl="node1" presStyleIdx="0" presStyleCnt="3">
        <dgm:presLayoutVars>
          <dgm:bulletEnabled val="1"/>
        </dgm:presLayoutVars>
      </dgm:prSet>
      <dgm:spPr/>
    </dgm:pt>
    <dgm:pt modelId="{96C71705-BB08-CB49-876B-62B0130C3369}" type="pres">
      <dgm:prSet presAssocID="{083F08AA-5B1E-B145-A057-7DED924F83AB}" presName="spacerL" presStyleCnt="0"/>
      <dgm:spPr/>
    </dgm:pt>
    <dgm:pt modelId="{BA8468B1-89AD-174A-8DB4-8C6BD8950723}" type="pres">
      <dgm:prSet presAssocID="{083F08AA-5B1E-B145-A057-7DED924F83AB}" presName="sibTrans" presStyleLbl="sibTrans2D1" presStyleIdx="0" presStyleCnt="2"/>
      <dgm:spPr/>
    </dgm:pt>
    <dgm:pt modelId="{B1BD3272-6DBF-8241-8149-089607206633}" type="pres">
      <dgm:prSet presAssocID="{083F08AA-5B1E-B145-A057-7DED924F83AB}" presName="spacerR" presStyleCnt="0"/>
      <dgm:spPr/>
    </dgm:pt>
    <dgm:pt modelId="{709E72C9-9583-8245-879F-58C0970AFE04}" type="pres">
      <dgm:prSet presAssocID="{2893905F-1548-9646-99C7-6D20D8723EF0}" presName="node" presStyleLbl="node1" presStyleIdx="1" presStyleCnt="3">
        <dgm:presLayoutVars>
          <dgm:bulletEnabled val="1"/>
        </dgm:presLayoutVars>
      </dgm:prSet>
      <dgm:spPr/>
    </dgm:pt>
    <dgm:pt modelId="{1F1A81A4-8FEB-0D4C-BA40-BEB7C030664F}" type="pres">
      <dgm:prSet presAssocID="{85743C84-4334-BB4E-829E-5A18D3A9CA6D}" presName="spacerL" presStyleCnt="0"/>
      <dgm:spPr/>
    </dgm:pt>
    <dgm:pt modelId="{04F7F3A1-B068-7047-A18F-992474A87719}" type="pres">
      <dgm:prSet presAssocID="{85743C84-4334-BB4E-829E-5A18D3A9CA6D}" presName="sibTrans" presStyleLbl="sibTrans2D1" presStyleIdx="1" presStyleCnt="2"/>
      <dgm:spPr/>
    </dgm:pt>
    <dgm:pt modelId="{0D81BD36-9851-8E45-B124-E75FA562D0E0}" type="pres">
      <dgm:prSet presAssocID="{85743C84-4334-BB4E-829E-5A18D3A9CA6D}" presName="spacerR" presStyleCnt="0"/>
      <dgm:spPr/>
    </dgm:pt>
    <dgm:pt modelId="{F6C68A86-94E3-344F-844B-397F15C40E59}" type="pres">
      <dgm:prSet presAssocID="{D3DDBFE5-2BF9-4A4B-868A-9C74FFDA42F6}" presName="node" presStyleLbl="node1" presStyleIdx="2" presStyleCnt="3">
        <dgm:presLayoutVars>
          <dgm:bulletEnabled val="1"/>
        </dgm:presLayoutVars>
      </dgm:prSet>
      <dgm:spPr/>
    </dgm:pt>
  </dgm:ptLst>
  <dgm:cxnLst>
    <dgm:cxn modelId="{1C3CF324-DED1-A941-95A1-5A2F9C8CD666}" srcId="{DA5BEF91-A3A3-B147-8C6C-20674C99A28A}" destId="{BD30B480-C7CD-8847-BBEC-4D9A775F434F}" srcOrd="0" destOrd="0" parTransId="{AACC1856-DB3B-D140-8195-53FBB7DCACB5}" sibTransId="{083F08AA-5B1E-B145-A057-7DED924F83AB}"/>
    <dgm:cxn modelId="{CFB3F834-1716-3041-ACFA-CF30ED4245DD}" type="presOf" srcId="{083F08AA-5B1E-B145-A057-7DED924F83AB}" destId="{BA8468B1-89AD-174A-8DB4-8C6BD8950723}" srcOrd="0" destOrd="0" presId="urn:microsoft.com/office/officeart/2005/8/layout/equation1"/>
    <dgm:cxn modelId="{BB92E644-8217-2E49-ABB0-AB679BB232FD}" type="presOf" srcId="{DA5BEF91-A3A3-B147-8C6C-20674C99A28A}" destId="{0BB3EE0E-DB0E-364F-BAE5-2AD578188F3A}" srcOrd="0" destOrd="0" presId="urn:microsoft.com/office/officeart/2005/8/layout/equation1"/>
    <dgm:cxn modelId="{CF9E5646-BDF5-2245-85A5-9E4D57709200}" srcId="{DA5BEF91-A3A3-B147-8C6C-20674C99A28A}" destId="{D3DDBFE5-2BF9-4A4B-868A-9C74FFDA42F6}" srcOrd="2" destOrd="0" parTransId="{876A6FBA-CEB9-FF49-9BE9-48831972238B}" sibTransId="{36A347C8-3737-774F-9D3C-8597D75A0C71}"/>
    <dgm:cxn modelId="{1CA2AF6E-3814-9F40-AC5B-1A7DFB29266B}" type="presOf" srcId="{BD30B480-C7CD-8847-BBEC-4D9A775F434F}" destId="{EFC50814-2D0F-A74E-A285-391EB080CDCE}" srcOrd="0" destOrd="0" presId="urn:microsoft.com/office/officeart/2005/8/layout/equation1"/>
    <dgm:cxn modelId="{7CCC4473-04E3-5346-AC60-DE59A4A34D68}" type="presOf" srcId="{D3DDBFE5-2BF9-4A4B-868A-9C74FFDA42F6}" destId="{F6C68A86-94E3-344F-844B-397F15C40E59}" srcOrd="0" destOrd="0" presId="urn:microsoft.com/office/officeart/2005/8/layout/equation1"/>
    <dgm:cxn modelId="{A051078B-460F-6B47-9B7B-410E3ADF3C37}" type="presOf" srcId="{2893905F-1548-9646-99C7-6D20D8723EF0}" destId="{709E72C9-9583-8245-879F-58C0970AFE04}" srcOrd="0" destOrd="0" presId="urn:microsoft.com/office/officeart/2005/8/layout/equation1"/>
    <dgm:cxn modelId="{3C77E0A4-94E5-AD40-A1AB-C61E6E2E97E0}" type="presOf" srcId="{85743C84-4334-BB4E-829E-5A18D3A9CA6D}" destId="{04F7F3A1-B068-7047-A18F-992474A87719}" srcOrd="0" destOrd="0" presId="urn:microsoft.com/office/officeart/2005/8/layout/equation1"/>
    <dgm:cxn modelId="{5008A3B4-84D0-F84B-8F92-B18983BDF3EF}" srcId="{DA5BEF91-A3A3-B147-8C6C-20674C99A28A}" destId="{2893905F-1548-9646-99C7-6D20D8723EF0}" srcOrd="1" destOrd="0" parTransId="{9F4B8D54-5CBA-9A43-8199-1A0E52716433}" sibTransId="{85743C84-4334-BB4E-829E-5A18D3A9CA6D}"/>
    <dgm:cxn modelId="{BF149304-CBB5-7C4F-9969-88E464F1B12C}" type="presParOf" srcId="{0BB3EE0E-DB0E-364F-BAE5-2AD578188F3A}" destId="{EFC50814-2D0F-A74E-A285-391EB080CDCE}" srcOrd="0" destOrd="0" presId="urn:microsoft.com/office/officeart/2005/8/layout/equation1"/>
    <dgm:cxn modelId="{0626CFA4-438D-6C45-B753-BE19D2A277A4}" type="presParOf" srcId="{0BB3EE0E-DB0E-364F-BAE5-2AD578188F3A}" destId="{96C71705-BB08-CB49-876B-62B0130C3369}" srcOrd="1" destOrd="0" presId="urn:microsoft.com/office/officeart/2005/8/layout/equation1"/>
    <dgm:cxn modelId="{65BE1549-2E3B-F14F-9BEB-1CCCBA2E529C}" type="presParOf" srcId="{0BB3EE0E-DB0E-364F-BAE5-2AD578188F3A}" destId="{BA8468B1-89AD-174A-8DB4-8C6BD8950723}" srcOrd="2" destOrd="0" presId="urn:microsoft.com/office/officeart/2005/8/layout/equation1"/>
    <dgm:cxn modelId="{C6B3C31E-18DF-0A42-9863-ED2071E237FC}" type="presParOf" srcId="{0BB3EE0E-DB0E-364F-BAE5-2AD578188F3A}" destId="{B1BD3272-6DBF-8241-8149-089607206633}" srcOrd="3" destOrd="0" presId="urn:microsoft.com/office/officeart/2005/8/layout/equation1"/>
    <dgm:cxn modelId="{365D42A8-2609-CA4C-8740-802FB1EE6857}" type="presParOf" srcId="{0BB3EE0E-DB0E-364F-BAE5-2AD578188F3A}" destId="{709E72C9-9583-8245-879F-58C0970AFE04}" srcOrd="4" destOrd="0" presId="urn:microsoft.com/office/officeart/2005/8/layout/equation1"/>
    <dgm:cxn modelId="{7791A1DF-02A1-D642-ABCA-5FB3A858D868}" type="presParOf" srcId="{0BB3EE0E-DB0E-364F-BAE5-2AD578188F3A}" destId="{1F1A81A4-8FEB-0D4C-BA40-BEB7C030664F}" srcOrd="5" destOrd="0" presId="urn:microsoft.com/office/officeart/2005/8/layout/equation1"/>
    <dgm:cxn modelId="{42BC9A6E-1D44-344F-9A3E-1ECCAB5AABBA}" type="presParOf" srcId="{0BB3EE0E-DB0E-364F-BAE5-2AD578188F3A}" destId="{04F7F3A1-B068-7047-A18F-992474A87719}" srcOrd="6" destOrd="0" presId="urn:microsoft.com/office/officeart/2005/8/layout/equation1"/>
    <dgm:cxn modelId="{955C0B01-6ECB-2A42-AA77-2DB2E379CB6C}" type="presParOf" srcId="{0BB3EE0E-DB0E-364F-BAE5-2AD578188F3A}" destId="{0D81BD36-9851-8E45-B124-E75FA562D0E0}" srcOrd="7" destOrd="0" presId="urn:microsoft.com/office/officeart/2005/8/layout/equation1"/>
    <dgm:cxn modelId="{254E59EB-18C8-F04A-8D9B-DB103FBF7F19}" type="presParOf" srcId="{0BB3EE0E-DB0E-364F-BAE5-2AD578188F3A}" destId="{F6C68A86-94E3-344F-844B-397F15C40E59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8FA005-2795-554F-A57A-F1BB4C717819}" type="doc">
      <dgm:prSet loTypeId="urn:microsoft.com/office/officeart/2008/layout/HorizontalMultiLevelHierarchy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D5D0A7AF-A815-4F43-8C9F-045DCC1AC0D0}">
      <dgm:prSet phldrT="[文字]" custT="1"/>
      <dgm:spPr/>
      <dgm:t>
        <a:bodyPr/>
        <a:lstStyle/>
        <a:p>
          <a:r>
            <a:rPr lang="zh-TW" altLang="en-US" sz="1800" dirty="0"/>
            <a:t>教學學習應用</a:t>
          </a:r>
        </a:p>
      </dgm:t>
    </dgm:pt>
    <dgm:pt modelId="{008E1D51-59BD-454F-8D7D-17D5FD80DF5D}">
      <dgm:prSet phldrT="[文字]" custT="1"/>
      <dgm:spPr/>
      <dgm:t>
        <a:bodyPr/>
        <a:lstStyle/>
        <a:p>
          <a:r>
            <a:rPr lang="zh-TW" altLang="en-US" sz="1800" dirty="0"/>
            <a:t>翻譯記憶庫擴充</a:t>
          </a:r>
        </a:p>
      </dgm:t>
    </dgm:pt>
    <dgm:pt modelId="{C9C8A1E6-0838-804D-8BCD-9C68A3A614A8}">
      <dgm:prSet phldrT="[文字]" custT="1"/>
      <dgm:spPr/>
      <dgm:t>
        <a:bodyPr/>
        <a:lstStyle/>
        <a:p>
          <a:r>
            <a:rPr lang="zh-TW" altLang="en-US" sz="1800" dirty="0"/>
            <a:t>自動翻譯系統建置</a:t>
          </a:r>
        </a:p>
      </dgm:t>
    </dgm:pt>
    <dgm:pt modelId="{0223A395-9882-E24B-8CC4-2750CF3DB6CA}">
      <dgm:prSet phldrT="[文字]" custT="1"/>
      <dgm:spPr/>
      <dgm:t>
        <a:bodyPr/>
        <a:lstStyle/>
        <a:p>
          <a:r>
            <a:rPr lang="zh-TW" altLang="en-US" sz="1800" dirty="0"/>
            <a:t>翻譯輔助</a:t>
          </a:r>
        </a:p>
      </dgm:t>
    </dgm:pt>
    <dgm:pt modelId="{CD38AEC4-19BA-9342-A061-F26996713157}" type="sibTrans" cxnId="{FE83EE0B-7DE1-104C-8384-2B749BFF5F20}">
      <dgm:prSet/>
      <dgm:spPr/>
      <dgm:t>
        <a:bodyPr/>
        <a:lstStyle/>
        <a:p>
          <a:endParaRPr lang="zh-TW" altLang="en-US"/>
        </a:p>
      </dgm:t>
    </dgm:pt>
    <dgm:pt modelId="{910EFFA9-EC3A-7C43-9BAC-1ACCA583A04D}" type="parTrans" cxnId="{FE83EE0B-7DE1-104C-8384-2B749BFF5F20}">
      <dgm:prSet custT="1"/>
      <dgm:spPr/>
      <dgm:t>
        <a:bodyPr/>
        <a:lstStyle/>
        <a:p>
          <a:endParaRPr lang="zh-TW" altLang="en-US" sz="1800"/>
        </a:p>
      </dgm:t>
    </dgm:pt>
    <dgm:pt modelId="{44721CFD-5B41-8741-AC70-405EC76836D0}" type="sibTrans" cxnId="{F7C298DB-4B0B-644D-8066-D3651B1B59B4}">
      <dgm:prSet/>
      <dgm:spPr/>
      <dgm:t>
        <a:bodyPr/>
        <a:lstStyle/>
        <a:p>
          <a:endParaRPr lang="zh-TW" altLang="en-US"/>
        </a:p>
      </dgm:t>
    </dgm:pt>
    <dgm:pt modelId="{0FD12DB3-4F13-D349-80E7-B4A0A70AE674}" type="parTrans" cxnId="{F7C298DB-4B0B-644D-8066-D3651B1B59B4}">
      <dgm:prSet custT="1"/>
      <dgm:spPr/>
      <dgm:t>
        <a:bodyPr/>
        <a:lstStyle/>
        <a:p>
          <a:endParaRPr lang="zh-TW" altLang="en-US" sz="1800"/>
        </a:p>
      </dgm:t>
    </dgm:pt>
    <dgm:pt modelId="{42EE25A1-3697-0749-BDBA-169A0CE0E931}">
      <dgm:prSet phldrT="[文字]" custT="1"/>
      <dgm:spPr/>
      <dgm:t>
        <a:bodyPr/>
        <a:lstStyle/>
        <a:p>
          <a:r>
            <a:rPr lang="zh-TW" altLang="en-US" sz="1800" dirty="0"/>
            <a:t>例句挑選</a:t>
          </a:r>
        </a:p>
      </dgm:t>
    </dgm:pt>
    <dgm:pt modelId="{2275B54F-7C6D-4647-811A-1DA3775A8EAF}">
      <dgm:prSet phldrT="[文字]" custT="1"/>
      <dgm:spPr/>
      <dgm:t>
        <a:bodyPr/>
        <a:lstStyle/>
        <a:p>
          <a:r>
            <a:rPr lang="zh-TW" altLang="en-US" sz="1800" dirty="0"/>
            <a:t>新詞或舊詞新義之分析</a:t>
          </a:r>
        </a:p>
      </dgm:t>
    </dgm:pt>
    <dgm:pt modelId="{C17635C4-E001-004A-B7F4-2F12348EA4F5}">
      <dgm:prSet phldrT="[文字]" custT="1"/>
      <dgm:spPr/>
      <dgm:t>
        <a:bodyPr/>
        <a:lstStyle/>
        <a:p>
          <a:r>
            <a:rPr lang="zh-TW" altLang="en-US" sz="1800" dirty="0"/>
            <a:t>辭典編纂</a:t>
          </a:r>
        </a:p>
      </dgm:t>
    </dgm:pt>
    <dgm:pt modelId="{DC44E4F2-F730-6146-9110-1B166D1281BE}" type="sibTrans" cxnId="{20B175F3-9170-3445-AC73-6AF798DEAA73}">
      <dgm:prSet/>
      <dgm:spPr/>
      <dgm:t>
        <a:bodyPr/>
        <a:lstStyle/>
        <a:p>
          <a:endParaRPr lang="zh-TW" altLang="en-US"/>
        </a:p>
      </dgm:t>
    </dgm:pt>
    <dgm:pt modelId="{C711CD55-FF18-F84D-A19E-4F49CA34C53E}" type="parTrans" cxnId="{20B175F3-9170-3445-AC73-6AF798DEAA73}">
      <dgm:prSet custT="1"/>
      <dgm:spPr/>
      <dgm:t>
        <a:bodyPr/>
        <a:lstStyle/>
        <a:p>
          <a:endParaRPr lang="zh-TW" altLang="en-US" sz="1800"/>
        </a:p>
      </dgm:t>
    </dgm:pt>
    <dgm:pt modelId="{DB743F5D-B1A6-5F4A-ABD0-8B2019D9FF8E}" type="sibTrans" cxnId="{D2721499-B130-EF4E-897C-CEE10184C360}">
      <dgm:prSet/>
      <dgm:spPr/>
      <dgm:t>
        <a:bodyPr/>
        <a:lstStyle/>
        <a:p>
          <a:endParaRPr lang="zh-TW" altLang="en-US"/>
        </a:p>
      </dgm:t>
    </dgm:pt>
    <dgm:pt modelId="{DD157CD7-F8A9-2441-A411-359099ACEAF2}" type="parTrans" cxnId="{D2721499-B130-EF4E-897C-CEE10184C360}">
      <dgm:prSet custT="1"/>
      <dgm:spPr/>
      <dgm:t>
        <a:bodyPr/>
        <a:lstStyle/>
        <a:p>
          <a:endParaRPr lang="zh-TW" altLang="en-US" sz="1800"/>
        </a:p>
      </dgm:t>
    </dgm:pt>
    <dgm:pt modelId="{7FE67892-36D8-B345-8178-B9613D24DE1E}">
      <dgm:prSet phldrT="[文字]" custT="1"/>
      <dgm:spPr/>
      <dgm:t>
        <a:bodyPr/>
        <a:lstStyle/>
        <a:p>
          <a:r>
            <a:rPr lang="zh-TW" altLang="en-US" sz="1800" dirty="0"/>
            <a:t>語言癌</a:t>
          </a:r>
        </a:p>
      </dgm:t>
    </dgm:pt>
    <dgm:pt modelId="{54030F1A-3126-B943-BBCC-03CA6FE92623}">
      <dgm:prSet phldrT="[文字]" custT="1"/>
      <dgm:spPr/>
      <dgm:t>
        <a:bodyPr/>
        <a:lstStyle/>
        <a:p>
          <a:r>
            <a:rPr lang="zh-TW" altLang="en-US" sz="1800" dirty="0"/>
            <a:t>年度常用語詞</a:t>
          </a:r>
        </a:p>
      </dgm:t>
    </dgm:pt>
    <dgm:pt modelId="{86B63F4C-51B0-A04C-B5C6-9834BB1E127F}">
      <dgm:prSet phldrT="[文字]" custT="1"/>
      <dgm:spPr/>
      <dgm:t>
        <a:bodyPr/>
        <a:lstStyle/>
        <a:p>
          <a:r>
            <a:rPr lang="zh-TW" altLang="en-US" sz="1800" dirty="0"/>
            <a:t>語言現象分析</a:t>
          </a:r>
        </a:p>
      </dgm:t>
    </dgm:pt>
    <dgm:pt modelId="{45774FDF-B845-8A45-85D8-5840ED3A8EB7}" type="sibTrans" cxnId="{E1D96011-F210-7B43-A2FF-0A71B525B1FB}">
      <dgm:prSet/>
      <dgm:spPr/>
      <dgm:t>
        <a:bodyPr/>
        <a:lstStyle/>
        <a:p>
          <a:endParaRPr lang="zh-TW" altLang="en-US"/>
        </a:p>
      </dgm:t>
    </dgm:pt>
    <dgm:pt modelId="{B9DA50D5-3FC3-9841-A777-1363B3A6ADE0}" type="parTrans" cxnId="{E1D96011-F210-7B43-A2FF-0A71B525B1FB}">
      <dgm:prSet custT="1"/>
      <dgm:spPr/>
      <dgm:t>
        <a:bodyPr/>
        <a:lstStyle/>
        <a:p>
          <a:endParaRPr lang="zh-TW" altLang="en-US" sz="1800"/>
        </a:p>
      </dgm:t>
    </dgm:pt>
    <dgm:pt modelId="{C3CDB697-8A17-FD45-BECE-A9E92CCE7474}" type="sibTrans" cxnId="{385D993B-467A-A044-AD10-B4AAB7A4A587}">
      <dgm:prSet/>
      <dgm:spPr/>
      <dgm:t>
        <a:bodyPr/>
        <a:lstStyle/>
        <a:p>
          <a:endParaRPr lang="zh-TW" altLang="en-US"/>
        </a:p>
      </dgm:t>
    </dgm:pt>
    <dgm:pt modelId="{37874197-488C-4B44-B786-DCB70BA893AF}" type="parTrans" cxnId="{385D993B-467A-A044-AD10-B4AAB7A4A587}">
      <dgm:prSet custT="1"/>
      <dgm:spPr/>
      <dgm:t>
        <a:bodyPr/>
        <a:lstStyle/>
        <a:p>
          <a:endParaRPr lang="zh-TW" altLang="en-US" sz="1800"/>
        </a:p>
      </dgm:t>
    </dgm:pt>
    <dgm:pt modelId="{A4109A6D-FC3B-EE47-A6DB-DDA61BD0F6A2}">
      <dgm:prSet phldrT="[文字]" custT="1"/>
      <dgm:spPr/>
      <dgm:t>
        <a:bodyPr vert="vert"/>
        <a:lstStyle/>
        <a:p>
          <a:r>
            <a:rPr lang="zh-TW" altLang="en-US" sz="1800" dirty="0"/>
            <a:t>語料庫</a:t>
          </a:r>
          <a:endParaRPr lang="en-US" altLang="zh-TW" sz="1800" dirty="0"/>
        </a:p>
        <a:p>
          <a:r>
            <a:rPr lang="zh-TW" altLang="en-US" sz="1800" dirty="0"/>
            <a:t>之應用</a:t>
          </a:r>
        </a:p>
      </dgm:t>
    </dgm:pt>
    <dgm:pt modelId="{0E0A873B-DCFF-5349-87C0-F82920421173}" type="sibTrans" cxnId="{5FB4EB7B-9E81-604B-A713-A5B1D32ADDCE}">
      <dgm:prSet/>
      <dgm:spPr/>
      <dgm:t>
        <a:bodyPr/>
        <a:lstStyle/>
        <a:p>
          <a:endParaRPr lang="zh-TW" altLang="en-US"/>
        </a:p>
      </dgm:t>
    </dgm:pt>
    <dgm:pt modelId="{560EB9D2-48B8-D347-8B70-7BBB182CF62B}" type="parTrans" cxnId="{5FB4EB7B-9E81-604B-A713-A5B1D32ADDCE}">
      <dgm:prSet/>
      <dgm:spPr/>
      <dgm:t>
        <a:bodyPr/>
        <a:lstStyle/>
        <a:p>
          <a:endParaRPr lang="zh-TW" altLang="en-US"/>
        </a:p>
      </dgm:t>
    </dgm:pt>
    <dgm:pt modelId="{F80E18AC-D54E-4B49-B742-9AB2AC479EA0}" type="sibTrans" cxnId="{4797E8CA-51EA-5D4B-AF73-5BE0D67B4767}">
      <dgm:prSet/>
      <dgm:spPr/>
      <dgm:t>
        <a:bodyPr/>
        <a:lstStyle/>
        <a:p>
          <a:endParaRPr lang="zh-TW" altLang="en-US"/>
        </a:p>
      </dgm:t>
    </dgm:pt>
    <dgm:pt modelId="{EDDED4F6-B187-2741-AEF5-26D6036A4143}" type="parTrans" cxnId="{4797E8CA-51EA-5D4B-AF73-5BE0D67B4767}">
      <dgm:prSet custT="1"/>
      <dgm:spPr/>
      <dgm:t>
        <a:bodyPr/>
        <a:lstStyle/>
        <a:p>
          <a:endParaRPr lang="zh-TW" altLang="en-US" sz="1800"/>
        </a:p>
      </dgm:t>
    </dgm:pt>
    <dgm:pt modelId="{2527B62E-B00F-304C-A21A-04AADF28137F}" type="sibTrans" cxnId="{DE4845D5-1356-DA43-BE79-FDA076E5EDAE}">
      <dgm:prSet/>
      <dgm:spPr/>
      <dgm:t>
        <a:bodyPr/>
        <a:lstStyle/>
        <a:p>
          <a:endParaRPr lang="zh-TW" altLang="en-US"/>
        </a:p>
      </dgm:t>
    </dgm:pt>
    <dgm:pt modelId="{4962E0B6-AA45-3C4C-8707-18358E253EC6}" type="parTrans" cxnId="{DE4845D5-1356-DA43-BE79-FDA076E5EDAE}">
      <dgm:prSet custT="1"/>
      <dgm:spPr/>
      <dgm:t>
        <a:bodyPr/>
        <a:lstStyle/>
        <a:p>
          <a:endParaRPr lang="zh-TW" altLang="en-US" sz="1800"/>
        </a:p>
      </dgm:t>
    </dgm:pt>
    <dgm:pt modelId="{12D04A5F-F6C9-E34A-917E-EAD983D858AF}" type="sibTrans" cxnId="{0BE60726-78D8-4C44-B2FE-8DE0642021F6}">
      <dgm:prSet/>
      <dgm:spPr/>
      <dgm:t>
        <a:bodyPr/>
        <a:lstStyle/>
        <a:p>
          <a:endParaRPr lang="zh-TW" altLang="en-US"/>
        </a:p>
      </dgm:t>
    </dgm:pt>
    <dgm:pt modelId="{9B8CD529-6FD0-A140-9D67-C0736352F1ED}" type="parTrans" cxnId="{0BE60726-78D8-4C44-B2FE-8DE0642021F6}">
      <dgm:prSet custT="1"/>
      <dgm:spPr/>
      <dgm:t>
        <a:bodyPr/>
        <a:lstStyle/>
        <a:p>
          <a:endParaRPr lang="zh-TW" altLang="en-US" sz="1800"/>
        </a:p>
      </dgm:t>
    </dgm:pt>
    <dgm:pt modelId="{9B733BB9-6172-C149-BAEE-AE66E6750553}" type="sibTrans" cxnId="{25A9C17F-CA3A-3043-BBF3-2AD6EA7DC3C5}">
      <dgm:prSet/>
      <dgm:spPr/>
      <dgm:t>
        <a:bodyPr/>
        <a:lstStyle/>
        <a:p>
          <a:endParaRPr lang="zh-TW" altLang="en-US"/>
        </a:p>
      </dgm:t>
    </dgm:pt>
    <dgm:pt modelId="{D0CDE5AC-59CB-C848-8E4C-CBF393FD2D7B}" type="parTrans" cxnId="{25A9C17F-CA3A-3043-BBF3-2AD6EA7DC3C5}">
      <dgm:prSet custT="1"/>
      <dgm:spPr/>
      <dgm:t>
        <a:bodyPr/>
        <a:lstStyle/>
        <a:p>
          <a:endParaRPr lang="zh-TW" altLang="en-US" sz="1800"/>
        </a:p>
      </dgm:t>
    </dgm:pt>
    <dgm:pt modelId="{037457BD-AAB2-B143-AB4F-819980B70A26}">
      <dgm:prSet phldrT="[文字]" custT="1"/>
      <dgm:spPr/>
      <dgm:t>
        <a:bodyPr/>
        <a:lstStyle/>
        <a:p>
          <a:r>
            <a:rPr lang="zh-TW" altLang="en-US" sz="1800" dirty="0"/>
            <a:t>詞彙、搭配詞檢索系統</a:t>
          </a:r>
        </a:p>
      </dgm:t>
    </dgm:pt>
    <dgm:pt modelId="{6FDB7C8B-2439-FD49-B4BD-A3ADE42CC544}" type="parTrans" cxnId="{24611895-F7EC-AA4F-B8E0-205528F16A38}">
      <dgm:prSet custT="1"/>
      <dgm:spPr/>
      <dgm:t>
        <a:bodyPr/>
        <a:lstStyle/>
        <a:p>
          <a:endParaRPr lang="zh-TW" altLang="en-US" sz="1800"/>
        </a:p>
      </dgm:t>
    </dgm:pt>
    <dgm:pt modelId="{8BEF1AAA-E3C4-5F40-A619-95F87F9E7608}" type="sibTrans" cxnId="{24611895-F7EC-AA4F-B8E0-205528F16A38}">
      <dgm:prSet/>
      <dgm:spPr/>
      <dgm:t>
        <a:bodyPr/>
        <a:lstStyle/>
        <a:p>
          <a:endParaRPr lang="zh-TW" altLang="en-US"/>
        </a:p>
      </dgm:t>
    </dgm:pt>
    <dgm:pt modelId="{1C0C5798-582D-074B-BACD-6FF70A806E89}">
      <dgm:prSet phldrT="[文字]" custT="1"/>
      <dgm:spPr/>
      <dgm:t>
        <a:bodyPr/>
        <a:lstStyle/>
        <a:p>
          <a:r>
            <a:rPr lang="zh-TW" altLang="en-US" sz="1800" dirty="0"/>
            <a:t>詞彙語法</a:t>
          </a:r>
        </a:p>
      </dgm:t>
    </dgm:pt>
    <dgm:pt modelId="{7E9C638F-C45A-EA4A-8AE4-2A8867022582}" type="parTrans" cxnId="{1774E40D-D992-7B49-80D2-088252F318D7}">
      <dgm:prSet custT="1"/>
      <dgm:spPr/>
      <dgm:t>
        <a:bodyPr/>
        <a:lstStyle/>
        <a:p>
          <a:endParaRPr lang="zh-TW" altLang="en-US" sz="1800"/>
        </a:p>
      </dgm:t>
    </dgm:pt>
    <dgm:pt modelId="{43A6AD19-BB56-D340-8620-5CC0E08BFD6A}" type="sibTrans" cxnId="{1774E40D-D992-7B49-80D2-088252F318D7}">
      <dgm:prSet/>
      <dgm:spPr/>
      <dgm:t>
        <a:bodyPr/>
        <a:lstStyle/>
        <a:p>
          <a:endParaRPr lang="zh-TW" altLang="en-US"/>
        </a:p>
      </dgm:t>
    </dgm:pt>
    <dgm:pt modelId="{C43D684F-5ED7-AE46-B0B8-3E84045E50D2}">
      <dgm:prSet phldrT="[文字]" custT="1"/>
      <dgm:spPr/>
      <dgm:t>
        <a:bodyPr/>
        <a:lstStyle/>
        <a:p>
          <a:r>
            <a:rPr lang="zh-TW" altLang="en-US" sz="1800" dirty="0"/>
            <a:t>教材編修</a:t>
          </a:r>
        </a:p>
      </dgm:t>
    </dgm:pt>
    <dgm:pt modelId="{F21A0D68-2D32-8848-964C-BEDC577C518B}" type="parTrans" cxnId="{E0FD07BC-8B36-D84F-9B62-F68C659AFA43}">
      <dgm:prSet custT="1"/>
      <dgm:spPr/>
      <dgm:t>
        <a:bodyPr/>
        <a:lstStyle/>
        <a:p>
          <a:endParaRPr lang="zh-TW" altLang="en-US" sz="1800"/>
        </a:p>
      </dgm:t>
    </dgm:pt>
    <dgm:pt modelId="{EA966FE0-8384-5F46-802D-BAD0C23B0E94}" type="sibTrans" cxnId="{E0FD07BC-8B36-D84F-9B62-F68C659AFA43}">
      <dgm:prSet/>
      <dgm:spPr/>
      <dgm:t>
        <a:bodyPr/>
        <a:lstStyle/>
        <a:p>
          <a:endParaRPr lang="zh-TW" altLang="en-US"/>
        </a:p>
      </dgm:t>
    </dgm:pt>
    <dgm:pt modelId="{39ECD3AD-8651-8C43-90AF-118642FADC4F}" type="pres">
      <dgm:prSet presAssocID="{688FA005-2795-554F-A57A-F1BB4C71781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D5C3DBE-E5BA-7044-9848-31E1D63A1AA4}" type="pres">
      <dgm:prSet presAssocID="{A4109A6D-FC3B-EE47-A6DB-DDA61BD0F6A2}" presName="root1" presStyleCnt="0"/>
      <dgm:spPr/>
    </dgm:pt>
    <dgm:pt modelId="{577C5604-F499-8C42-A679-144811FBF257}" type="pres">
      <dgm:prSet presAssocID="{A4109A6D-FC3B-EE47-A6DB-DDA61BD0F6A2}" presName="LevelOneTextNode" presStyleLbl="node0" presStyleIdx="0" presStyleCnt="1" custScaleX="177013">
        <dgm:presLayoutVars>
          <dgm:chPref val="3"/>
        </dgm:presLayoutVars>
      </dgm:prSet>
      <dgm:spPr/>
    </dgm:pt>
    <dgm:pt modelId="{9609FAC1-E239-E546-8C1F-9882C21273D4}" type="pres">
      <dgm:prSet presAssocID="{A4109A6D-FC3B-EE47-A6DB-DDA61BD0F6A2}" presName="level2hierChild" presStyleCnt="0"/>
      <dgm:spPr/>
    </dgm:pt>
    <dgm:pt modelId="{D7EDFD5F-6061-684C-AF73-570D21B201AC}" type="pres">
      <dgm:prSet presAssocID="{D0CDE5AC-59CB-C848-8E4C-CBF393FD2D7B}" presName="conn2-1" presStyleLbl="parChTrans1D2" presStyleIdx="0" presStyleCnt="4" custScaleX="2000000"/>
      <dgm:spPr/>
    </dgm:pt>
    <dgm:pt modelId="{32498ED3-F667-764F-BCC4-16C0E5A3C0C7}" type="pres">
      <dgm:prSet presAssocID="{D0CDE5AC-59CB-C848-8E4C-CBF393FD2D7B}" presName="connTx" presStyleLbl="parChTrans1D2" presStyleIdx="0" presStyleCnt="4"/>
      <dgm:spPr/>
    </dgm:pt>
    <dgm:pt modelId="{C60CDCE5-AED6-5F44-AB7F-F6C4D949FB36}" type="pres">
      <dgm:prSet presAssocID="{86B63F4C-51B0-A04C-B5C6-9834BB1E127F}" presName="root2" presStyleCnt="0"/>
      <dgm:spPr/>
    </dgm:pt>
    <dgm:pt modelId="{2EBA0D49-D22C-8546-AC79-33E018E28F67}" type="pres">
      <dgm:prSet presAssocID="{86B63F4C-51B0-A04C-B5C6-9834BB1E127F}" presName="LevelTwoTextNode" presStyleLbl="node2" presStyleIdx="0" presStyleCnt="4" custScaleX="177013">
        <dgm:presLayoutVars>
          <dgm:chPref val="3"/>
        </dgm:presLayoutVars>
      </dgm:prSet>
      <dgm:spPr/>
    </dgm:pt>
    <dgm:pt modelId="{9048603F-092D-7E4A-9B38-ED1104F27C98}" type="pres">
      <dgm:prSet presAssocID="{86B63F4C-51B0-A04C-B5C6-9834BB1E127F}" presName="level3hierChild" presStyleCnt="0"/>
      <dgm:spPr/>
    </dgm:pt>
    <dgm:pt modelId="{FDCBAA56-0CFD-A94A-AE1F-86C8861336DC}" type="pres">
      <dgm:prSet presAssocID="{37874197-488C-4B44-B786-DCB70BA893AF}" presName="conn2-1" presStyleLbl="parChTrans1D3" presStyleIdx="0" presStyleCnt="9" custScaleX="2000000"/>
      <dgm:spPr/>
    </dgm:pt>
    <dgm:pt modelId="{A3C431A1-C0DB-E640-8E04-AA4A5720E1A1}" type="pres">
      <dgm:prSet presAssocID="{37874197-488C-4B44-B786-DCB70BA893AF}" presName="connTx" presStyleLbl="parChTrans1D3" presStyleIdx="0" presStyleCnt="9"/>
      <dgm:spPr/>
    </dgm:pt>
    <dgm:pt modelId="{4972B3B8-D8ED-DF45-8313-F6CEE2BCE599}" type="pres">
      <dgm:prSet presAssocID="{54030F1A-3126-B943-BBCC-03CA6FE92623}" presName="root2" presStyleCnt="0"/>
      <dgm:spPr/>
    </dgm:pt>
    <dgm:pt modelId="{DE1C5648-D31E-D541-925B-2DB02B06A649}" type="pres">
      <dgm:prSet presAssocID="{54030F1A-3126-B943-BBCC-03CA6FE92623}" presName="LevelTwoTextNode" presStyleLbl="node3" presStyleIdx="0" presStyleCnt="9" custScaleX="177013">
        <dgm:presLayoutVars>
          <dgm:chPref val="3"/>
        </dgm:presLayoutVars>
      </dgm:prSet>
      <dgm:spPr/>
    </dgm:pt>
    <dgm:pt modelId="{A27DFB87-F1FE-9D45-9C9D-C5C1730B8490}" type="pres">
      <dgm:prSet presAssocID="{54030F1A-3126-B943-BBCC-03CA6FE92623}" presName="level3hierChild" presStyleCnt="0"/>
      <dgm:spPr/>
    </dgm:pt>
    <dgm:pt modelId="{C8900218-3FB6-FA49-BF52-F7DFA8943D62}" type="pres">
      <dgm:prSet presAssocID="{B9DA50D5-3FC3-9841-A777-1363B3A6ADE0}" presName="conn2-1" presStyleLbl="parChTrans1D3" presStyleIdx="1" presStyleCnt="9" custScaleX="2000000"/>
      <dgm:spPr/>
    </dgm:pt>
    <dgm:pt modelId="{20B7A615-EAD0-F14F-BE6D-2F28C1D36CEF}" type="pres">
      <dgm:prSet presAssocID="{B9DA50D5-3FC3-9841-A777-1363B3A6ADE0}" presName="connTx" presStyleLbl="parChTrans1D3" presStyleIdx="1" presStyleCnt="9"/>
      <dgm:spPr/>
    </dgm:pt>
    <dgm:pt modelId="{F4A5F1D2-DEE4-074B-98CB-4860AB05875E}" type="pres">
      <dgm:prSet presAssocID="{7FE67892-36D8-B345-8178-B9613D24DE1E}" presName="root2" presStyleCnt="0"/>
      <dgm:spPr/>
    </dgm:pt>
    <dgm:pt modelId="{EA5EB038-57A2-D445-A05B-E2A8058624A2}" type="pres">
      <dgm:prSet presAssocID="{7FE67892-36D8-B345-8178-B9613D24DE1E}" presName="LevelTwoTextNode" presStyleLbl="node3" presStyleIdx="1" presStyleCnt="9" custScaleX="177013">
        <dgm:presLayoutVars>
          <dgm:chPref val="3"/>
        </dgm:presLayoutVars>
      </dgm:prSet>
      <dgm:spPr/>
    </dgm:pt>
    <dgm:pt modelId="{8783A42E-1092-F74E-B16F-CAB769F4A82B}" type="pres">
      <dgm:prSet presAssocID="{7FE67892-36D8-B345-8178-B9613D24DE1E}" presName="level3hierChild" presStyleCnt="0"/>
      <dgm:spPr/>
    </dgm:pt>
    <dgm:pt modelId="{5D2428D1-D522-F446-BB04-64E105F27CF3}" type="pres">
      <dgm:prSet presAssocID="{7E9C638F-C45A-EA4A-8AE4-2A8867022582}" presName="conn2-1" presStyleLbl="parChTrans1D3" presStyleIdx="2" presStyleCnt="9" custScaleX="2000000"/>
      <dgm:spPr/>
    </dgm:pt>
    <dgm:pt modelId="{3B8F2BCD-5436-BA46-9B2F-9FA4E73DABB9}" type="pres">
      <dgm:prSet presAssocID="{7E9C638F-C45A-EA4A-8AE4-2A8867022582}" presName="connTx" presStyleLbl="parChTrans1D3" presStyleIdx="2" presStyleCnt="9"/>
      <dgm:spPr/>
    </dgm:pt>
    <dgm:pt modelId="{CF2F3E4B-2518-3746-BEA2-ADE4EDECFDE8}" type="pres">
      <dgm:prSet presAssocID="{1C0C5798-582D-074B-BACD-6FF70A806E89}" presName="root2" presStyleCnt="0"/>
      <dgm:spPr/>
    </dgm:pt>
    <dgm:pt modelId="{E173D549-F123-C64A-9596-EBC797F3FF52}" type="pres">
      <dgm:prSet presAssocID="{1C0C5798-582D-074B-BACD-6FF70A806E89}" presName="LevelTwoTextNode" presStyleLbl="node3" presStyleIdx="2" presStyleCnt="9" custScaleX="177013">
        <dgm:presLayoutVars>
          <dgm:chPref val="3"/>
        </dgm:presLayoutVars>
      </dgm:prSet>
      <dgm:spPr/>
    </dgm:pt>
    <dgm:pt modelId="{B7A58845-5532-A340-8C7A-6B99F7C58FE9}" type="pres">
      <dgm:prSet presAssocID="{1C0C5798-582D-074B-BACD-6FF70A806E89}" presName="level3hierChild" presStyleCnt="0"/>
      <dgm:spPr/>
    </dgm:pt>
    <dgm:pt modelId="{3BF41438-05C5-C34C-9F5B-D2F430379C17}" type="pres">
      <dgm:prSet presAssocID="{9B8CD529-6FD0-A140-9D67-C0736352F1ED}" presName="conn2-1" presStyleLbl="parChTrans1D2" presStyleIdx="1" presStyleCnt="4" custScaleX="2000000"/>
      <dgm:spPr/>
    </dgm:pt>
    <dgm:pt modelId="{F8F4234E-7BD8-7145-A0C3-3B00E8EA7025}" type="pres">
      <dgm:prSet presAssocID="{9B8CD529-6FD0-A140-9D67-C0736352F1ED}" presName="connTx" presStyleLbl="parChTrans1D2" presStyleIdx="1" presStyleCnt="4"/>
      <dgm:spPr/>
    </dgm:pt>
    <dgm:pt modelId="{26251072-DEEC-1141-80E0-E7E77302A23B}" type="pres">
      <dgm:prSet presAssocID="{C17635C4-E001-004A-B7F4-2F12348EA4F5}" presName="root2" presStyleCnt="0"/>
      <dgm:spPr/>
    </dgm:pt>
    <dgm:pt modelId="{737F8422-D33B-A54B-9AE2-4F3405F52946}" type="pres">
      <dgm:prSet presAssocID="{C17635C4-E001-004A-B7F4-2F12348EA4F5}" presName="LevelTwoTextNode" presStyleLbl="node2" presStyleIdx="1" presStyleCnt="4" custScaleX="177013">
        <dgm:presLayoutVars>
          <dgm:chPref val="3"/>
        </dgm:presLayoutVars>
      </dgm:prSet>
      <dgm:spPr/>
    </dgm:pt>
    <dgm:pt modelId="{B839A1EF-4565-E948-BABB-AA6A4477650B}" type="pres">
      <dgm:prSet presAssocID="{C17635C4-E001-004A-B7F4-2F12348EA4F5}" presName="level3hierChild" presStyleCnt="0"/>
      <dgm:spPr/>
    </dgm:pt>
    <dgm:pt modelId="{AF3A11B6-E789-464C-9F28-B9F8329839FD}" type="pres">
      <dgm:prSet presAssocID="{DD157CD7-F8A9-2441-A411-359099ACEAF2}" presName="conn2-1" presStyleLbl="parChTrans1D3" presStyleIdx="3" presStyleCnt="9" custScaleX="2000000"/>
      <dgm:spPr/>
    </dgm:pt>
    <dgm:pt modelId="{1C0490FF-EAB8-0743-913F-C4EDA1EB48B8}" type="pres">
      <dgm:prSet presAssocID="{DD157CD7-F8A9-2441-A411-359099ACEAF2}" presName="connTx" presStyleLbl="parChTrans1D3" presStyleIdx="3" presStyleCnt="9"/>
      <dgm:spPr/>
    </dgm:pt>
    <dgm:pt modelId="{867C9E55-06B8-0943-A62E-F1445BFBA978}" type="pres">
      <dgm:prSet presAssocID="{2275B54F-7C6D-4647-811A-1DA3775A8EAF}" presName="root2" presStyleCnt="0"/>
      <dgm:spPr/>
    </dgm:pt>
    <dgm:pt modelId="{974B868D-9469-494A-A3EA-A2F895B5FF33}" type="pres">
      <dgm:prSet presAssocID="{2275B54F-7C6D-4647-811A-1DA3775A8EAF}" presName="LevelTwoTextNode" presStyleLbl="node3" presStyleIdx="3" presStyleCnt="9" custScaleX="177013">
        <dgm:presLayoutVars>
          <dgm:chPref val="3"/>
        </dgm:presLayoutVars>
      </dgm:prSet>
      <dgm:spPr/>
    </dgm:pt>
    <dgm:pt modelId="{6B343FEC-BCB6-9F4A-97FB-7C220F04F4F6}" type="pres">
      <dgm:prSet presAssocID="{2275B54F-7C6D-4647-811A-1DA3775A8EAF}" presName="level3hierChild" presStyleCnt="0"/>
      <dgm:spPr/>
    </dgm:pt>
    <dgm:pt modelId="{22B12000-6BE9-364D-936A-690B4C7E41DA}" type="pres">
      <dgm:prSet presAssocID="{C711CD55-FF18-F84D-A19E-4F49CA34C53E}" presName="conn2-1" presStyleLbl="parChTrans1D3" presStyleIdx="4" presStyleCnt="9" custScaleX="2000000"/>
      <dgm:spPr/>
    </dgm:pt>
    <dgm:pt modelId="{42EDF9C3-C653-694E-98CD-255EBE88CDC6}" type="pres">
      <dgm:prSet presAssocID="{C711CD55-FF18-F84D-A19E-4F49CA34C53E}" presName="connTx" presStyleLbl="parChTrans1D3" presStyleIdx="4" presStyleCnt="9"/>
      <dgm:spPr/>
    </dgm:pt>
    <dgm:pt modelId="{F9FB55C5-F98C-8649-BA27-13BE0586B70E}" type="pres">
      <dgm:prSet presAssocID="{42EE25A1-3697-0749-BDBA-169A0CE0E931}" presName="root2" presStyleCnt="0"/>
      <dgm:spPr/>
    </dgm:pt>
    <dgm:pt modelId="{1657EA7F-6E57-864A-88B9-4A051A96DD9B}" type="pres">
      <dgm:prSet presAssocID="{42EE25A1-3697-0749-BDBA-169A0CE0E931}" presName="LevelTwoTextNode" presStyleLbl="node3" presStyleIdx="4" presStyleCnt="9" custScaleX="177013">
        <dgm:presLayoutVars>
          <dgm:chPref val="3"/>
        </dgm:presLayoutVars>
      </dgm:prSet>
      <dgm:spPr/>
    </dgm:pt>
    <dgm:pt modelId="{9C0AC087-5640-2E48-A39B-AE93606BFEB5}" type="pres">
      <dgm:prSet presAssocID="{42EE25A1-3697-0749-BDBA-169A0CE0E931}" presName="level3hierChild" presStyleCnt="0"/>
      <dgm:spPr/>
    </dgm:pt>
    <dgm:pt modelId="{EFD702A1-BE7A-1241-AA60-595BB485C274}" type="pres">
      <dgm:prSet presAssocID="{4962E0B6-AA45-3C4C-8707-18358E253EC6}" presName="conn2-1" presStyleLbl="parChTrans1D2" presStyleIdx="2" presStyleCnt="4" custScaleX="2000000"/>
      <dgm:spPr/>
    </dgm:pt>
    <dgm:pt modelId="{95A64ECE-80B0-B348-AE3B-0BD532C0AC7D}" type="pres">
      <dgm:prSet presAssocID="{4962E0B6-AA45-3C4C-8707-18358E253EC6}" presName="connTx" presStyleLbl="parChTrans1D2" presStyleIdx="2" presStyleCnt="4"/>
      <dgm:spPr/>
    </dgm:pt>
    <dgm:pt modelId="{4A3C25C2-EE01-0F4F-A04E-FA01C6D4A580}" type="pres">
      <dgm:prSet presAssocID="{0223A395-9882-E24B-8CC4-2750CF3DB6CA}" presName="root2" presStyleCnt="0"/>
      <dgm:spPr/>
    </dgm:pt>
    <dgm:pt modelId="{11A35C67-F1AC-D44E-948A-C18B0C5EDEB1}" type="pres">
      <dgm:prSet presAssocID="{0223A395-9882-E24B-8CC4-2750CF3DB6CA}" presName="LevelTwoTextNode" presStyleLbl="node2" presStyleIdx="2" presStyleCnt="4" custScaleX="177013">
        <dgm:presLayoutVars>
          <dgm:chPref val="3"/>
        </dgm:presLayoutVars>
      </dgm:prSet>
      <dgm:spPr/>
    </dgm:pt>
    <dgm:pt modelId="{21C9165A-3F4F-5D47-B9A1-1D3BFEA58DD2}" type="pres">
      <dgm:prSet presAssocID="{0223A395-9882-E24B-8CC4-2750CF3DB6CA}" presName="level3hierChild" presStyleCnt="0"/>
      <dgm:spPr/>
    </dgm:pt>
    <dgm:pt modelId="{1CFEC90A-6088-EB4A-9D31-F6A6448B8D16}" type="pres">
      <dgm:prSet presAssocID="{0FD12DB3-4F13-D349-80E7-B4A0A70AE674}" presName="conn2-1" presStyleLbl="parChTrans1D3" presStyleIdx="5" presStyleCnt="9" custScaleX="2000000"/>
      <dgm:spPr/>
    </dgm:pt>
    <dgm:pt modelId="{3548381D-7B07-1F40-A906-4005CB7D9799}" type="pres">
      <dgm:prSet presAssocID="{0FD12DB3-4F13-D349-80E7-B4A0A70AE674}" presName="connTx" presStyleLbl="parChTrans1D3" presStyleIdx="5" presStyleCnt="9"/>
      <dgm:spPr/>
    </dgm:pt>
    <dgm:pt modelId="{8729B663-588B-3B46-A5E5-DC6A6E7B9FB3}" type="pres">
      <dgm:prSet presAssocID="{C9C8A1E6-0838-804D-8BCD-9C68A3A614A8}" presName="root2" presStyleCnt="0"/>
      <dgm:spPr/>
    </dgm:pt>
    <dgm:pt modelId="{DA0BAFE7-E470-3946-AC1C-7198289302B6}" type="pres">
      <dgm:prSet presAssocID="{C9C8A1E6-0838-804D-8BCD-9C68A3A614A8}" presName="LevelTwoTextNode" presStyleLbl="node3" presStyleIdx="5" presStyleCnt="9" custScaleX="177013">
        <dgm:presLayoutVars>
          <dgm:chPref val="3"/>
        </dgm:presLayoutVars>
      </dgm:prSet>
      <dgm:spPr/>
    </dgm:pt>
    <dgm:pt modelId="{E38D4432-9A3A-124D-81FD-B17C366847F1}" type="pres">
      <dgm:prSet presAssocID="{C9C8A1E6-0838-804D-8BCD-9C68A3A614A8}" presName="level3hierChild" presStyleCnt="0"/>
      <dgm:spPr/>
    </dgm:pt>
    <dgm:pt modelId="{E8E5DB0D-4C12-4445-9855-2A5037F20C21}" type="pres">
      <dgm:prSet presAssocID="{910EFFA9-EC3A-7C43-9BAC-1ACCA583A04D}" presName="conn2-1" presStyleLbl="parChTrans1D3" presStyleIdx="6" presStyleCnt="9" custScaleX="2000000"/>
      <dgm:spPr/>
    </dgm:pt>
    <dgm:pt modelId="{9C7EBA61-42F4-0C43-8CA2-ACB48E7E3D8D}" type="pres">
      <dgm:prSet presAssocID="{910EFFA9-EC3A-7C43-9BAC-1ACCA583A04D}" presName="connTx" presStyleLbl="parChTrans1D3" presStyleIdx="6" presStyleCnt="9"/>
      <dgm:spPr/>
    </dgm:pt>
    <dgm:pt modelId="{092FDBC3-4586-EA46-9F7B-977D99AC8595}" type="pres">
      <dgm:prSet presAssocID="{008E1D51-59BD-454F-8D7D-17D5FD80DF5D}" presName="root2" presStyleCnt="0"/>
      <dgm:spPr/>
    </dgm:pt>
    <dgm:pt modelId="{B9C31198-204E-F84C-B23F-568FB51D9A8F}" type="pres">
      <dgm:prSet presAssocID="{008E1D51-59BD-454F-8D7D-17D5FD80DF5D}" presName="LevelTwoTextNode" presStyleLbl="node3" presStyleIdx="6" presStyleCnt="9" custScaleX="177013">
        <dgm:presLayoutVars>
          <dgm:chPref val="3"/>
        </dgm:presLayoutVars>
      </dgm:prSet>
      <dgm:spPr/>
    </dgm:pt>
    <dgm:pt modelId="{9834D388-136C-B344-88BE-F15D7717EACB}" type="pres">
      <dgm:prSet presAssocID="{008E1D51-59BD-454F-8D7D-17D5FD80DF5D}" presName="level3hierChild" presStyleCnt="0"/>
      <dgm:spPr/>
    </dgm:pt>
    <dgm:pt modelId="{9807A86A-46CD-3149-96C8-F81B282710C6}" type="pres">
      <dgm:prSet presAssocID="{EDDED4F6-B187-2741-AEF5-26D6036A4143}" presName="conn2-1" presStyleLbl="parChTrans1D2" presStyleIdx="3" presStyleCnt="4" custScaleX="2000000"/>
      <dgm:spPr/>
    </dgm:pt>
    <dgm:pt modelId="{208875A9-BBC4-D14C-87AB-12C54BFC21D8}" type="pres">
      <dgm:prSet presAssocID="{EDDED4F6-B187-2741-AEF5-26D6036A4143}" presName="connTx" presStyleLbl="parChTrans1D2" presStyleIdx="3" presStyleCnt="4"/>
      <dgm:spPr/>
    </dgm:pt>
    <dgm:pt modelId="{5F3BCED7-D3D7-B24F-87A6-DF902E75D040}" type="pres">
      <dgm:prSet presAssocID="{D5D0A7AF-A815-4F43-8C9F-045DCC1AC0D0}" presName="root2" presStyleCnt="0"/>
      <dgm:spPr/>
    </dgm:pt>
    <dgm:pt modelId="{54F7B1AA-193D-AD4C-8876-BFD8EDCA765D}" type="pres">
      <dgm:prSet presAssocID="{D5D0A7AF-A815-4F43-8C9F-045DCC1AC0D0}" presName="LevelTwoTextNode" presStyleLbl="node2" presStyleIdx="3" presStyleCnt="4" custScaleX="177013">
        <dgm:presLayoutVars>
          <dgm:chPref val="3"/>
        </dgm:presLayoutVars>
      </dgm:prSet>
      <dgm:spPr/>
    </dgm:pt>
    <dgm:pt modelId="{E57E6DAE-8118-664A-B57C-18C17C635F5E}" type="pres">
      <dgm:prSet presAssocID="{D5D0A7AF-A815-4F43-8C9F-045DCC1AC0D0}" presName="level3hierChild" presStyleCnt="0"/>
      <dgm:spPr/>
    </dgm:pt>
    <dgm:pt modelId="{E7F2D710-11D6-C74C-908A-A9F9EBA41FA6}" type="pres">
      <dgm:prSet presAssocID="{6FDB7C8B-2439-FD49-B4BD-A3ADE42CC544}" presName="conn2-1" presStyleLbl="parChTrans1D3" presStyleIdx="7" presStyleCnt="9" custScaleX="2000000"/>
      <dgm:spPr/>
    </dgm:pt>
    <dgm:pt modelId="{97660906-26AE-6B41-BE0C-DD024CEDB9C9}" type="pres">
      <dgm:prSet presAssocID="{6FDB7C8B-2439-FD49-B4BD-A3ADE42CC544}" presName="connTx" presStyleLbl="parChTrans1D3" presStyleIdx="7" presStyleCnt="9"/>
      <dgm:spPr/>
    </dgm:pt>
    <dgm:pt modelId="{1F942BA8-59A4-744E-A192-702ED1E33AE8}" type="pres">
      <dgm:prSet presAssocID="{037457BD-AAB2-B143-AB4F-819980B70A26}" presName="root2" presStyleCnt="0"/>
      <dgm:spPr/>
    </dgm:pt>
    <dgm:pt modelId="{177A23D8-A565-6E4F-A070-F41F2BF18E97}" type="pres">
      <dgm:prSet presAssocID="{037457BD-AAB2-B143-AB4F-819980B70A26}" presName="LevelTwoTextNode" presStyleLbl="node3" presStyleIdx="7" presStyleCnt="9" custScaleX="177013">
        <dgm:presLayoutVars>
          <dgm:chPref val="3"/>
        </dgm:presLayoutVars>
      </dgm:prSet>
      <dgm:spPr/>
    </dgm:pt>
    <dgm:pt modelId="{6FE9B5D4-C186-414D-BF59-8F4F8D5A6D95}" type="pres">
      <dgm:prSet presAssocID="{037457BD-AAB2-B143-AB4F-819980B70A26}" presName="level3hierChild" presStyleCnt="0"/>
      <dgm:spPr/>
    </dgm:pt>
    <dgm:pt modelId="{B7921C3F-FBEE-EF4A-B067-4DA85AA6E355}" type="pres">
      <dgm:prSet presAssocID="{F21A0D68-2D32-8848-964C-BEDC577C518B}" presName="conn2-1" presStyleLbl="parChTrans1D3" presStyleIdx="8" presStyleCnt="9" custScaleX="2000000"/>
      <dgm:spPr/>
    </dgm:pt>
    <dgm:pt modelId="{AD200240-3F0E-864D-8641-5FA3DC6B5482}" type="pres">
      <dgm:prSet presAssocID="{F21A0D68-2D32-8848-964C-BEDC577C518B}" presName="connTx" presStyleLbl="parChTrans1D3" presStyleIdx="8" presStyleCnt="9"/>
      <dgm:spPr/>
    </dgm:pt>
    <dgm:pt modelId="{EB9AE998-59B2-5F43-BE80-61AC0242EED7}" type="pres">
      <dgm:prSet presAssocID="{C43D684F-5ED7-AE46-B0B8-3E84045E50D2}" presName="root2" presStyleCnt="0"/>
      <dgm:spPr/>
    </dgm:pt>
    <dgm:pt modelId="{4973C568-04B0-7B4F-BFF4-905B9FE54EF9}" type="pres">
      <dgm:prSet presAssocID="{C43D684F-5ED7-AE46-B0B8-3E84045E50D2}" presName="LevelTwoTextNode" presStyleLbl="node3" presStyleIdx="8" presStyleCnt="9" custScaleX="177013">
        <dgm:presLayoutVars>
          <dgm:chPref val="3"/>
        </dgm:presLayoutVars>
      </dgm:prSet>
      <dgm:spPr/>
    </dgm:pt>
    <dgm:pt modelId="{5CBD5230-1972-E940-A0B9-A93F3F5516EA}" type="pres">
      <dgm:prSet presAssocID="{C43D684F-5ED7-AE46-B0B8-3E84045E50D2}" presName="level3hierChild" presStyleCnt="0"/>
      <dgm:spPr/>
    </dgm:pt>
  </dgm:ptLst>
  <dgm:cxnLst>
    <dgm:cxn modelId="{565EFA03-5467-FA48-8660-A12860808391}" type="presOf" srcId="{EDDED4F6-B187-2741-AEF5-26D6036A4143}" destId="{208875A9-BBC4-D14C-87AB-12C54BFC21D8}" srcOrd="1" destOrd="0" presId="urn:microsoft.com/office/officeart/2008/layout/HorizontalMultiLevelHierarchy"/>
    <dgm:cxn modelId="{9BF04306-1EC7-1A4E-8A8F-37E3C79411AC}" type="presOf" srcId="{C43D684F-5ED7-AE46-B0B8-3E84045E50D2}" destId="{4973C568-04B0-7B4F-BFF4-905B9FE54EF9}" srcOrd="0" destOrd="0" presId="urn:microsoft.com/office/officeart/2008/layout/HorizontalMultiLevelHierarchy"/>
    <dgm:cxn modelId="{FE83EE0B-7DE1-104C-8384-2B749BFF5F20}" srcId="{0223A395-9882-E24B-8CC4-2750CF3DB6CA}" destId="{008E1D51-59BD-454F-8D7D-17D5FD80DF5D}" srcOrd="1" destOrd="0" parTransId="{910EFFA9-EC3A-7C43-9BAC-1ACCA583A04D}" sibTransId="{CD38AEC4-19BA-9342-A061-F26996713157}"/>
    <dgm:cxn modelId="{FFE1C60D-5D2C-FE4B-8680-DADB0131A7F7}" type="presOf" srcId="{DD157CD7-F8A9-2441-A411-359099ACEAF2}" destId="{1C0490FF-EAB8-0743-913F-C4EDA1EB48B8}" srcOrd="1" destOrd="0" presId="urn:microsoft.com/office/officeart/2008/layout/HorizontalMultiLevelHierarchy"/>
    <dgm:cxn modelId="{1774E40D-D992-7B49-80D2-088252F318D7}" srcId="{86B63F4C-51B0-A04C-B5C6-9834BB1E127F}" destId="{1C0C5798-582D-074B-BACD-6FF70A806E89}" srcOrd="2" destOrd="0" parTransId="{7E9C638F-C45A-EA4A-8AE4-2A8867022582}" sibTransId="{43A6AD19-BB56-D340-8620-5CC0E08BFD6A}"/>
    <dgm:cxn modelId="{54FBE60E-0AD5-3C4C-9D33-2FF353E17F08}" type="presOf" srcId="{86B63F4C-51B0-A04C-B5C6-9834BB1E127F}" destId="{2EBA0D49-D22C-8546-AC79-33E018E28F67}" srcOrd="0" destOrd="0" presId="urn:microsoft.com/office/officeart/2008/layout/HorizontalMultiLevelHierarchy"/>
    <dgm:cxn modelId="{E1D96011-F210-7B43-A2FF-0A71B525B1FB}" srcId="{86B63F4C-51B0-A04C-B5C6-9834BB1E127F}" destId="{7FE67892-36D8-B345-8178-B9613D24DE1E}" srcOrd="1" destOrd="0" parTransId="{B9DA50D5-3FC3-9841-A777-1363B3A6ADE0}" sibTransId="{45774FDF-B845-8A45-85D8-5840ED3A8EB7}"/>
    <dgm:cxn modelId="{1F787A1D-0EFA-B049-9299-E2C834778D3B}" type="presOf" srcId="{0FD12DB3-4F13-D349-80E7-B4A0A70AE674}" destId="{1CFEC90A-6088-EB4A-9D31-F6A6448B8D16}" srcOrd="0" destOrd="0" presId="urn:microsoft.com/office/officeart/2008/layout/HorizontalMultiLevelHierarchy"/>
    <dgm:cxn modelId="{94C9AC1F-C112-1E4C-A5FD-C8C552696D1D}" type="presOf" srcId="{6FDB7C8B-2439-FD49-B4BD-A3ADE42CC544}" destId="{97660906-26AE-6B41-BE0C-DD024CEDB9C9}" srcOrd="1" destOrd="0" presId="urn:microsoft.com/office/officeart/2008/layout/HorizontalMultiLevelHierarchy"/>
    <dgm:cxn modelId="{BA4B9223-40C0-2441-ACD8-35123710A4FE}" type="presOf" srcId="{6FDB7C8B-2439-FD49-B4BD-A3ADE42CC544}" destId="{E7F2D710-11D6-C74C-908A-A9F9EBA41FA6}" srcOrd="0" destOrd="0" presId="urn:microsoft.com/office/officeart/2008/layout/HorizontalMultiLevelHierarchy"/>
    <dgm:cxn modelId="{0BE60726-78D8-4C44-B2FE-8DE0642021F6}" srcId="{A4109A6D-FC3B-EE47-A6DB-DDA61BD0F6A2}" destId="{C17635C4-E001-004A-B7F4-2F12348EA4F5}" srcOrd="1" destOrd="0" parTransId="{9B8CD529-6FD0-A140-9D67-C0736352F1ED}" sibTransId="{12D04A5F-F6C9-E34A-917E-EAD983D858AF}"/>
    <dgm:cxn modelId="{BC7A9A2B-9A23-3647-ACF2-EEBDD9E9306E}" type="presOf" srcId="{C711CD55-FF18-F84D-A19E-4F49CA34C53E}" destId="{22B12000-6BE9-364D-936A-690B4C7E41DA}" srcOrd="0" destOrd="0" presId="urn:microsoft.com/office/officeart/2008/layout/HorizontalMultiLevelHierarchy"/>
    <dgm:cxn modelId="{84A5882D-D723-2740-B622-9F87D7E18CD6}" type="presOf" srcId="{1C0C5798-582D-074B-BACD-6FF70A806E89}" destId="{E173D549-F123-C64A-9596-EBC797F3FF52}" srcOrd="0" destOrd="0" presId="urn:microsoft.com/office/officeart/2008/layout/HorizontalMultiLevelHierarchy"/>
    <dgm:cxn modelId="{11B02A3A-515A-0E42-B080-787C4B3DD1A2}" type="presOf" srcId="{DD157CD7-F8A9-2441-A411-359099ACEAF2}" destId="{AF3A11B6-E789-464C-9F28-B9F8329839FD}" srcOrd="0" destOrd="0" presId="urn:microsoft.com/office/officeart/2008/layout/HorizontalMultiLevelHierarchy"/>
    <dgm:cxn modelId="{385D993B-467A-A044-AD10-B4AAB7A4A587}" srcId="{86B63F4C-51B0-A04C-B5C6-9834BB1E127F}" destId="{54030F1A-3126-B943-BBCC-03CA6FE92623}" srcOrd="0" destOrd="0" parTransId="{37874197-488C-4B44-B786-DCB70BA893AF}" sibTransId="{C3CDB697-8A17-FD45-BECE-A9E92CCE7474}"/>
    <dgm:cxn modelId="{ED66B93F-B9BE-4D4B-9255-CD8C258DFD9D}" type="presOf" srcId="{2275B54F-7C6D-4647-811A-1DA3775A8EAF}" destId="{974B868D-9469-494A-A3EA-A2F895B5FF33}" srcOrd="0" destOrd="0" presId="urn:microsoft.com/office/officeart/2008/layout/HorizontalMultiLevelHierarchy"/>
    <dgm:cxn modelId="{D3415541-8705-134F-B06E-305A95460BA4}" type="presOf" srcId="{EDDED4F6-B187-2741-AEF5-26D6036A4143}" destId="{9807A86A-46CD-3149-96C8-F81B282710C6}" srcOrd="0" destOrd="0" presId="urn:microsoft.com/office/officeart/2008/layout/HorizontalMultiLevelHierarchy"/>
    <dgm:cxn modelId="{FCAEEF43-3E86-7843-906F-2F97BDBC7F93}" type="presOf" srcId="{9B8CD529-6FD0-A140-9D67-C0736352F1ED}" destId="{F8F4234E-7BD8-7145-A0C3-3B00E8EA7025}" srcOrd="1" destOrd="0" presId="urn:microsoft.com/office/officeart/2008/layout/HorizontalMultiLevelHierarchy"/>
    <dgm:cxn modelId="{871C0E45-6857-3E4F-87D0-90CCDC299AA3}" type="presOf" srcId="{D0CDE5AC-59CB-C848-8E4C-CBF393FD2D7B}" destId="{D7EDFD5F-6061-684C-AF73-570D21B201AC}" srcOrd="0" destOrd="0" presId="urn:microsoft.com/office/officeart/2008/layout/HorizontalMultiLevelHierarchy"/>
    <dgm:cxn modelId="{E393714D-0D6C-0242-80D1-9EF8D6BE1260}" type="presOf" srcId="{B9DA50D5-3FC3-9841-A777-1363B3A6ADE0}" destId="{C8900218-3FB6-FA49-BF52-F7DFA8943D62}" srcOrd="0" destOrd="0" presId="urn:microsoft.com/office/officeart/2008/layout/HorizontalMultiLevelHierarchy"/>
    <dgm:cxn modelId="{E24EBC51-7CD1-AE4F-AC5C-DAA77C73F08F}" type="presOf" srcId="{42EE25A1-3697-0749-BDBA-169A0CE0E931}" destId="{1657EA7F-6E57-864A-88B9-4A051A96DD9B}" srcOrd="0" destOrd="0" presId="urn:microsoft.com/office/officeart/2008/layout/HorizontalMultiLevelHierarchy"/>
    <dgm:cxn modelId="{1F6F7159-DD26-6E4F-B5DB-1EFF6460B965}" type="presOf" srcId="{A4109A6D-FC3B-EE47-A6DB-DDA61BD0F6A2}" destId="{577C5604-F499-8C42-A679-144811FBF257}" srcOrd="0" destOrd="0" presId="urn:microsoft.com/office/officeart/2008/layout/HorizontalMultiLevelHierarchy"/>
    <dgm:cxn modelId="{C94F3560-0A40-BA46-8FF6-EE648C0CC214}" type="presOf" srcId="{910EFFA9-EC3A-7C43-9BAC-1ACCA583A04D}" destId="{9C7EBA61-42F4-0C43-8CA2-ACB48E7E3D8D}" srcOrd="1" destOrd="0" presId="urn:microsoft.com/office/officeart/2008/layout/HorizontalMultiLevelHierarchy"/>
    <dgm:cxn modelId="{4AB1A267-471F-7D48-8CEE-DAE2B8D16FE7}" type="presOf" srcId="{008E1D51-59BD-454F-8D7D-17D5FD80DF5D}" destId="{B9C31198-204E-F84C-B23F-568FB51D9A8F}" srcOrd="0" destOrd="0" presId="urn:microsoft.com/office/officeart/2008/layout/HorizontalMultiLevelHierarchy"/>
    <dgm:cxn modelId="{0E6DBC69-6195-E14B-A777-F9BCC734D4DD}" type="presOf" srcId="{037457BD-AAB2-B143-AB4F-819980B70A26}" destId="{177A23D8-A565-6E4F-A070-F41F2BF18E97}" srcOrd="0" destOrd="0" presId="urn:microsoft.com/office/officeart/2008/layout/HorizontalMultiLevelHierarchy"/>
    <dgm:cxn modelId="{70792A6A-2E5A-5C45-8C98-37E81019CCEC}" type="presOf" srcId="{D5D0A7AF-A815-4F43-8C9F-045DCC1AC0D0}" destId="{54F7B1AA-193D-AD4C-8876-BFD8EDCA765D}" srcOrd="0" destOrd="0" presId="urn:microsoft.com/office/officeart/2008/layout/HorizontalMultiLevelHierarchy"/>
    <dgm:cxn modelId="{EDDB156E-4380-1F41-8E5C-D001AB53DD54}" type="presOf" srcId="{D0CDE5AC-59CB-C848-8E4C-CBF393FD2D7B}" destId="{32498ED3-F667-764F-BCC4-16C0E5A3C0C7}" srcOrd="1" destOrd="0" presId="urn:microsoft.com/office/officeart/2008/layout/HorizontalMultiLevelHierarchy"/>
    <dgm:cxn modelId="{758A0279-587A-4B45-B78D-0C2B7F9A9EE8}" type="presOf" srcId="{7FE67892-36D8-B345-8178-B9613D24DE1E}" destId="{EA5EB038-57A2-D445-A05B-E2A8058624A2}" srcOrd="0" destOrd="0" presId="urn:microsoft.com/office/officeart/2008/layout/HorizontalMultiLevelHierarchy"/>
    <dgm:cxn modelId="{DF7B5C7B-BCE5-CC40-8C91-AB092F5AB687}" type="presOf" srcId="{C9C8A1E6-0838-804D-8BCD-9C68A3A614A8}" destId="{DA0BAFE7-E470-3946-AC1C-7198289302B6}" srcOrd="0" destOrd="0" presId="urn:microsoft.com/office/officeart/2008/layout/HorizontalMultiLevelHierarchy"/>
    <dgm:cxn modelId="{5FB4EB7B-9E81-604B-A713-A5B1D32ADDCE}" srcId="{688FA005-2795-554F-A57A-F1BB4C717819}" destId="{A4109A6D-FC3B-EE47-A6DB-DDA61BD0F6A2}" srcOrd="0" destOrd="0" parTransId="{560EB9D2-48B8-D347-8B70-7BBB182CF62B}" sibTransId="{0E0A873B-DCFF-5349-87C0-F82920421173}"/>
    <dgm:cxn modelId="{2CDBE57E-A4B1-7C4B-9A4A-7FF4B2BB4A7E}" type="presOf" srcId="{4962E0B6-AA45-3C4C-8707-18358E253EC6}" destId="{EFD702A1-BE7A-1241-AA60-595BB485C274}" srcOrd="0" destOrd="0" presId="urn:microsoft.com/office/officeart/2008/layout/HorizontalMultiLevelHierarchy"/>
    <dgm:cxn modelId="{25A9C17F-CA3A-3043-BBF3-2AD6EA7DC3C5}" srcId="{A4109A6D-FC3B-EE47-A6DB-DDA61BD0F6A2}" destId="{86B63F4C-51B0-A04C-B5C6-9834BB1E127F}" srcOrd="0" destOrd="0" parTransId="{D0CDE5AC-59CB-C848-8E4C-CBF393FD2D7B}" sibTransId="{9B733BB9-6172-C149-BAEE-AE66E6750553}"/>
    <dgm:cxn modelId="{24611895-F7EC-AA4F-B8E0-205528F16A38}" srcId="{D5D0A7AF-A815-4F43-8C9F-045DCC1AC0D0}" destId="{037457BD-AAB2-B143-AB4F-819980B70A26}" srcOrd="0" destOrd="0" parTransId="{6FDB7C8B-2439-FD49-B4BD-A3ADE42CC544}" sibTransId="{8BEF1AAA-E3C4-5F40-A619-95F87F9E7608}"/>
    <dgm:cxn modelId="{D2721499-B130-EF4E-897C-CEE10184C360}" srcId="{C17635C4-E001-004A-B7F4-2F12348EA4F5}" destId="{2275B54F-7C6D-4647-811A-1DA3775A8EAF}" srcOrd="0" destOrd="0" parTransId="{DD157CD7-F8A9-2441-A411-359099ACEAF2}" sibTransId="{DB743F5D-B1A6-5F4A-ABD0-8B2019D9FF8E}"/>
    <dgm:cxn modelId="{F1773399-ED6F-9746-A223-F82526EDB125}" type="presOf" srcId="{0223A395-9882-E24B-8CC4-2750CF3DB6CA}" destId="{11A35C67-F1AC-D44E-948A-C18B0C5EDEB1}" srcOrd="0" destOrd="0" presId="urn:microsoft.com/office/officeart/2008/layout/HorizontalMultiLevelHierarchy"/>
    <dgm:cxn modelId="{F4418EA3-B504-0E41-AEEA-D9373FCFDDB7}" type="presOf" srcId="{37874197-488C-4B44-B786-DCB70BA893AF}" destId="{A3C431A1-C0DB-E640-8E04-AA4A5720E1A1}" srcOrd="1" destOrd="0" presId="urn:microsoft.com/office/officeart/2008/layout/HorizontalMultiLevelHierarchy"/>
    <dgm:cxn modelId="{182879A6-3266-F344-B34C-EA66E83DFE58}" type="presOf" srcId="{F21A0D68-2D32-8848-964C-BEDC577C518B}" destId="{B7921C3F-FBEE-EF4A-B067-4DA85AA6E355}" srcOrd="0" destOrd="0" presId="urn:microsoft.com/office/officeart/2008/layout/HorizontalMultiLevelHierarchy"/>
    <dgm:cxn modelId="{6A6B02AA-0518-F342-8470-2BB3A0967E6B}" type="presOf" srcId="{54030F1A-3126-B943-BBCC-03CA6FE92623}" destId="{DE1C5648-D31E-D541-925B-2DB02B06A649}" srcOrd="0" destOrd="0" presId="urn:microsoft.com/office/officeart/2008/layout/HorizontalMultiLevelHierarchy"/>
    <dgm:cxn modelId="{B3B1FBAB-0E90-2C49-A403-F2C32C4A5F25}" type="presOf" srcId="{F21A0D68-2D32-8848-964C-BEDC577C518B}" destId="{AD200240-3F0E-864D-8641-5FA3DC6B5482}" srcOrd="1" destOrd="0" presId="urn:microsoft.com/office/officeart/2008/layout/HorizontalMultiLevelHierarchy"/>
    <dgm:cxn modelId="{5C5C55AC-496B-D347-A6E0-296FC17CD9F8}" type="presOf" srcId="{C17635C4-E001-004A-B7F4-2F12348EA4F5}" destId="{737F8422-D33B-A54B-9AE2-4F3405F52946}" srcOrd="0" destOrd="0" presId="urn:microsoft.com/office/officeart/2008/layout/HorizontalMultiLevelHierarchy"/>
    <dgm:cxn modelId="{C02E39B5-46B7-2343-866B-CDB168FB10E5}" type="presOf" srcId="{910EFFA9-EC3A-7C43-9BAC-1ACCA583A04D}" destId="{E8E5DB0D-4C12-4445-9855-2A5037F20C21}" srcOrd="0" destOrd="0" presId="urn:microsoft.com/office/officeart/2008/layout/HorizontalMultiLevelHierarchy"/>
    <dgm:cxn modelId="{E0FD07BC-8B36-D84F-9B62-F68C659AFA43}" srcId="{D5D0A7AF-A815-4F43-8C9F-045DCC1AC0D0}" destId="{C43D684F-5ED7-AE46-B0B8-3E84045E50D2}" srcOrd="1" destOrd="0" parTransId="{F21A0D68-2D32-8848-964C-BEDC577C518B}" sibTransId="{EA966FE0-8384-5F46-802D-BAD0C23B0E94}"/>
    <dgm:cxn modelId="{4797E8CA-51EA-5D4B-AF73-5BE0D67B4767}" srcId="{A4109A6D-FC3B-EE47-A6DB-DDA61BD0F6A2}" destId="{D5D0A7AF-A815-4F43-8C9F-045DCC1AC0D0}" srcOrd="3" destOrd="0" parTransId="{EDDED4F6-B187-2741-AEF5-26D6036A4143}" sibTransId="{F80E18AC-D54E-4B49-B742-9AB2AC479EA0}"/>
    <dgm:cxn modelId="{DE4845D5-1356-DA43-BE79-FDA076E5EDAE}" srcId="{A4109A6D-FC3B-EE47-A6DB-DDA61BD0F6A2}" destId="{0223A395-9882-E24B-8CC4-2750CF3DB6CA}" srcOrd="2" destOrd="0" parTransId="{4962E0B6-AA45-3C4C-8707-18358E253EC6}" sibTransId="{2527B62E-B00F-304C-A21A-04AADF28137F}"/>
    <dgm:cxn modelId="{1DC195D9-F39E-CE4F-917B-658CAEB9693A}" type="presOf" srcId="{C711CD55-FF18-F84D-A19E-4F49CA34C53E}" destId="{42EDF9C3-C653-694E-98CD-255EBE88CDC6}" srcOrd="1" destOrd="0" presId="urn:microsoft.com/office/officeart/2008/layout/HorizontalMultiLevelHierarchy"/>
    <dgm:cxn modelId="{F7C298DB-4B0B-644D-8066-D3651B1B59B4}" srcId="{0223A395-9882-E24B-8CC4-2750CF3DB6CA}" destId="{C9C8A1E6-0838-804D-8BCD-9C68A3A614A8}" srcOrd="0" destOrd="0" parTransId="{0FD12DB3-4F13-D349-80E7-B4A0A70AE674}" sibTransId="{44721CFD-5B41-8741-AC70-405EC76836D0}"/>
    <dgm:cxn modelId="{59AB28DC-5E43-CF4D-8F73-AE0B99859D51}" type="presOf" srcId="{B9DA50D5-3FC3-9841-A777-1363B3A6ADE0}" destId="{20B7A615-EAD0-F14F-BE6D-2F28C1D36CEF}" srcOrd="1" destOrd="0" presId="urn:microsoft.com/office/officeart/2008/layout/HorizontalMultiLevelHierarchy"/>
    <dgm:cxn modelId="{7A1B7FDE-985E-014B-AA48-B7A1DBE68459}" type="presOf" srcId="{37874197-488C-4B44-B786-DCB70BA893AF}" destId="{FDCBAA56-0CFD-A94A-AE1F-86C8861336DC}" srcOrd="0" destOrd="0" presId="urn:microsoft.com/office/officeart/2008/layout/HorizontalMultiLevelHierarchy"/>
    <dgm:cxn modelId="{019523DF-4F34-9647-B25E-AA8B179471D4}" type="presOf" srcId="{9B8CD529-6FD0-A140-9D67-C0736352F1ED}" destId="{3BF41438-05C5-C34C-9F5B-D2F430379C17}" srcOrd="0" destOrd="0" presId="urn:microsoft.com/office/officeart/2008/layout/HorizontalMultiLevelHierarchy"/>
    <dgm:cxn modelId="{BA30B8E6-61D7-D84C-B4F1-0AAF104BE1BD}" type="presOf" srcId="{7E9C638F-C45A-EA4A-8AE4-2A8867022582}" destId="{3B8F2BCD-5436-BA46-9B2F-9FA4E73DABB9}" srcOrd="1" destOrd="0" presId="urn:microsoft.com/office/officeart/2008/layout/HorizontalMultiLevelHierarchy"/>
    <dgm:cxn modelId="{37BE1AF2-618F-114F-AB4D-D704426DCD92}" type="presOf" srcId="{7E9C638F-C45A-EA4A-8AE4-2A8867022582}" destId="{5D2428D1-D522-F446-BB04-64E105F27CF3}" srcOrd="0" destOrd="0" presId="urn:microsoft.com/office/officeart/2008/layout/HorizontalMultiLevelHierarchy"/>
    <dgm:cxn modelId="{20B175F3-9170-3445-AC73-6AF798DEAA73}" srcId="{C17635C4-E001-004A-B7F4-2F12348EA4F5}" destId="{42EE25A1-3697-0749-BDBA-169A0CE0E931}" srcOrd="1" destOrd="0" parTransId="{C711CD55-FF18-F84D-A19E-4F49CA34C53E}" sibTransId="{DC44E4F2-F730-6146-9110-1B166D1281BE}"/>
    <dgm:cxn modelId="{7D3283F4-A334-9E41-B52B-0AE4999008CC}" type="presOf" srcId="{688FA005-2795-554F-A57A-F1BB4C717819}" destId="{39ECD3AD-8651-8C43-90AF-118642FADC4F}" srcOrd="0" destOrd="0" presId="urn:microsoft.com/office/officeart/2008/layout/HorizontalMultiLevelHierarchy"/>
    <dgm:cxn modelId="{180748FB-EEC3-6C47-8A87-E68926DCC4CA}" type="presOf" srcId="{4962E0B6-AA45-3C4C-8707-18358E253EC6}" destId="{95A64ECE-80B0-B348-AE3B-0BD532C0AC7D}" srcOrd="1" destOrd="0" presId="urn:microsoft.com/office/officeart/2008/layout/HorizontalMultiLevelHierarchy"/>
    <dgm:cxn modelId="{72F6FCFD-A13A-4442-A8C0-E067B9FDDB98}" type="presOf" srcId="{0FD12DB3-4F13-D349-80E7-B4A0A70AE674}" destId="{3548381D-7B07-1F40-A906-4005CB7D9799}" srcOrd="1" destOrd="0" presId="urn:microsoft.com/office/officeart/2008/layout/HorizontalMultiLevelHierarchy"/>
    <dgm:cxn modelId="{072134A0-797F-3C4A-B323-2E6A615C6B2F}" type="presParOf" srcId="{39ECD3AD-8651-8C43-90AF-118642FADC4F}" destId="{8D5C3DBE-E5BA-7044-9848-31E1D63A1AA4}" srcOrd="0" destOrd="0" presId="urn:microsoft.com/office/officeart/2008/layout/HorizontalMultiLevelHierarchy"/>
    <dgm:cxn modelId="{3484BFF2-E404-4441-9BE0-6DE2204EC0A3}" type="presParOf" srcId="{8D5C3DBE-E5BA-7044-9848-31E1D63A1AA4}" destId="{577C5604-F499-8C42-A679-144811FBF257}" srcOrd="0" destOrd="0" presId="urn:microsoft.com/office/officeart/2008/layout/HorizontalMultiLevelHierarchy"/>
    <dgm:cxn modelId="{961A732D-4DC9-8C44-926D-290016E0463F}" type="presParOf" srcId="{8D5C3DBE-E5BA-7044-9848-31E1D63A1AA4}" destId="{9609FAC1-E239-E546-8C1F-9882C21273D4}" srcOrd="1" destOrd="0" presId="urn:microsoft.com/office/officeart/2008/layout/HorizontalMultiLevelHierarchy"/>
    <dgm:cxn modelId="{2B2ED4C2-9FD1-8043-B7AE-B02EAB961E58}" type="presParOf" srcId="{9609FAC1-E239-E546-8C1F-9882C21273D4}" destId="{D7EDFD5F-6061-684C-AF73-570D21B201AC}" srcOrd="0" destOrd="0" presId="urn:microsoft.com/office/officeart/2008/layout/HorizontalMultiLevelHierarchy"/>
    <dgm:cxn modelId="{DD6526D3-A832-5047-B354-6AD5D3F02304}" type="presParOf" srcId="{D7EDFD5F-6061-684C-AF73-570D21B201AC}" destId="{32498ED3-F667-764F-BCC4-16C0E5A3C0C7}" srcOrd="0" destOrd="0" presId="urn:microsoft.com/office/officeart/2008/layout/HorizontalMultiLevelHierarchy"/>
    <dgm:cxn modelId="{CF371914-2F3D-244D-BA09-4C6927F72DAB}" type="presParOf" srcId="{9609FAC1-E239-E546-8C1F-9882C21273D4}" destId="{C60CDCE5-AED6-5F44-AB7F-F6C4D949FB36}" srcOrd="1" destOrd="0" presId="urn:microsoft.com/office/officeart/2008/layout/HorizontalMultiLevelHierarchy"/>
    <dgm:cxn modelId="{4BACF614-E069-9A4B-BCB0-F5394D17F136}" type="presParOf" srcId="{C60CDCE5-AED6-5F44-AB7F-F6C4D949FB36}" destId="{2EBA0D49-D22C-8546-AC79-33E018E28F67}" srcOrd="0" destOrd="0" presId="urn:microsoft.com/office/officeart/2008/layout/HorizontalMultiLevelHierarchy"/>
    <dgm:cxn modelId="{CC8D05EE-552D-0748-8D3D-280572592226}" type="presParOf" srcId="{C60CDCE5-AED6-5F44-AB7F-F6C4D949FB36}" destId="{9048603F-092D-7E4A-9B38-ED1104F27C98}" srcOrd="1" destOrd="0" presId="urn:microsoft.com/office/officeart/2008/layout/HorizontalMultiLevelHierarchy"/>
    <dgm:cxn modelId="{5B86CF56-01FE-6646-A1F8-D87FECC7B9FC}" type="presParOf" srcId="{9048603F-092D-7E4A-9B38-ED1104F27C98}" destId="{FDCBAA56-0CFD-A94A-AE1F-86C8861336DC}" srcOrd="0" destOrd="0" presId="urn:microsoft.com/office/officeart/2008/layout/HorizontalMultiLevelHierarchy"/>
    <dgm:cxn modelId="{08423878-C113-7C49-8B35-4097E381E08C}" type="presParOf" srcId="{FDCBAA56-0CFD-A94A-AE1F-86C8861336DC}" destId="{A3C431A1-C0DB-E640-8E04-AA4A5720E1A1}" srcOrd="0" destOrd="0" presId="urn:microsoft.com/office/officeart/2008/layout/HorizontalMultiLevelHierarchy"/>
    <dgm:cxn modelId="{C0D3E1CE-BEB3-A04C-9C26-10D9EC7B534B}" type="presParOf" srcId="{9048603F-092D-7E4A-9B38-ED1104F27C98}" destId="{4972B3B8-D8ED-DF45-8313-F6CEE2BCE599}" srcOrd="1" destOrd="0" presId="urn:microsoft.com/office/officeart/2008/layout/HorizontalMultiLevelHierarchy"/>
    <dgm:cxn modelId="{1844C607-3A18-2548-8D9C-FAA9B3D9A9D4}" type="presParOf" srcId="{4972B3B8-D8ED-DF45-8313-F6CEE2BCE599}" destId="{DE1C5648-D31E-D541-925B-2DB02B06A649}" srcOrd="0" destOrd="0" presId="urn:microsoft.com/office/officeart/2008/layout/HorizontalMultiLevelHierarchy"/>
    <dgm:cxn modelId="{A9B56069-8E29-6341-AC18-2A6313B4A5F9}" type="presParOf" srcId="{4972B3B8-D8ED-DF45-8313-F6CEE2BCE599}" destId="{A27DFB87-F1FE-9D45-9C9D-C5C1730B8490}" srcOrd="1" destOrd="0" presId="urn:microsoft.com/office/officeart/2008/layout/HorizontalMultiLevelHierarchy"/>
    <dgm:cxn modelId="{B5D76881-F4B7-084F-88FD-9051B0339FAB}" type="presParOf" srcId="{9048603F-092D-7E4A-9B38-ED1104F27C98}" destId="{C8900218-3FB6-FA49-BF52-F7DFA8943D62}" srcOrd="2" destOrd="0" presId="urn:microsoft.com/office/officeart/2008/layout/HorizontalMultiLevelHierarchy"/>
    <dgm:cxn modelId="{A75462EE-2243-A34B-95BE-ED8F43674375}" type="presParOf" srcId="{C8900218-3FB6-FA49-BF52-F7DFA8943D62}" destId="{20B7A615-EAD0-F14F-BE6D-2F28C1D36CEF}" srcOrd="0" destOrd="0" presId="urn:microsoft.com/office/officeart/2008/layout/HorizontalMultiLevelHierarchy"/>
    <dgm:cxn modelId="{B526CBE6-81AF-D647-A5AD-EDA6013B7435}" type="presParOf" srcId="{9048603F-092D-7E4A-9B38-ED1104F27C98}" destId="{F4A5F1D2-DEE4-074B-98CB-4860AB05875E}" srcOrd="3" destOrd="0" presId="urn:microsoft.com/office/officeart/2008/layout/HorizontalMultiLevelHierarchy"/>
    <dgm:cxn modelId="{6E4142F7-CDD4-CD4A-B0B0-9E54F4E98283}" type="presParOf" srcId="{F4A5F1D2-DEE4-074B-98CB-4860AB05875E}" destId="{EA5EB038-57A2-D445-A05B-E2A8058624A2}" srcOrd="0" destOrd="0" presId="urn:microsoft.com/office/officeart/2008/layout/HorizontalMultiLevelHierarchy"/>
    <dgm:cxn modelId="{D45D3A9A-359F-334F-914F-3CCC8D7E67AE}" type="presParOf" srcId="{F4A5F1D2-DEE4-074B-98CB-4860AB05875E}" destId="{8783A42E-1092-F74E-B16F-CAB769F4A82B}" srcOrd="1" destOrd="0" presId="urn:microsoft.com/office/officeart/2008/layout/HorizontalMultiLevelHierarchy"/>
    <dgm:cxn modelId="{BA384C3E-9E53-B449-BFC1-D66DB73C332A}" type="presParOf" srcId="{9048603F-092D-7E4A-9B38-ED1104F27C98}" destId="{5D2428D1-D522-F446-BB04-64E105F27CF3}" srcOrd="4" destOrd="0" presId="urn:microsoft.com/office/officeart/2008/layout/HorizontalMultiLevelHierarchy"/>
    <dgm:cxn modelId="{21C47C31-A0E5-4F44-8527-3D86962AB974}" type="presParOf" srcId="{5D2428D1-D522-F446-BB04-64E105F27CF3}" destId="{3B8F2BCD-5436-BA46-9B2F-9FA4E73DABB9}" srcOrd="0" destOrd="0" presId="urn:microsoft.com/office/officeart/2008/layout/HorizontalMultiLevelHierarchy"/>
    <dgm:cxn modelId="{F084F84D-02DD-E446-B5B2-E4765F484D4D}" type="presParOf" srcId="{9048603F-092D-7E4A-9B38-ED1104F27C98}" destId="{CF2F3E4B-2518-3746-BEA2-ADE4EDECFDE8}" srcOrd="5" destOrd="0" presId="urn:microsoft.com/office/officeart/2008/layout/HorizontalMultiLevelHierarchy"/>
    <dgm:cxn modelId="{EBD34F94-1AFE-9A4F-9833-2FAF6B25271F}" type="presParOf" srcId="{CF2F3E4B-2518-3746-BEA2-ADE4EDECFDE8}" destId="{E173D549-F123-C64A-9596-EBC797F3FF52}" srcOrd="0" destOrd="0" presId="urn:microsoft.com/office/officeart/2008/layout/HorizontalMultiLevelHierarchy"/>
    <dgm:cxn modelId="{D9353FF8-07DA-4745-907B-5AABB33606C5}" type="presParOf" srcId="{CF2F3E4B-2518-3746-BEA2-ADE4EDECFDE8}" destId="{B7A58845-5532-A340-8C7A-6B99F7C58FE9}" srcOrd="1" destOrd="0" presId="urn:microsoft.com/office/officeart/2008/layout/HorizontalMultiLevelHierarchy"/>
    <dgm:cxn modelId="{F8D99094-F4C6-A945-97AD-0D269F5ECC9D}" type="presParOf" srcId="{9609FAC1-E239-E546-8C1F-9882C21273D4}" destId="{3BF41438-05C5-C34C-9F5B-D2F430379C17}" srcOrd="2" destOrd="0" presId="urn:microsoft.com/office/officeart/2008/layout/HorizontalMultiLevelHierarchy"/>
    <dgm:cxn modelId="{2B2DB71E-F8AF-7344-A151-2E4CF2A54117}" type="presParOf" srcId="{3BF41438-05C5-C34C-9F5B-D2F430379C17}" destId="{F8F4234E-7BD8-7145-A0C3-3B00E8EA7025}" srcOrd="0" destOrd="0" presId="urn:microsoft.com/office/officeart/2008/layout/HorizontalMultiLevelHierarchy"/>
    <dgm:cxn modelId="{32D74903-F8DC-3F4A-8597-AA1D35EE9C89}" type="presParOf" srcId="{9609FAC1-E239-E546-8C1F-9882C21273D4}" destId="{26251072-DEEC-1141-80E0-E7E77302A23B}" srcOrd="3" destOrd="0" presId="urn:microsoft.com/office/officeart/2008/layout/HorizontalMultiLevelHierarchy"/>
    <dgm:cxn modelId="{3A2E9DB8-38C0-FB49-9FE6-FA973CE7DB9E}" type="presParOf" srcId="{26251072-DEEC-1141-80E0-E7E77302A23B}" destId="{737F8422-D33B-A54B-9AE2-4F3405F52946}" srcOrd="0" destOrd="0" presId="urn:microsoft.com/office/officeart/2008/layout/HorizontalMultiLevelHierarchy"/>
    <dgm:cxn modelId="{16091062-341D-E04F-935B-AF2921F3A403}" type="presParOf" srcId="{26251072-DEEC-1141-80E0-E7E77302A23B}" destId="{B839A1EF-4565-E948-BABB-AA6A4477650B}" srcOrd="1" destOrd="0" presId="urn:microsoft.com/office/officeart/2008/layout/HorizontalMultiLevelHierarchy"/>
    <dgm:cxn modelId="{C461150F-E8EA-C840-93CF-6E8B483BBA3F}" type="presParOf" srcId="{B839A1EF-4565-E948-BABB-AA6A4477650B}" destId="{AF3A11B6-E789-464C-9F28-B9F8329839FD}" srcOrd="0" destOrd="0" presId="urn:microsoft.com/office/officeart/2008/layout/HorizontalMultiLevelHierarchy"/>
    <dgm:cxn modelId="{3CE44628-F8FA-FB4C-9E8A-FC3A191F0EA3}" type="presParOf" srcId="{AF3A11B6-E789-464C-9F28-B9F8329839FD}" destId="{1C0490FF-EAB8-0743-913F-C4EDA1EB48B8}" srcOrd="0" destOrd="0" presId="urn:microsoft.com/office/officeart/2008/layout/HorizontalMultiLevelHierarchy"/>
    <dgm:cxn modelId="{DE2FA24C-AE87-6D48-AECD-0621802740B5}" type="presParOf" srcId="{B839A1EF-4565-E948-BABB-AA6A4477650B}" destId="{867C9E55-06B8-0943-A62E-F1445BFBA978}" srcOrd="1" destOrd="0" presId="urn:microsoft.com/office/officeart/2008/layout/HorizontalMultiLevelHierarchy"/>
    <dgm:cxn modelId="{30A7953E-1E14-F74B-BCE2-0BF425FC7A08}" type="presParOf" srcId="{867C9E55-06B8-0943-A62E-F1445BFBA978}" destId="{974B868D-9469-494A-A3EA-A2F895B5FF33}" srcOrd="0" destOrd="0" presId="urn:microsoft.com/office/officeart/2008/layout/HorizontalMultiLevelHierarchy"/>
    <dgm:cxn modelId="{243ACE6B-0756-1847-8C6B-5A64D5CE870D}" type="presParOf" srcId="{867C9E55-06B8-0943-A62E-F1445BFBA978}" destId="{6B343FEC-BCB6-9F4A-97FB-7C220F04F4F6}" srcOrd="1" destOrd="0" presId="urn:microsoft.com/office/officeart/2008/layout/HorizontalMultiLevelHierarchy"/>
    <dgm:cxn modelId="{05C38EA5-AE36-8749-8B7A-DCCE9EC9A6A2}" type="presParOf" srcId="{B839A1EF-4565-E948-BABB-AA6A4477650B}" destId="{22B12000-6BE9-364D-936A-690B4C7E41DA}" srcOrd="2" destOrd="0" presId="urn:microsoft.com/office/officeart/2008/layout/HorizontalMultiLevelHierarchy"/>
    <dgm:cxn modelId="{17A603E7-E805-2E40-B0CD-891C4E664156}" type="presParOf" srcId="{22B12000-6BE9-364D-936A-690B4C7E41DA}" destId="{42EDF9C3-C653-694E-98CD-255EBE88CDC6}" srcOrd="0" destOrd="0" presId="urn:microsoft.com/office/officeart/2008/layout/HorizontalMultiLevelHierarchy"/>
    <dgm:cxn modelId="{F18E8ABA-625E-8F4D-9F05-FB2865EE6F58}" type="presParOf" srcId="{B839A1EF-4565-E948-BABB-AA6A4477650B}" destId="{F9FB55C5-F98C-8649-BA27-13BE0586B70E}" srcOrd="3" destOrd="0" presId="urn:microsoft.com/office/officeart/2008/layout/HorizontalMultiLevelHierarchy"/>
    <dgm:cxn modelId="{03D90B0C-D4EF-154E-BAFF-3E3049CC661B}" type="presParOf" srcId="{F9FB55C5-F98C-8649-BA27-13BE0586B70E}" destId="{1657EA7F-6E57-864A-88B9-4A051A96DD9B}" srcOrd="0" destOrd="0" presId="urn:microsoft.com/office/officeart/2008/layout/HorizontalMultiLevelHierarchy"/>
    <dgm:cxn modelId="{BD335D22-DCAC-4749-BD6A-CD3E4A231EC9}" type="presParOf" srcId="{F9FB55C5-F98C-8649-BA27-13BE0586B70E}" destId="{9C0AC087-5640-2E48-A39B-AE93606BFEB5}" srcOrd="1" destOrd="0" presId="urn:microsoft.com/office/officeart/2008/layout/HorizontalMultiLevelHierarchy"/>
    <dgm:cxn modelId="{8D4B00B5-A64A-EC46-B90B-D617D3006C8D}" type="presParOf" srcId="{9609FAC1-E239-E546-8C1F-9882C21273D4}" destId="{EFD702A1-BE7A-1241-AA60-595BB485C274}" srcOrd="4" destOrd="0" presId="urn:microsoft.com/office/officeart/2008/layout/HorizontalMultiLevelHierarchy"/>
    <dgm:cxn modelId="{C44301C3-7A80-8847-B1BA-010C07387AAD}" type="presParOf" srcId="{EFD702A1-BE7A-1241-AA60-595BB485C274}" destId="{95A64ECE-80B0-B348-AE3B-0BD532C0AC7D}" srcOrd="0" destOrd="0" presId="urn:microsoft.com/office/officeart/2008/layout/HorizontalMultiLevelHierarchy"/>
    <dgm:cxn modelId="{442984A8-5B76-2E46-B870-E91274C2BEC7}" type="presParOf" srcId="{9609FAC1-E239-E546-8C1F-9882C21273D4}" destId="{4A3C25C2-EE01-0F4F-A04E-FA01C6D4A580}" srcOrd="5" destOrd="0" presId="urn:microsoft.com/office/officeart/2008/layout/HorizontalMultiLevelHierarchy"/>
    <dgm:cxn modelId="{FB0477CA-021E-4743-8E64-E7E8E0D58E4B}" type="presParOf" srcId="{4A3C25C2-EE01-0F4F-A04E-FA01C6D4A580}" destId="{11A35C67-F1AC-D44E-948A-C18B0C5EDEB1}" srcOrd="0" destOrd="0" presId="urn:microsoft.com/office/officeart/2008/layout/HorizontalMultiLevelHierarchy"/>
    <dgm:cxn modelId="{5D3BD324-A9D6-144F-A6CE-A08090C24A6E}" type="presParOf" srcId="{4A3C25C2-EE01-0F4F-A04E-FA01C6D4A580}" destId="{21C9165A-3F4F-5D47-B9A1-1D3BFEA58DD2}" srcOrd="1" destOrd="0" presId="urn:microsoft.com/office/officeart/2008/layout/HorizontalMultiLevelHierarchy"/>
    <dgm:cxn modelId="{00315277-F3E4-F542-8F68-998F4B8E1576}" type="presParOf" srcId="{21C9165A-3F4F-5D47-B9A1-1D3BFEA58DD2}" destId="{1CFEC90A-6088-EB4A-9D31-F6A6448B8D16}" srcOrd="0" destOrd="0" presId="urn:microsoft.com/office/officeart/2008/layout/HorizontalMultiLevelHierarchy"/>
    <dgm:cxn modelId="{61FEA340-6305-4744-B878-B2AFAAF8D2BB}" type="presParOf" srcId="{1CFEC90A-6088-EB4A-9D31-F6A6448B8D16}" destId="{3548381D-7B07-1F40-A906-4005CB7D9799}" srcOrd="0" destOrd="0" presId="urn:microsoft.com/office/officeart/2008/layout/HorizontalMultiLevelHierarchy"/>
    <dgm:cxn modelId="{B68E9849-6055-FE4F-9C5F-DF7467A4C79B}" type="presParOf" srcId="{21C9165A-3F4F-5D47-B9A1-1D3BFEA58DD2}" destId="{8729B663-588B-3B46-A5E5-DC6A6E7B9FB3}" srcOrd="1" destOrd="0" presId="urn:microsoft.com/office/officeart/2008/layout/HorizontalMultiLevelHierarchy"/>
    <dgm:cxn modelId="{180E1F2C-C6EE-CF40-81E2-B57F560F93AF}" type="presParOf" srcId="{8729B663-588B-3B46-A5E5-DC6A6E7B9FB3}" destId="{DA0BAFE7-E470-3946-AC1C-7198289302B6}" srcOrd="0" destOrd="0" presId="urn:microsoft.com/office/officeart/2008/layout/HorizontalMultiLevelHierarchy"/>
    <dgm:cxn modelId="{B19B3672-8E54-7C49-B858-F752540A9179}" type="presParOf" srcId="{8729B663-588B-3B46-A5E5-DC6A6E7B9FB3}" destId="{E38D4432-9A3A-124D-81FD-B17C366847F1}" srcOrd="1" destOrd="0" presId="urn:microsoft.com/office/officeart/2008/layout/HorizontalMultiLevelHierarchy"/>
    <dgm:cxn modelId="{C3FEBEBC-508F-864B-807F-33A02AF91586}" type="presParOf" srcId="{21C9165A-3F4F-5D47-B9A1-1D3BFEA58DD2}" destId="{E8E5DB0D-4C12-4445-9855-2A5037F20C21}" srcOrd="2" destOrd="0" presId="urn:microsoft.com/office/officeart/2008/layout/HorizontalMultiLevelHierarchy"/>
    <dgm:cxn modelId="{F7534D30-F8E6-0740-88C0-5527C8EEA2EC}" type="presParOf" srcId="{E8E5DB0D-4C12-4445-9855-2A5037F20C21}" destId="{9C7EBA61-42F4-0C43-8CA2-ACB48E7E3D8D}" srcOrd="0" destOrd="0" presId="urn:microsoft.com/office/officeart/2008/layout/HorizontalMultiLevelHierarchy"/>
    <dgm:cxn modelId="{097E7AE4-5BD9-D748-8A05-FA3A70CCB784}" type="presParOf" srcId="{21C9165A-3F4F-5D47-B9A1-1D3BFEA58DD2}" destId="{092FDBC3-4586-EA46-9F7B-977D99AC8595}" srcOrd="3" destOrd="0" presId="urn:microsoft.com/office/officeart/2008/layout/HorizontalMultiLevelHierarchy"/>
    <dgm:cxn modelId="{AFBB25B6-D345-F94C-A401-D65F3F28C50D}" type="presParOf" srcId="{092FDBC3-4586-EA46-9F7B-977D99AC8595}" destId="{B9C31198-204E-F84C-B23F-568FB51D9A8F}" srcOrd="0" destOrd="0" presId="urn:microsoft.com/office/officeart/2008/layout/HorizontalMultiLevelHierarchy"/>
    <dgm:cxn modelId="{952FB93C-463D-D649-8045-DC9FFA3105C9}" type="presParOf" srcId="{092FDBC3-4586-EA46-9F7B-977D99AC8595}" destId="{9834D388-136C-B344-88BE-F15D7717EACB}" srcOrd="1" destOrd="0" presId="urn:microsoft.com/office/officeart/2008/layout/HorizontalMultiLevelHierarchy"/>
    <dgm:cxn modelId="{A313E1B8-1DD3-8143-934A-6D79372E67A1}" type="presParOf" srcId="{9609FAC1-E239-E546-8C1F-9882C21273D4}" destId="{9807A86A-46CD-3149-96C8-F81B282710C6}" srcOrd="6" destOrd="0" presId="urn:microsoft.com/office/officeart/2008/layout/HorizontalMultiLevelHierarchy"/>
    <dgm:cxn modelId="{488655B5-F532-D744-82DC-0C93D1D46450}" type="presParOf" srcId="{9807A86A-46CD-3149-96C8-F81B282710C6}" destId="{208875A9-BBC4-D14C-87AB-12C54BFC21D8}" srcOrd="0" destOrd="0" presId="urn:microsoft.com/office/officeart/2008/layout/HorizontalMultiLevelHierarchy"/>
    <dgm:cxn modelId="{5C76BD47-48A6-C94E-9B24-C70B710B31AD}" type="presParOf" srcId="{9609FAC1-E239-E546-8C1F-9882C21273D4}" destId="{5F3BCED7-D3D7-B24F-87A6-DF902E75D040}" srcOrd="7" destOrd="0" presId="urn:microsoft.com/office/officeart/2008/layout/HorizontalMultiLevelHierarchy"/>
    <dgm:cxn modelId="{1B6CA40A-68AF-6E42-B78B-C8FDCFA1C740}" type="presParOf" srcId="{5F3BCED7-D3D7-B24F-87A6-DF902E75D040}" destId="{54F7B1AA-193D-AD4C-8876-BFD8EDCA765D}" srcOrd="0" destOrd="0" presId="urn:microsoft.com/office/officeart/2008/layout/HorizontalMultiLevelHierarchy"/>
    <dgm:cxn modelId="{84BDC9A3-2921-C346-A3E7-8A7200541ECB}" type="presParOf" srcId="{5F3BCED7-D3D7-B24F-87A6-DF902E75D040}" destId="{E57E6DAE-8118-664A-B57C-18C17C635F5E}" srcOrd="1" destOrd="0" presId="urn:microsoft.com/office/officeart/2008/layout/HorizontalMultiLevelHierarchy"/>
    <dgm:cxn modelId="{D076322C-E580-164C-8676-F6232A28530F}" type="presParOf" srcId="{E57E6DAE-8118-664A-B57C-18C17C635F5E}" destId="{E7F2D710-11D6-C74C-908A-A9F9EBA41FA6}" srcOrd="0" destOrd="0" presId="urn:microsoft.com/office/officeart/2008/layout/HorizontalMultiLevelHierarchy"/>
    <dgm:cxn modelId="{09414ACA-9033-7A4E-8DE9-75A0DB0A94F3}" type="presParOf" srcId="{E7F2D710-11D6-C74C-908A-A9F9EBA41FA6}" destId="{97660906-26AE-6B41-BE0C-DD024CEDB9C9}" srcOrd="0" destOrd="0" presId="urn:microsoft.com/office/officeart/2008/layout/HorizontalMultiLevelHierarchy"/>
    <dgm:cxn modelId="{CC463A96-FAC2-F94E-80A3-6396F5829007}" type="presParOf" srcId="{E57E6DAE-8118-664A-B57C-18C17C635F5E}" destId="{1F942BA8-59A4-744E-A192-702ED1E33AE8}" srcOrd="1" destOrd="0" presId="urn:microsoft.com/office/officeart/2008/layout/HorizontalMultiLevelHierarchy"/>
    <dgm:cxn modelId="{4E861DD5-82CB-2741-9F80-C0017C72EA8F}" type="presParOf" srcId="{1F942BA8-59A4-744E-A192-702ED1E33AE8}" destId="{177A23D8-A565-6E4F-A070-F41F2BF18E97}" srcOrd="0" destOrd="0" presId="urn:microsoft.com/office/officeart/2008/layout/HorizontalMultiLevelHierarchy"/>
    <dgm:cxn modelId="{B35C67F4-5A77-9F43-9532-17C2DCE26DE7}" type="presParOf" srcId="{1F942BA8-59A4-744E-A192-702ED1E33AE8}" destId="{6FE9B5D4-C186-414D-BF59-8F4F8D5A6D95}" srcOrd="1" destOrd="0" presId="urn:microsoft.com/office/officeart/2008/layout/HorizontalMultiLevelHierarchy"/>
    <dgm:cxn modelId="{A6501751-BA13-BE49-ABAF-5E2E8827221A}" type="presParOf" srcId="{E57E6DAE-8118-664A-B57C-18C17C635F5E}" destId="{B7921C3F-FBEE-EF4A-B067-4DA85AA6E355}" srcOrd="2" destOrd="0" presId="urn:microsoft.com/office/officeart/2008/layout/HorizontalMultiLevelHierarchy"/>
    <dgm:cxn modelId="{F1574A93-3DCC-1546-B539-BEB39386305D}" type="presParOf" srcId="{B7921C3F-FBEE-EF4A-B067-4DA85AA6E355}" destId="{AD200240-3F0E-864D-8641-5FA3DC6B5482}" srcOrd="0" destOrd="0" presId="urn:microsoft.com/office/officeart/2008/layout/HorizontalMultiLevelHierarchy"/>
    <dgm:cxn modelId="{5A2A5BE4-2238-8345-924C-9DDA407E6226}" type="presParOf" srcId="{E57E6DAE-8118-664A-B57C-18C17C635F5E}" destId="{EB9AE998-59B2-5F43-BE80-61AC0242EED7}" srcOrd="3" destOrd="0" presId="urn:microsoft.com/office/officeart/2008/layout/HorizontalMultiLevelHierarchy"/>
    <dgm:cxn modelId="{391FCE5B-0FE4-2340-A74E-C79AEFC98DE0}" type="presParOf" srcId="{EB9AE998-59B2-5F43-BE80-61AC0242EED7}" destId="{4973C568-04B0-7B4F-BFF4-905B9FE54EF9}" srcOrd="0" destOrd="0" presId="urn:microsoft.com/office/officeart/2008/layout/HorizontalMultiLevelHierarchy"/>
    <dgm:cxn modelId="{310E7B5F-34BF-B944-9D21-44A73764B53B}" type="presParOf" srcId="{EB9AE998-59B2-5F43-BE80-61AC0242EED7}" destId="{5CBD5230-1972-E940-A0B9-A93F3F5516E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F55CB-E17D-4010-887F-73ED1D205624}">
      <dsp:nvSpPr>
        <dsp:cNvPr id="0" name=""/>
        <dsp:cNvSpPr/>
      </dsp:nvSpPr>
      <dsp:spPr>
        <a:xfrm>
          <a:off x="1572908" y="580949"/>
          <a:ext cx="3639885" cy="3216676"/>
        </a:xfrm>
        <a:prstGeom prst="blockArc">
          <a:avLst>
            <a:gd name="adj1" fmla="val 10606653"/>
            <a:gd name="adj2" fmla="val 18167684"/>
            <a:gd name="adj3" fmla="val 46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DC5E2D-D4E0-4DD9-8CE7-54B5D209CC8B}">
      <dsp:nvSpPr>
        <dsp:cNvPr id="0" name=""/>
        <dsp:cNvSpPr/>
      </dsp:nvSpPr>
      <dsp:spPr>
        <a:xfrm>
          <a:off x="1639522" y="926679"/>
          <a:ext cx="3639885" cy="3154252"/>
        </a:xfrm>
        <a:prstGeom prst="blockArc">
          <a:avLst>
            <a:gd name="adj1" fmla="val 3437345"/>
            <a:gd name="adj2" fmla="val 10891053"/>
            <a:gd name="adj3" fmla="val 46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2A3ADE-FAC2-41A5-90CB-4AA743651B51}">
      <dsp:nvSpPr>
        <dsp:cNvPr id="0" name=""/>
        <dsp:cNvSpPr/>
      </dsp:nvSpPr>
      <dsp:spPr>
        <a:xfrm>
          <a:off x="3854196" y="932607"/>
          <a:ext cx="3639885" cy="3129646"/>
        </a:xfrm>
        <a:prstGeom prst="blockArc">
          <a:avLst>
            <a:gd name="adj1" fmla="val 21448523"/>
            <a:gd name="adj2" fmla="val 7475317"/>
            <a:gd name="adj3" fmla="val 46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B344F3-C000-4C06-BE96-73D6CAA53763}">
      <dsp:nvSpPr>
        <dsp:cNvPr id="0" name=""/>
        <dsp:cNvSpPr/>
      </dsp:nvSpPr>
      <dsp:spPr>
        <a:xfrm>
          <a:off x="3844656" y="559484"/>
          <a:ext cx="3639885" cy="3167465"/>
        </a:xfrm>
        <a:prstGeom prst="blockArc">
          <a:avLst>
            <a:gd name="adj1" fmla="val 14116820"/>
            <a:gd name="adj2" fmla="val 259707"/>
            <a:gd name="adj3" fmla="val 46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1CA519-208F-4EF7-B122-EC26450E9EE9}">
      <dsp:nvSpPr>
        <dsp:cNvPr id="0" name=""/>
        <dsp:cNvSpPr/>
      </dsp:nvSpPr>
      <dsp:spPr>
        <a:xfrm>
          <a:off x="3190456" y="1490991"/>
          <a:ext cx="2614000" cy="17488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臺灣華語文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語料庫</a:t>
          </a:r>
        </a:p>
      </dsp:txBody>
      <dsp:txXfrm>
        <a:off x="3573267" y="1747102"/>
        <a:ext cx="1848378" cy="1236616"/>
      </dsp:txXfrm>
    </dsp:sp>
    <dsp:sp modelId="{31FCEB9A-08AC-4A4F-8BAD-24E1ABC78BFB}">
      <dsp:nvSpPr>
        <dsp:cNvPr id="0" name=""/>
        <dsp:cNvSpPr/>
      </dsp:nvSpPr>
      <dsp:spPr>
        <a:xfrm>
          <a:off x="3076879" y="185771"/>
          <a:ext cx="2841153" cy="117289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書面語語料</a:t>
          </a:r>
          <a:endParaRPr lang="en-US" altLang="zh-TW" sz="24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2000" b="1" kern="1200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4</a:t>
          </a:r>
          <a:r>
            <a:rPr lang="zh-TW" altLang="en-US" sz="2000" b="1" kern="1200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億</a:t>
          </a:r>
          <a:r>
            <a:rPr lang="en-US" altLang="zh-TW" sz="2000" b="1" kern="1200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3,541</a:t>
          </a:r>
          <a:r>
            <a:rPr lang="zh-TW" altLang="en-US" sz="2000" b="1" kern="1200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萬字</a:t>
          </a:r>
          <a:endParaRPr lang="en-US" altLang="zh-TW" sz="2000" b="1" kern="1200" dirty="0">
            <a:solidFill>
              <a:schemeClr val="tx1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3492956" y="357538"/>
        <a:ext cx="2008999" cy="829362"/>
      </dsp:txXfrm>
    </dsp:sp>
    <dsp:sp modelId="{85AE391C-6486-4340-BAD6-4C675FA1CDCD}">
      <dsp:nvSpPr>
        <dsp:cNvPr id="0" name=""/>
        <dsp:cNvSpPr/>
      </dsp:nvSpPr>
      <dsp:spPr>
        <a:xfrm>
          <a:off x="6316170" y="1596774"/>
          <a:ext cx="1932909" cy="154161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華英雙語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語料</a:t>
          </a:r>
          <a:endParaRPr lang="en-US" altLang="zh-TW" sz="24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2000" b="1" kern="1200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1,276</a:t>
          </a:r>
          <a:r>
            <a:rPr lang="zh-TW" altLang="en-US" sz="2000" b="1" kern="1200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萬字</a:t>
          </a:r>
          <a:endParaRPr lang="en-US" altLang="zh-TW" sz="2000" b="1" kern="1200" dirty="0">
            <a:solidFill>
              <a:schemeClr val="tx1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6599238" y="1822539"/>
        <a:ext cx="1366773" cy="1090089"/>
      </dsp:txXfrm>
    </dsp:sp>
    <dsp:sp modelId="{43657EFF-08CD-4125-97E1-336F4B11544C}">
      <dsp:nvSpPr>
        <dsp:cNvPr id="0" name=""/>
        <dsp:cNvSpPr/>
      </dsp:nvSpPr>
      <dsp:spPr>
        <a:xfrm>
          <a:off x="2832653" y="3321035"/>
          <a:ext cx="3329606" cy="117671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華語中介語語料</a:t>
          </a:r>
          <a:endParaRPr lang="en-US" altLang="zh-TW" sz="24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2000" b="1" kern="1200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161</a:t>
          </a:r>
          <a:r>
            <a:rPr lang="zh-TW" altLang="en-US" sz="2000" b="1" kern="1200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萬字</a:t>
          </a:r>
          <a:endParaRPr lang="en-US" altLang="zh-TW" sz="2000" b="1" kern="1200" dirty="0">
            <a:solidFill>
              <a:schemeClr val="tx1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3320263" y="3493362"/>
        <a:ext cx="2354386" cy="832065"/>
      </dsp:txXfrm>
    </dsp:sp>
    <dsp:sp modelId="{F15D4B35-FDDB-47A5-8A77-4ACCE6AB48DA}">
      <dsp:nvSpPr>
        <dsp:cNvPr id="0" name=""/>
        <dsp:cNvSpPr/>
      </dsp:nvSpPr>
      <dsp:spPr>
        <a:xfrm>
          <a:off x="793226" y="1595062"/>
          <a:ext cx="1932909" cy="154293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口語語料</a:t>
          </a:r>
          <a:endParaRPr lang="en-US" altLang="zh-TW" sz="24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2000" b="1" kern="1200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5,305</a:t>
          </a:r>
          <a:r>
            <a:rPr lang="zh-TW" altLang="en-US" sz="2000" b="1" kern="1200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萬字</a:t>
          </a:r>
          <a:endParaRPr lang="en-US" altLang="zh-TW" sz="2000" b="1" kern="1200" dirty="0">
            <a:solidFill>
              <a:schemeClr val="tx1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1076294" y="1821019"/>
        <a:ext cx="1366773" cy="10910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50814-2D0F-A74E-A285-391EB080CDCE}">
      <dsp:nvSpPr>
        <dsp:cNvPr id="0" name=""/>
        <dsp:cNvSpPr/>
      </dsp:nvSpPr>
      <dsp:spPr>
        <a:xfrm>
          <a:off x="1352" y="1580386"/>
          <a:ext cx="1792673" cy="179267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 dirty="0"/>
            <a:t>語料庫</a:t>
          </a:r>
        </a:p>
      </dsp:txBody>
      <dsp:txXfrm>
        <a:off x="263883" y="1842917"/>
        <a:ext cx="1267611" cy="1267611"/>
      </dsp:txXfrm>
    </dsp:sp>
    <dsp:sp modelId="{BA8468B1-89AD-174A-8DB4-8C6BD8950723}">
      <dsp:nvSpPr>
        <dsp:cNvPr id="0" name=""/>
        <dsp:cNvSpPr/>
      </dsp:nvSpPr>
      <dsp:spPr>
        <a:xfrm>
          <a:off x="1939591" y="1956847"/>
          <a:ext cx="1039750" cy="1039750"/>
        </a:xfrm>
        <a:prstGeom prst="mathPlus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700" kern="1200"/>
        </a:p>
      </dsp:txBody>
      <dsp:txXfrm>
        <a:off x="2077410" y="2354447"/>
        <a:ext cx="764112" cy="244550"/>
      </dsp:txXfrm>
    </dsp:sp>
    <dsp:sp modelId="{709E72C9-9583-8245-879F-58C0970AFE04}">
      <dsp:nvSpPr>
        <dsp:cNvPr id="0" name=""/>
        <dsp:cNvSpPr/>
      </dsp:nvSpPr>
      <dsp:spPr>
        <a:xfrm>
          <a:off x="3124906" y="1580386"/>
          <a:ext cx="1792673" cy="1792673"/>
        </a:xfrm>
        <a:prstGeom prst="ellipse">
          <a:avLst/>
        </a:prstGeom>
        <a:gradFill rotWithShape="0">
          <a:gsLst>
            <a:gs pos="0">
              <a:schemeClr val="accent3">
                <a:hueOff val="1351992"/>
                <a:satOff val="-4498"/>
                <a:lumOff val="-2255"/>
                <a:alphaOff val="0"/>
                <a:tint val="96000"/>
                <a:lumMod val="104000"/>
              </a:schemeClr>
            </a:gs>
            <a:gs pos="100000">
              <a:schemeClr val="accent3">
                <a:hueOff val="1351992"/>
                <a:satOff val="-4498"/>
                <a:lumOff val="-2255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 dirty="0"/>
            <a:t>搜尋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 dirty="0"/>
            <a:t>引擎</a:t>
          </a:r>
        </a:p>
      </dsp:txBody>
      <dsp:txXfrm>
        <a:off x="3387437" y="1842917"/>
        <a:ext cx="1267611" cy="1267611"/>
      </dsp:txXfrm>
    </dsp:sp>
    <dsp:sp modelId="{04F7F3A1-B068-7047-A18F-992474A87719}">
      <dsp:nvSpPr>
        <dsp:cNvPr id="0" name=""/>
        <dsp:cNvSpPr/>
      </dsp:nvSpPr>
      <dsp:spPr>
        <a:xfrm>
          <a:off x="5063145" y="1956847"/>
          <a:ext cx="1039750" cy="1039750"/>
        </a:xfrm>
        <a:prstGeom prst="mathEqual">
          <a:avLst/>
        </a:prstGeom>
        <a:gradFill rotWithShape="0">
          <a:gsLst>
            <a:gs pos="0">
              <a:schemeClr val="accent3">
                <a:hueOff val="2703983"/>
                <a:satOff val="-8997"/>
                <a:lumOff val="-4509"/>
                <a:alphaOff val="0"/>
                <a:tint val="96000"/>
                <a:lumMod val="104000"/>
              </a:schemeClr>
            </a:gs>
            <a:gs pos="100000">
              <a:schemeClr val="accent3">
                <a:hueOff val="2703983"/>
                <a:satOff val="-8997"/>
                <a:lumOff val="-4509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500" kern="1200"/>
        </a:p>
      </dsp:txBody>
      <dsp:txXfrm>
        <a:off x="5200964" y="2171036"/>
        <a:ext cx="764112" cy="611373"/>
      </dsp:txXfrm>
    </dsp:sp>
    <dsp:sp modelId="{F6C68A86-94E3-344F-844B-397F15C40E59}">
      <dsp:nvSpPr>
        <dsp:cNvPr id="0" name=""/>
        <dsp:cNvSpPr/>
      </dsp:nvSpPr>
      <dsp:spPr>
        <a:xfrm>
          <a:off x="6248461" y="1580386"/>
          <a:ext cx="1792673" cy="1792673"/>
        </a:xfrm>
        <a:prstGeom prst="ellipse">
          <a:avLst/>
        </a:prstGeom>
        <a:gradFill rotWithShape="0">
          <a:gsLst>
            <a:gs pos="0">
              <a:schemeClr val="accent3">
                <a:hueOff val="2703983"/>
                <a:satOff val="-8997"/>
                <a:lumOff val="-4509"/>
                <a:alphaOff val="0"/>
                <a:tint val="96000"/>
                <a:lumMod val="104000"/>
              </a:schemeClr>
            </a:gs>
            <a:gs pos="100000">
              <a:schemeClr val="accent3">
                <a:hueOff val="2703983"/>
                <a:satOff val="-8997"/>
                <a:lumOff val="-4509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 dirty="0"/>
            <a:t>語料庫技術</a:t>
          </a:r>
        </a:p>
      </dsp:txBody>
      <dsp:txXfrm>
        <a:off x="6510992" y="1842917"/>
        <a:ext cx="1267611" cy="12676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21C3F-FBEE-EF4A-B067-4DA85AA6E355}">
      <dsp:nvSpPr>
        <dsp:cNvPr id="0" name=""/>
        <dsp:cNvSpPr/>
      </dsp:nvSpPr>
      <dsp:spPr>
        <a:xfrm>
          <a:off x="5023356" y="5732795"/>
          <a:ext cx="380428" cy="36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214" y="0"/>
              </a:lnTo>
              <a:lnTo>
                <a:pt x="190214" y="362451"/>
              </a:lnTo>
              <a:lnTo>
                <a:pt x="380428" y="362451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kern="1200"/>
        </a:p>
      </dsp:txBody>
      <dsp:txXfrm>
        <a:off x="4950845" y="5900885"/>
        <a:ext cx="525449" cy="26272"/>
      </dsp:txXfrm>
    </dsp:sp>
    <dsp:sp modelId="{E7F2D710-11D6-C74C-908A-A9F9EBA41FA6}">
      <dsp:nvSpPr>
        <dsp:cNvPr id="0" name=""/>
        <dsp:cNvSpPr/>
      </dsp:nvSpPr>
      <dsp:spPr>
        <a:xfrm>
          <a:off x="5023356" y="5370344"/>
          <a:ext cx="380428" cy="362451"/>
        </a:xfrm>
        <a:custGeom>
          <a:avLst/>
          <a:gdLst/>
          <a:ahLst/>
          <a:cxnLst/>
          <a:rect l="0" t="0" r="0" b="0"/>
          <a:pathLst>
            <a:path>
              <a:moveTo>
                <a:pt x="0" y="362451"/>
              </a:moveTo>
              <a:lnTo>
                <a:pt x="190214" y="362451"/>
              </a:lnTo>
              <a:lnTo>
                <a:pt x="190214" y="0"/>
              </a:lnTo>
              <a:lnTo>
                <a:pt x="380428" y="0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kern="1200"/>
        </a:p>
      </dsp:txBody>
      <dsp:txXfrm>
        <a:off x="4950845" y="5538434"/>
        <a:ext cx="525449" cy="26272"/>
      </dsp:txXfrm>
    </dsp:sp>
    <dsp:sp modelId="{9807A86A-46CD-3149-96C8-F81B282710C6}">
      <dsp:nvSpPr>
        <dsp:cNvPr id="0" name=""/>
        <dsp:cNvSpPr/>
      </dsp:nvSpPr>
      <dsp:spPr>
        <a:xfrm>
          <a:off x="1275885" y="3376863"/>
          <a:ext cx="380428" cy="23559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214" y="0"/>
              </a:lnTo>
              <a:lnTo>
                <a:pt x="190214" y="2355932"/>
              </a:lnTo>
              <a:lnTo>
                <a:pt x="380428" y="2355932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kern="1200"/>
        </a:p>
      </dsp:txBody>
      <dsp:txXfrm>
        <a:off x="272874" y="4495168"/>
        <a:ext cx="2386450" cy="119322"/>
      </dsp:txXfrm>
    </dsp:sp>
    <dsp:sp modelId="{E8E5DB0D-4C12-4445-9855-2A5037F20C21}">
      <dsp:nvSpPr>
        <dsp:cNvPr id="0" name=""/>
        <dsp:cNvSpPr/>
      </dsp:nvSpPr>
      <dsp:spPr>
        <a:xfrm>
          <a:off x="5023356" y="4282991"/>
          <a:ext cx="380428" cy="36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214" y="0"/>
              </a:lnTo>
              <a:lnTo>
                <a:pt x="190214" y="362451"/>
              </a:lnTo>
              <a:lnTo>
                <a:pt x="380428" y="362451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kern="1200"/>
        </a:p>
      </dsp:txBody>
      <dsp:txXfrm>
        <a:off x="4950845" y="4451080"/>
        <a:ext cx="525449" cy="26272"/>
      </dsp:txXfrm>
    </dsp:sp>
    <dsp:sp modelId="{1CFEC90A-6088-EB4A-9D31-F6A6448B8D16}">
      <dsp:nvSpPr>
        <dsp:cNvPr id="0" name=""/>
        <dsp:cNvSpPr/>
      </dsp:nvSpPr>
      <dsp:spPr>
        <a:xfrm>
          <a:off x="5023356" y="3920539"/>
          <a:ext cx="380428" cy="362451"/>
        </a:xfrm>
        <a:custGeom>
          <a:avLst/>
          <a:gdLst/>
          <a:ahLst/>
          <a:cxnLst/>
          <a:rect l="0" t="0" r="0" b="0"/>
          <a:pathLst>
            <a:path>
              <a:moveTo>
                <a:pt x="0" y="362451"/>
              </a:moveTo>
              <a:lnTo>
                <a:pt x="190214" y="362451"/>
              </a:lnTo>
              <a:lnTo>
                <a:pt x="190214" y="0"/>
              </a:lnTo>
              <a:lnTo>
                <a:pt x="380428" y="0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kern="1200"/>
        </a:p>
      </dsp:txBody>
      <dsp:txXfrm>
        <a:off x="4950845" y="4088629"/>
        <a:ext cx="525449" cy="26272"/>
      </dsp:txXfrm>
    </dsp:sp>
    <dsp:sp modelId="{EFD702A1-BE7A-1241-AA60-595BB485C274}">
      <dsp:nvSpPr>
        <dsp:cNvPr id="0" name=""/>
        <dsp:cNvSpPr/>
      </dsp:nvSpPr>
      <dsp:spPr>
        <a:xfrm>
          <a:off x="1275885" y="3376863"/>
          <a:ext cx="380428" cy="906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214" y="0"/>
              </a:lnTo>
              <a:lnTo>
                <a:pt x="190214" y="906127"/>
              </a:lnTo>
              <a:lnTo>
                <a:pt x="380428" y="906127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kern="1200"/>
        </a:p>
      </dsp:txBody>
      <dsp:txXfrm>
        <a:off x="974725" y="3805358"/>
        <a:ext cx="982748" cy="49137"/>
      </dsp:txXfrm>
    </dsp:sp>
    <dsp:sp modelId="{22B12000-6BE9-364D-936A-690B4C7E41DA}">
      <dsp:nvSpPr>
        <dsp:cNvPr id="0" name=""/>
        <dsp:cNvSpPr/>
      </dsp:nvSpPr>
      <dsp:spPr>
        <a:xfrm>
          <a:off x="5023356" y="2833186"/>
          <a:ext cx="380428" cy="36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214" y="0"/>
              </a:lnTo>
              <a:lnTo>
                <a:pt x="190214" y="362451"/>
              </a:lnTo>
              <a:lnTo>
                <a:pt x="380428" y="362451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kern="1200"/>
        </a:p>
      </dsp:txBody>
      <dsp:txXfrm>
        <a:off x="4950845" y="3001275"/>
        <a:ext cx="525449" cy="26272"/>
      </dsp:txXfrm>
    </dsp:sp>
    <dsp:sp modelId="{AF3A11B6-E789-464C-9F28-B9F8329839FD}">
      <dsp:nvSpPr>
        <dsp:cNvPr id="0" name=""/>
        <dsp:cNvSpPr/>
      </dsp:nvSpPr>
      <dsp:spPr>
        <a:xfrm>
          <a:off x="5023356" y="2470735"/>
          <a:ext cx="380428" cy="362451"/>
        </a:xfrm>
        <a:custGeom>
          <a:avLst/>
          <a:gdLst/>
          <a:ahLst/>
          <a:cxnLst/>
          <a:rect l="0" t="0" r="0" b="0"/>
          <a:pathLst>
            <a:path>
              <a:moveTo>
                <a:pt x="0" y="362451"/>
              </a:moveTo>
              <a:lnTo>
                <a:pt x="190214" y="362451"/>
              </a:lnTo>
              <a:lnTo>
                <a:pt x="190214" y="0"/>
              </a:lnTo>
              <a:lnTo>
                <a:pt x="380428" y="0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kern="1200"/>
        </a:p>
      </dsp:txBody>
      <dsp:txXfrm>
        <a:off x="4950845" y="2638824"/>
        <a:ext cx="525449" cy="26272"/>
      </dsp:txXfrm>
    </dsp:sp>
    <dsp:sp modelId="{3BF41438-05C5-C34C-9F5B-D2F430379C17}">
      <dsp:nvSpPr>
        <dsp:cNvPr id="0" name=""/>
        <dsp:cNvSpPr/>
      </dsp:nvSpPr>
      <dsp:spPr>
        <a:xfrm>
          <a:off x="1275885" y="2833186"/>
          <a:ext cx="380428" cy="543676"/>
        </a:xfrm>
        <a:custGeom>
          <a:avLst/>
          <a:gdLst/>
          <a:ahLst/>
          <a:cxnLst/>
          <a:rect l="0" t="0" r="0" b="0"/>
          <a:pathLst>
            <a:path>
              <a:moveTo>
                <a:pt x="0" y="543676"/>
              </a:moveTo>
              <a:lnTo>
                <a:pt x="190214" y="543676"/>
              </a:lnTo>
              <a:lnTo>
                <a:pt x="190214" y="0"/>
              </a:lnTo>
              <a:lnTo>
                <a:pt x="380428" y="0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kern="1200"/>
        </a:p>
      </dsp:txBody>
      <dsp:txXfrm>
        <a:off x="1134320" y="3088435"/>
        <a:ext cx="663558" cy="33177"/>
      </dsp:txXfrm>
    </dsp:sp>
    <dsp:sp modelId="{5D2428D1-D522-F446-BB04-64E105F27CF3}">
      <dsp:nvSpPr>
        <dsp:cNvPr id="0" name=""/>
        <dsp:cNvSpPr/>
      </dsp:nvSpPr>
      <dsp:spPr>
        <a:xfrm>
          <a:off x="5023356" y="1020930"/>
          <a:ext cx="380428" cy="724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214" y="0"/>
              </a:lnTo>
              <a:lnTo>
                <a:pt x="190214" y="724902"/>
              </a:lnTo>
              <a:lnTo>
                <a:pt x="380428" y="724902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kern="1200"/>
        </a:p>
      </dsp:txBody>
      <dsp:txXfrm>
        <a:off x="4804238" y="1362914"/>
        <a:ext cx="818663" cy="40933"/>
      </dsp:txXfrm>
    </dsp:sp>
    <dsp:sp modelId="{C8900218-3FB6-FA49-BF52-F7DFA8943D62}">
      <dsp:nvSpPr>
        <dsp:cNvPr id="0" name=""/>
        <dsp:cNvSpPr/>
      </dsp:nvSpPr>
      <dsp:spPr>
        <a:xfrm>
          <a:off x="5023356" y="975210"/>
          <a:ext cx="38042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0428" y="45720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kern="1200"/>
        </a:p>
      </dsp:txBody>
      <dsp:txXfrm>
        <a:off x="5023356" y="1011419"/>
        <a:ext cx="380428" cy="19021"/>
      </dsp:txXfrm>
    </dsp:sp>
    <dsp:sp modelId="{FDCBAA56-0CFD-A94A-AE1F-86C8861336DC}">
      <dsp:nvSpPr>
        <dsp:cNvPr id="0" name=""/>
        <dsp:cNvSpPr/>
      </dsp:nvSpPr>
      <dsp:spPr>
        <a:xfrm>
          <a:off x="5023356" y="296027"/>
          <a:ext cx="380428" cy="724902"/>
        </a:xfrm>
        <a:custGeom>
          <a:avLst/>
          <a:gdLst/>
          <a:ahLst/>
          <a:cxnLst/>
          <a:rect l="0" t="0" r="0" b="0"/>
          <a:pathLst>
            <a:path>
              <a:moveTo>
                <a:pt x="0" y="724902"/>
              </a:moveTo>
              <a:lnTo>
                <a:pt x="190214" y="724902"/>
              </a:lnTo>
              <a:lnTo>
                <a:pt x="190214" y="0"/>
              </a:lnTo>
              <a:lnTo>
                <a:pt x="380428" y="0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kern="1200"/>
        </a:p>
      </dsp:txBody>
      <dsp:txXfrm>
        <a:off x="4804238" y="638012"/>
        <a:ext cx="818663" cy="40933"/>
      </dsp:txXfrm>
    </dsp:sp>
    <dsp:sp modelId="{D7EDFD5F-6061-684C-AF73-570D21B201AC}">
      <dsp:nvSpPr>
        <dsp:cNvPr id="0" name=""/>
        <dsp:cNvSpPr/>
      </dsp:nvSpPr>
      <dsp:spPr>
        <a:xfrm>
          <a:off x="1275885" y="1020930"/>
          <a:ext cx="380428" cy="2355932"/>
        </a:xfrm>
        <a:custGeom>
          <a:avLst/>
          <a:gdLst/>
          <a:ahLst/>
          <a:cxnLst/>
          <a:rect l="0" t="0" r="0" b="0"/>
          <a:pathLst>
            <a:path>
              <a:moveTo>
                <a:pt x="0" y="2355932"/>
              </a:moveTo>
              <a:lnTo>
                <a:pt x="190214" y="2355932"/>
              </a:lnTo>
              <a:lnTo>
                <a:pt x="190214" y="0"/>
              </a:lnTo>
              <a:lnTo>
                <a:pt x="380428" y="0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800" kern="1200"/>
        </a:p>
      </dsp:txBody>
      <dsp:txXfrm>
        <a:off x="272874" y="2139235"/>
        <a:ext cx="2386450" cy="119322"/>
      </dsp:txXfrm>
    </dsp:sp>
    <dsp:sp modelId="{577C5604-F499-8C42-A679-144811FBF257}">
      <dsp:nvSpPr>
        <dsp:cNvPr id="0" name=""/>
        <dsp:cNvSpPr/>
      </dsp:nvSpPr>
      <dsp:spPr>
        <a:xfrm rot="16200000">
          <a:off x="-763493" y="2863594"/>
          <a:ext cx="3052220" cy="10265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語料庫</a:t>
          </a:r>
          <a:endParaRPr lang="en-US" altLang="zh-TW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之應用</a:t>
          </a:r>
        </a:p>
      </dsp:txBody>
      <dsp:txXfrm>
        <a:off x="-763493" y="2863594"/>
        <a:ext cx="3052220" cy="1026537"/>
      </dsp:txXfrm>
    </dsp:sp>
    <dsp:sp modelId="{2EBA0D49-D22C-8546-AC79-33E018E28F67}">
      <dsp:nvSpPr>
        <dsp:cNvPr id="0" name=""/>
        <dsp:cNvSpPr/>
      </dsp:nvSpPr>
      <dsp:spPr>
        <a:xfrm>
          <a:off x="1656314" y="730969"/>
          <a:ext cx="3367041" cy="57992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語言現象分析</a:t>
          </a:r>
        </a:p>
      </dsp:txBody>
      <dsp:txXfrm>
        <a:off x="1656314" y="730969"/>
        <a:ext cx="3367041" cy="579921"/>
      </dsp:txXfrm>
    </dsp:sp>
    <dsp:sp modelId="{DE1C5648-D31E-D541-925B-2DB02B06A649}">
      <dsp:nvSpPr>
        <dsp:cNvPr id="0" name=""/>
        <dsp:cNvSpPr/>
      </dsp:nvSpPr>
      <dsp:spPr>
        <a:xfrm>
          <a:off x="5403784" y="6066"/>
          <a:ext cx="3367041" cy="57992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年度常用語詞</a:t>
          </a:r>
        </a:p>
      </dsp:txBody>
      <dsp:txXfrm>
        <a:off x="5403784" y="6066"/>
        <a:ext cx="3367041" cy="579921"/>
      </dsp:txXfrm>
    </dsp:sp>
    <dsp:sp modelId="{EA5EB038-57A2-D445-A05B-E2A8058624A2}">
      <dsp:nvSpPr>
        <dsp:cNvPr id="0" name=""/>
        <dsp:cNvSpPr/>
      </dsp:nvSpPr>
      <dsp:spPr>
        <a:xfrm>
          <a:off x="5403784" y="730969"/>
          <a:ext cx="3367041" cy="57992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語言癌</a:t>
          </a:r>
        </a:p>
      </dsp:txBody>
      <dsp:txXfrm>
        <a:off x="5403784" y="730969"/>
        <a:ext cx="3367041" cy="579921"/>
      </dsp:txXfrm>
    </dsp:sp>
    <dsp:sp modelId="{E173D549-F123-C64A-9596-EBC797F3FF52}">
      <dsp:nvSpPr>
        <dsp:cNvPr id="0" name=""/>
        <dsp:cNvSpPr/>
      </dsp:nvSpPr>
      <dsp:spPr>
        <a:xfrm>
          <a:off x="5403784" y="1455871"/>
          <a:ext cx="3367041" cy="57992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詞彙語法</a:t>
          </a:r>
        </a:p>
      </dsp:txBody>
      <dsp:txXfrm>
        <a:off x="5403784" y="1455871"/>
        <a:ext cx="3367041" cy="579921"/>
      </dsp:txXfrm>
    </dsp:sp>
    <dsp:sp modelId="{737F8422-D33B-A54B-9AE2-4F3405F52946}">
      <dsp:nvSpPr>
        <dsp:cNvPr id="0" name=""/>
        <dsp:cNvSpPr/>
      </dsp:nvSpPr>
      <dsp:spPr>
        <a:xfrm>
          <a:off x="1656314" y="2543225"/>
          <a:ext cx="3367041" cy="57992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辭典編纂</a:t>
          </a:r>
        </a:p>
      </dsp:txBody>
      <dsp:txXfrm>
        <a:off x="1656314" y="2543225"/>
        <a:ext cx="3367041" cy="579921"/>
      </dsp:txXfrm>
    </dsp:sp>
    <dsp:sp modelId="{974B868D-9469-494A-A3EA-A2F895B5FF33}">
      <dsp:nvSpPr>
        <dsp:cNvPr id="0" name=""/>
        <dsp:cNvSpPr/>
      </dsp:nvSpPr>
      <dsp:spPr>
        <a:xfrm>
          <a:off x="5403784" y="2180774"/>
          <a:ext cx="3367041" cy="57992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新詞或舊詞新義之分析</a:t>
          </a:r>
        </a:p>
      </dsp:txBody>
      <dsp:txXfrm>
        <a:off x="5403784" y="2180774"/>
        <a:ext cx="3367041" cy="579921"/>
      </dsp:txXfrm>
    </dsp:sp>
    <dsp:sp modelId="{1657EA7F-6E57-864A-88B9-4A051A96DD9B}">
      <dsp:nvSpPr>
        <dsp:cNvPr id="0" name=""/>
        <dsp:cNvSpPr/>
      </dsp:nvSpPr>
      <dsp:spPr>
        <a:xfrm>
          <a:off x="5403784" y="2905676"/>
          <a:ext cx="3367041" cy="57992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例句挑選</a:t>
          </a:r>
        </a:p>
      </dsp:txBody>
      <dsp:txXfrm>
        <a:off x="5403784" y="2905676"/>
        <a:ext cx="3367041" cy="579921"/>
      </dsp:txXfrm>
    </dsp:sp>
    <dsp:sp modelId="{11A35C67-F1AC-D44E-948A-C18B0C5EDEB1}">
      <dsp:nvSpPr>
        <dsp:cNvPr id="0" name=""/>
        <dsp:cNvSpPr/>
      </dsp:nvSpPr>
      <dsp:spPr>
        <a:xfrm>
          <a:off x="1656314" y="3993030"/>
          <a:ext cx="3367041" cy="57992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翻譯輔助</a:t>
          </a:r>
        </a:p>
      </dsp:txBody>
      <dsp:txXfrm>
        <a:off x="1656314" y="3993030"/>
        <a:ext cx="3367041" cy="579921"/>
      </dsp:txXfrm>
    </dsp:sp>
    <dsp:sp modelId="{DA0BAFE7-E470-3946-AC1C-7198289302B6}">
      <dsp:nvSpPr>
        <dsp:cNvPr id="0" name=""/>
        <dsp:cNvSpPr/>
      </dsp:nvSpPr>
      <dsp:spPr>
        <a:xfrm>
          <a:off x="5403784" y="3630578"/>
          <a:ext cx="3367041" cy="57992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自動翻譯系統建置</a:t>
          </a:r>
        </a:p>
      </dsp:txBody>
      <dsp:txXfrm>
        <a:off x="5403784" y="3630578"/>
        <a:ext cx="3367041" cy="579921"/>
      </dsp:txXfrm>
    </dsp:sp>
    <dsp:sp modelId="{B9C31198-204E-F84C-B23F-568FB51D9A8F}">
      <dsp:nvSpPr>
        <dsp:cNvPr id="0" name=""/>
        <dsp:cNvSpPr/>
      </dsp:nvSpPr>
      <dsp:spPr>
        <a:xfrm>
          <a:off x="5403784" y="4355481"/>
          <a:ext cx="3367041" cy="57992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翻譯記憶庫擴充</a:t>
          </a:r>
        </a:p>
      </dsp:txBody>
      <dsp:txXfrm>
        <a:off x="5403784" y="4355481"/>
        <a:ext cx="3367041" cy="579921"/>
      </dsp:txXfrm>
    </dsp:sp>
    <dsp:sp modelId="{54F7B1AA-193D-AD4C-8876-BFD8EDCA765D}">
      <dsp:nvSpPr>
        <dsp:cNvPr id="0" name=""/>
        <dsp:cNvSpPr/>
      </dsp:nvSpPr>
      <dsp:spPr>
        <a:xfrm>
          <a:off x="1656314" y="5442834"/>
          <a:ext cx="3367041" cy="57992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教學學習應用</a:t>
          </a:r>
        </a:p>
      </dsp:txBody>
      <dsp:txXfrm>
        <a:off x="1656314" y="5442834"/>
        <a:ext cx="3367041" cy="579921"/>
      </dsp:txXfrm>
    </dsp:sp>
    <dsp:sp modelId="{177A23D8-A565-6E4F-A070-F41F2BF18E97}">
      <dsp:nvSpPr>
        <dsp:cNvPr id="0" name=""/>
        <dsp:cNvSpPr/>
      </dsp:nvSpPr>
      <dsp:spPr>
        <a:xfrm>
          <a:off x="5403784" y="5080383"/>
          <a:ext cx="3367041" cy="57992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詞彙、搭配詞檢索系統</a:t>
          </a:r>
        </a:p>
      </dsp:txBody>
      <dsp:txXfrm>
        <a:off x="5403784" y="5080383"/>
        <a:ext cx="3367041" cy="579921"/>
      </dsp:txXfrm>
    </dsp:sp>
    <dsp:sp modelId="{4973C568-04B0-7B4F-BFF4-905B9FE54EF9}">
      <dsp:nvSpPr>
        <dsp:cNvPr id="0" name=""/>
        <dsp:cNvSpPr/>
      </dsp:nvSpPr>
      <dsp:spPr>
        <a:xfrm>
          <a:off x="5403784" y="5805286"/>
          <a:ext cx="3367041" cy="57992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教材編修</a:t>
          </a:r>
        </a:p>
      </dsp:txBody>
      <dsp:txXfrm>
        <a:off x="5403784" y="5805286"/>
        <a:ext cx="3367041" cy="579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E969D-9937-BA43-9CB4-18538EC9D51B}" type="datetimeFigureOut">
              <a:rPr kumimoji="1" lang="zh-TW" altLang="en-US" smtClean="0"/>
              <a:t>2022/5/14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DF063-3B11-684C-9D03-DDA68F8A575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81321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4659D-AA59-6842-B6C1-7CEC23A72FE7}" type="datetimeFigureOut">
              <a:rPr kumimoji="1" lang="zh-TW" altLang="en-US" smtClean="0"/>
              <a:t>2022/5/14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12F96-3FBE-3940-920E-90E3773DFF5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14092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47800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VH</a:t>
            </a:r>
            <a:r>
              <a:rPr kumimoji="1" lang="en-US" altLang="zh-TW" baseline="0" dirty="0"/>
              <a:t>: </a:t>
            </a:r>
            <a:r>
              <a:rPr kumimoji="1" lang="zh-TW" altLang="en-US" dirty="0"/>
              <a:t>狀態不及物動詞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75A44-0443-954D-8820-85C09A5A1CAB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46559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學術論文抄襲嫌疑字數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38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95089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學術論文抄襲嫌疑字數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42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6118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學術論文抄襲嫌疑字數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43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63550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學術論文抄襲嫌疑字數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48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6118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學術論文抄襲嫌疑字數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52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62045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學術論文抄襲嫌疑字數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54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53995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學術論文抄襲嫌疑字數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58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19194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59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81632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60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1687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343668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學術論文抄襲嫌疑字數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62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61180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學術論文抄襲嫌疑字數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71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916419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學術論文抄襲嫌疑字數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77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43079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6118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國教院電子報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213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期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2021-11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臺灣華語文教育發展史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邀請您一同鑑往知來</a:t>
            </a: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6118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37980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87039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28731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55688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詞性參附件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2F96-3FBE-3940-920E-90E3773DFF59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97107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348841F2-31EA-5943-8F0D-848B684C6CC3}" type="datetime1">
              <a:rPr lang="zh-TW" altLang="en-US" smtClean="0"/>
              <a:t>2022/5/14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140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E664C07-0498-294E-901A-3C9A29CC7536}" type="datetime1">
              <a:rPr lang="zh-TW" altLang="en-US" smtClean="0"/>
              <a:t>2022/5/14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560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50E6C81-56D8-B545-BD2C-0535478C591C}" type="datetime1">
              <a:rPr lang="zh-TW" altLang="en-US" smtClean="0"/>
              <a:t>2022/5/14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6790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D7563ED1-764F-5844-A9CE-9003248C1D5D}" type="datetime1">
              <a:rPr lang="zh-TW" altLang="en-US" smtClean="0"/>
              <a:t>2022/5/14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916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1F66B76B-1426-0D41-8712-E195DCA918A4}" type="datetime1">
              <a:rPr lang="zh-TW" altLang="en-US" smtClean="0"/>
              <a:t>2022/5/14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1866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48AAB042-C484-8544-87BC-B7E2332B3469}" type="datetime1">
              <a:rPr lang="zh-TW" altLang="en-US" smtClean="0"/>
              <a:t>2022/5/14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07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E428C6C-B7D4-924E-AE67-61156F11DF70}" type="datetime1">
              <a:rPr lang="zh-TW" altLang="en-US" smtClean="0"/>
              <a:t>2022/5/14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80010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AB03D7B-06A1-634A-B8B9-720E9E0B40BF}" type="datetime1">
              <a:rPr lang="zh-TW" altLang="en-US" smtClean="0"/>
              <a:t>2022/5/14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6878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1359E9A-093F-4D42-8DB4-13A4DF929C34}" type="datetime1">
              <a:rPr lang="zh-TW" altLang="en-US" smtClean="0"/>
              <a:t>2022/5/14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11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D8BF6068-679D-1644-9DE6-0E65E8ED94FC}" type="datetime1">
              <a:rPr lang="zh-TW" altLang="en-US" smtClean="0"/>
              <a:t>2022/5/14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45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C142E57-9F57-3149-9D7E-A2F2EB596A17}" type="datetime1">
              <a:rPr lang="zh-TW" altLang="en-US" smtClean="0"/>
              <a:t>2022/5/14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56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4241E5D-592C-9844-9C0C-F341EFC5BA54}" type="datetime1">
              <a:rPr lang="zh-TW" altLang="en-US" smtClean="0"/>
              <a:t>2022/5/14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091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DFCE3DB-787A-9E4B-8440-8BC78421F2CD}" type="datetime1">
              <a:rPr lang="zh-TW" altLang="en-US" smtClean="0"/>
              <a:t>2022/5/14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87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34B033A-C844-9C4C-9607-4014319E29D6}" type="datetime1">
              <a:rPr lang="zh-TW" altLang="en-US" smtClean="0"/>
              <a:t>2022/5/14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0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D3857EFF-3B30-2D40-9A1B-749344076A2B}" type="datetime1">
              <a:rPr lang="zh-TW" altLang="en-US" smtClean="0"/>
              <a:t>2022/5/14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42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BD28A47-3E5A-E14F-AD20-268481843500}" type="datetime1">
              <a:rPr lang="zh-TW" altLang="en-US" smtClean="0"/>
              <a:t>2022/5/14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800" dirty="0"/>
          </a:p>
        </p:txBody>
      </p:sp>
    </p:spTree>
    <p:extLst>
      <p:ext uri="{BB962C8B-B14F-4D97-AF65-F5344CB8AC3E}">
        <p14:creationId xmlns:p14="http://schemas.microsoft.com/office/powerpoint/2010/main" val="3994234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latinLnBrk="0" hangingPunct="1"/>
            <a:fld id="{F3070F63-6662-B147-AEA2-B7AD40C08DD1}" type="datetime1">
              <a:rPr lang="zh-TW" altLang="en-US" smtClean="0"/>
              <a:t>2022/5/14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0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  <p:sldLayoutId id="2147484195" r:id="rId12"/>
    <p:sldLayoutId id="2147484196" r:id="rId13"/>
    <p:sldLayoutId id="2147484197" r:id="rId14"/>
    <p:sldLayoutId id="2147484198" r:id="rId15"/>
    <p:sldLayoutId id="214748419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coct.naer.edu.tw/cqpweb/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coct.naer.edu.tw/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21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12109" y="4038600"/>
            <a:ext cx="7900086" cy="1828800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zh-TW" dirty="0"/>
              <a:t>2022</a:t>
            </a:r>
            <a:br>
              <a:rPr lang="en-US" altLang="zh-TW" dirty="0"/>
            </a:br>
            <a:r>
              <a:rPr lang="zh-TW" altLang="en-US" dirty="0"/>
              <a:t>華語文教育課程指引與</a:t>
            </a:r>
            <a:br>
              <a:rPr lang="en-US" altLang="zh-TW" dirty="0"/>
            </a:br>
            <a:r>
              <a:rPr lang="zh-TW" altLang="en-US" dirty="0"/>
              <a:t>語料庫應用工作坊</a:t>
            </a:r>
            <a:endParaRPr kumimoji="1" lang="zh-TW" altLang="en-US" dirty="0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2238749" y="5867400"/>
            <a:ext cx="6600451" cy="1126283"/>
          </a:xfrm>
        </p:spPr>
        <p:txBody>
          <a:bodyPr>
            <a:normAutofit/>
          </a:bodyPr>
          <a:lstStyle/>
          <a:p>
            <a:r>
              <a:rPr kumimoji="1" lang="zh-TW" altLang="en-US" dirty="0"/>
              <a:t>國家教育研究院</a:t>
            </a:r>
            <a:br>
              <a:rPr kumimoji="1" lang="en-US" altLang="zh-TW" dirty="0"/>
            </a:br>
            <a:r>
              <a:rPr kumimoji="1" lang="zh-TW" altLang="en-US" dirty="0"/>
              <a:t>語文教育及編譯研究中心</a:t>
            </a:r>
            <a:r>
              <a:rPr kumimoji="1" lang="en-US" altLang="zh-TW" dirty="0"/>
              <a:t>  </a:t>
            </a:r>
            <a:r>
              <a:rPr kumimoji="1" lang="zh-TW" altLang="en-US" dirty="0"/>
              <a:t>吳鑑城</a:t>
            </a:r>
          </a:p>
        </p:txBody>
      </p:sp>
    </p:spTree>
    <p:extLst>
      <p:ext uri="{BB962C8B-B14F-4D97-AF65-F5344CB8AC3E}">
        <p14:creationId xmlns:p14="http://schemas.microsoft.com/office/powerpoint/2010/main" val="2740740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_17__TED_中英雙語字幕__生命無限_-_YouTube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930" y="696345"/>
            <a:ext cx="4284280" cy="3497704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A25E95-4795-D94D-B44E-31916570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10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833AD4D-6D10-7145-89FE-B41057B12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374" y="4291585"/>
            <a:ext cx="3275858" cy="246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15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垂直捲動 2"/>
          <p:cNvSpPr/>
          <p:nvPr/>
        </p:nvSpPr>
        <p:spPr>
          <a:xfrm>
            <a:off x="685069" y="116981"/>
            <a:ext cx="6867399" cy="6517501"/>
          </a:xfrm>
          <a:prstGeom prst="vertic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zh-TW" altLang="en-US" sz="2400" dirty="0">
                <a:solidFill>
                  <a:schemeClr val="tx1"/>
                </a:solidFill>
                <a:latin typeface="BiauKai"/>
                <a:ea typeface="BiauKai"/>
                <a:cs typeface="BiauKai"/>
              </a:rPr>
              <a:t>可是進內社會是不一樣了。可不可以生活就要看你的能力了。有一個人病的很嚴重</a:t>
            </a:r>
            <a:r>
              <a:rPr kumimoji="1" lang="en-US" altLang="zh-TW" sz="2400" dirty="0">
                <a:solidFill>
                  <a:schemeClr val="tx1"/>
                </a:solidFill>
                <a:latin typeface="BiauKai"/>
                <a:ea typeface="BiauKai"/>
                <a:cs typeface="BiauKai"/>
              </a:rPr>
              <a:t>,</a:t>
            </a:r>
            <a:r>
              <a:rPr kumimoji="1" lang="zh-TW" altLang="en-US" sz="2400" dirty="0">
                <a:solidFill>
                  <a:schemeClr val="tx1"/>
                </a:solidFill>
                <a:latin typeface="BiauKai"/>
                <a:ea typeface="BiauKai"/>
                <a:cs typeface="BiauKai"/>
              </a:rPr>
              <a:t>醫生說他可能活不了一年就死了。可是他沒天都很開心不要想那些煩惱的事</a:t>
            </a:r>
            <a:r>
              <a:rPr kumimoji="1" lang="en-US" altLang="zh-TW" sz="2400" dirty="0">
                <a:solidFill>
                  <a:schemeClr val="tx1"/>
                </a:solidFill>
                <a:latin typeface="BiauKai"/>
                <a:ea typeface="BiauKai"/>
                <a:cs typeface="BiauKai"/>
              </a:rPr>
              <a:t>,</a:t>
            </a:r>
            <a:r>
              <a:rPr kumimoji="1" lang="zh-TW" altLang="en-US" sz="2400" dirty="0">
                <a:solidFill>
                  <a:schemeClr val="tx1"/>
                </a:solidFill>
                <a:latin typeface="BiauKai"/>
                <a:ea typeface="BiauKai"/>
                <a:cs typeface="BiauKai"/>
              </a:rPr>
              <a:t>結果她可以跟家人一起十多年才走。我想是因為他制造給自己一個很好的環境才讓他活比較久。所以我們每個人都要快樂的生活</a:t>
            </a:r>
            <a:r>
              <a:rPr kumimoji="1" lang="en-US" altLang="zh-TW" sz="2400" dirty="0">
                <a:solidFill>
                  <a:schemeClr val="tx1"/>
                </a:solidFill>
                <a:latin typeface="BiauKai"/>
                <a:ea typeface="BiauKai"/>
                <a:cs typeface="BiauKai"/>
              </a:rPr>
              <a:t>,</a:t>
            </a:r>
            <a:r>
              <a:rPr kumimoji="1" lang="zh-TW" altLang="en-US" sz="2400" dirty="0">
                <a:solidFill>
                  <a:schemeClr val="tx1"/>
                </a:solidFill>
                <a:latin typeface="BiauKai"/>
                <a:ea typeface="BiauKai"/>
                <a:cs typeface="BiauKai"/>
              </a:rPr>
              <a:t>不要為了那些不直得想煩惱。這樣我們才得到建康。如果你的朋友都不喜歡讀書</a:t>
            </a:r>
            <a:r>
              <a:rPr kumimoji="1" lang="en-US" altLang="zh-TW" sz="2400" dirty="0">
                <a:solidFill>
                  <a:schemeClr val="tx1"/>
                </a:solidFill>
                <a:latin typeface="BiauKai"/>
                <a:ea typeface="BiauKai"/>
                <a:cs typeface="BiauKai"/>
              </a:rPr>
              <a:t>,</a:t>
            </a:r>
            <a:r>
              <a:rPr kumimoji="1" lang="zh-TW" altLang="en-US" sz="2400" dirty="0">
                <a:solidFill>
                  <a:schemeClr val="tx1"/>
                </a:solidFill>
                <a:latin typeface="BiauKai"/>
                <a:ea typeface="BiauKai"/>
                <a:cs typeface="BiauKai"/>
              </a:rPr>
              <a:t>你跟他們在一起也很難專心讀。可能想讀也不讀不了。</a:t>
            </a:r>
          </a:p>
          <a:p>
            <a:endParaRPr kumimoji="1" lang="zh-TW" altLang="en-US" sz="2400" dirty="0">
              <a:solidFill>
                <a:schemeClr val="tx1"/>
              </a:solidFill>
              <a:latin typeface="BiauKai"/>
              <a:ea typeface="BiauKai"/>
              <a:cs typeface="BiauKai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0382E5F-44F5-214F-8719-ADC14B34F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11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32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D1F14D6-B2CA-0744-A78B-0346E8F7D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12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9057CCC-7E53-7340-9378-CD8E55CAD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097" y="787783"/>
            <a:ext cx="4343400" cy="5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C511549-3CCB-F74F-9B92-B52785A479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7"/>
          <a:stretch/>
        </p:blipFill>
        <p:spPr>
          <a:xfrm>
            <a:off x="0" y="2216257"/>
            <a:ext cx="9144000" cy="2546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193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669845" y="2634847"/>
            <a:ext cx="8229600" cy="990600"/>
          </a:xfrm>
        </p:spPr>
        <p:txBody>
          <a:bodyPr>
            <a:normAutofit/>
          </a:bodyPr>
          <a:lstStyle/>
          <a:p>
            <a:r>
              <a:rPr kumimoji="1" lang="zh-TW" altLang="en-US" sz="4800" dirty="0">
                <a:latin typeface="Apple LiGothic Medium"/>
                <a:ea typeface="Apple LiGothic Medium"/>
                <a:cs typeface="Apple LiGothic Medium"/>
              </a:rPr>
              <a:t>語料庫技術！？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FB38BBF-E443-B140-B4CE-9A1CE56A2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13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060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ED5E097-A616-1D49-B718-C368702C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14</a:t>
            </a:fld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61DBC18-3348-A745-924E-5C2C8C450F11}"/>
              </a:ext>
            </a:extLst>
          </p:cNvPr>
          <p:cNvSpPr/>
          <p:nvPr/>
        </p:nvSpPr>
        <p:spPr>
          <a:xfrm>
            <a:off x="1550684" y="2304996"/>
            <a:ext cx="6437227" cy="1077218"/>
          </a:xfrm>
          <a:prstGeom prst="rect">
            <a:avLst/>
          </a:prstGeom>
          <a:ln w="38100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C00000"/>
                </a:solidFill>
              </a:rPr>
              <a:t>林萬華</a:t>
            </a:r>
            <a:r>
              <a:rPr lang="zh-CN" altLang="en-US" sz="3200" dirty="0">
                <a:solidFill>
                  <a:srgbClr val="FF0000"/>
                </a:solidFill>
              </a:rPr>
              <a:t>上士</a:t>
            </a:r>
            <a:r>
              <a:rPr lang="zh-CN" altLang="en-US" sz="3200" dirty="0"/>
              <a:t>是誰？</a:t>
            </a:r>
            <a:endParaRPr lang="en-US" altLang="zh-CN" sz="3200" dirty="0"/>
          </a:p>
          <a:p>
            <a:r>
              <a:rPr lang="zh-CN" altLang="en-US" sz="3200" dirty="0"/>
              <a:t>為什麼清零計畫失敗，柯</a:t>
            </a:r>
            <a:r>
              <a:rPr lang="en-US" altLang="zh-TW" sz="3200" dirty="0"/>
              <a:t>P</a:t>
            </a:r>
            <a:r>
              <a:rPr lang="zh-CN" altLang="en-US" sz="3200" dirty="0"/>
              <a:t>要盯他？</a:t>
            </a:r>
            <a:endParaRPr lang="en-US" altLang="zh-CN" sz="32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C1ECB19-622C-7741-BADA-9B5B19EE3E73}"/>
              </a:ext>
            </a:extLst>
          </p:cNvPr>
          <p:cNvSpPr/>
          <p:nvPr/>
        </p:nvSpPr>
        <p:spPr>
          <a:xfrm>
            <a:off x="1550684" y="650763"/>
            <a:ext cx="6340197" cy="1200329"/>
          </a:xfrm>
          <a:prstGeom prst="rect">
            <a:avLst/>
          </a:prstGeom>
          <a:ln w="38100">
            <a:solidFill>
              <a:schemeClr val="accent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zh-TW" altLang="en-US" sz="3600" dirty="0">
                <a:solidFill>
                  <a:srgbClr val="4D5156"/>
                </a:solidFill>
                <a:latin typeface="arial" panose="020B0604020202020204" pitchFamily="34" charset="0"/>
              </a:rPr>
              <a:t>清零</a:t>
            </a:r>
            <a:r>
              <a:rPr lang="en-US" altLang="zh-TW" sz="3600" dirty="0">
                <a:solidFill>
                  <a:srgbClr val="4D5156"/>
                </a:solidFill>
                <a:latin typeface="arial" panose="020B0604020202020204" pitchFamily="34" charset="0"/>
              </a:rPr>
              <a:t>//</a:t>
            </a:r>
            <a:r>
              <a:rPr lang="zh-TW" altLang="en-US" sz="3600" dirty="0">
                <a:solidFill>
                  <a:srgbClr val="4D5156"/>
                </a:solidFill>
                <a:latin typeface="arial" panose="020B0604020202020204" pitchFamily="34" charset="0"/>
              </a:rPr>
              <a:t>未</a:t>
            </a:r>
            <a:r>
              <a:rPr lang="en-US" altLang="zh-TW" sz="3600" dirty="0">
                <a:solidFill>
                  <a:srgbClr val="4D5156"/>
                </a:solidFill>
                <a:latin typeface="arial" panose="020B0604020202020204" pitchFamily="34" charset="0"/>
              </a:rPr>
              <a:t>//</a:t>
            </a:r>
            <a:r>
              <a:rPr lang="zh-TW" altLang="en-US" sz="3600" dirty="0">
                <a:solidFill>
                  <a:srgbClr val="4D5156"/>
                </a:solidFill>
                <a:latin typeface="arial" panose="020B0604020202020204" pitchFamily="34" charset="0"/>
              </a:rPr>
              <a:t>達標</a:t>
            </a:r>
            <a:r>
              <a:rPr lang="en-US" altLang="zh-TW" sz="3600" dirty="0">
                <a:solidFill>
                  <a:srgbClr val="4D5156"/>
                </a:solidFill>
                <a:latin typeface="arial" panose="020B0604020202020204" pitchFamily="34" charset="0"/>
              </a:rPr>
              <a:t>//</a:t>
            </a:r>
            <a:r>
              <a:rPr lang="zh-TW" altLang="en-US" sz="3600" dirty="0">
                <a:solidFill>
                  <a:srgbClr val="4D5156"/>
                </a:solidFill>
                <a:latin typeface="arial" panose="020B0604020202020204" pitchFamily="34" charset="0"/>
              </a:rPr>
              <a:t>，</a:t>
            </a:r>
            <a:r>
              <a:rPr lang="en-US" altLang="zh-TW" sz="3600" dirty="0">
                <a:solidFill>
                  <a:srgbClr val="4D5156"/>
                </a:solidFill>
                <a:latin typeface="arial" panose="020B0604020202020204" pitchFamily="34" charset="0"/>
              </a:rPr>
              <a:t>//</a:t>
            </a:r>
            <a:r>
              <a:rPr lang="zh-TW" altLang="en-US" sz="3600" dirty="0">
                <a:solidFill>
                  <a:srgbClr val="4D5156"/>
                </a:solidFill>
                <a:latin typeface="arial" panose="020B0604020202020204" pitchFamily="34" charset="0"/>
              </a:rPr>
              <a:t>柯</a:t>
            </a:r>
            <a:r>
              <a:rPr lang="en-US" altLang="zh-TW" sz="3600" dirty="0">
                <a:solidFill>
                  <a:srgbClr val="4D5156"/>
                </a:solidFill>
                <a:latin typeface="arial" panose="020B0604020202020204" pitchFamily="34" charset="0"/>
              </a:rPr>
              <a:t>//</a:t>
            </a:r>
            <a:r>
              <a:rPr lang="zh-TW" altLang="en-US" sz="3600" dirty="0">
                <a:solidFill>
                  <a:srgbClr val="4D5156"/>
                </a:solidFill>
                <a:latin typeface="arial" panose="020B0604020202020204" pitchFamily="34" charset="0"/>
              </a:rPr>
              <a:t>盯</a:t>
            </a:r>
            <a:r>
              <a:rPr lang="en-US" altLang="zh-TW" sz="3600" dirty="0">
                <a:solidFill>
                  <a:srgbClr val="4D5156"/>
                </a:solidFill>
                <a:latin typeface="arial" panose="020B0604020202020204" pitchFamily="34" charset="0"/>
              </a:rPr>
              <a:t>//</a:t>
            </a:r>
            <a:r>
              <a:rPr lang="zh-TW" altLang="en-US" sz="3600" dirty="0">
                <a:solidFill>
                  <a:srgbClr val="002060"/>
                </a:solidFill>
                <a:latin typeface="arial" panose="020B0604020202020204" pitchFamily="34" charset="0"/>
              </a:rPr>
              <a:t>上士</a:t>
            </a:r>
            <a:endParaRPr lang="en-US" altLang="zh-TW" sz="36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r>
              <a:rPr lang="en-US" altLang="zh-TW" sz="3600" dirty="0">
                <a:solidFill>
                  <a:srgbClr val="002060"/>
                </a:solidFill>
                <a:latin typeface="arial" panose="020B0604020202020204" pitchFamily="34" charset="0"/>
              </a:rPr>
              <a:t>//</a:t>
            </a:r>
            <a:r>
              <a:rPr lang="zh-TW" altLang="en-US" sz="3600" dirty="0">
                <a:solidFill>
                  <a:srgbClr val="002060"/>
                </a:solidFill>
                <a:latin typeface="arial" panose="020B0604020202020204" pitchFamily="34" charset="0"/>
              </a:rPr>
              <a:t>林萬華</a:t>
            </a:r>
            <a:endParaRPr lang="zh-TW" altLang="en-US" sz="3600" dirty="0">
              <a:solidFill>
                <a:srgbClr val="002060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4426457-F3B0-A64C-BB0D-4F9595698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911" y="3614674"/>
            <a:ext cx="1905000" cy="1905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F96B069-9E11-6146-9232-ECCC35256E3D}"/>
              </a:ext>
            </a:extLst>
          </p:cNvPr>
          <p:cNvSpPr/>
          <p:nvPr/>
        </p:nvSpPr>
        <p:spPr>
          <a:xfrm>
            <a:off x="4720782" y="3614674"/>
            <a:ext cx="1118375" cy="3046988"/>
          </a:xfrm>
          <a:prstGeom prst="rect">
            <a:avLst/>
          </a:prstGeom>
          <a:ln w="38100"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zh-TW" altLang="en-US" sz="3200" dirty="0">
                <a:latin typeface="arial" panose="020B0604020202020204" pitchFamily="34" charset="0"/>
              </a:rPr>
              <a:t>經驗</a:t>
            </a:r>
            <a:endParaRPr lang="en-US" altLang="zh-TW" sz="3200" dirty="0">
              <a:latin typeface="arial" panose="020B0604020202020204" pitchFamily="34" charset="0"/>
            </a:endParaRPr>
          </a:p>
          <a:p>
            <a:pPr algn="just"/>
            <a:r>
              <a:rPr lang="zh-TW" altLang="en-US" sz="3200" dirty="0">
                <a:latin typeface="arial" panose="020B0604020202020204" pitchFamily="34" charset="0"/>
              </a:rPr>
              <a:t>收合</a:t>
            </a:r>
            <a:endParaRPr lang="en-US" altLang="zh-TW" sz="3200" dirty="0">
              <a:latin typeface="arial" panose="020B0604020202020204" pitchFamily="34" charset="0"/>
            </a:endParaRPr>
          </a:p>
          <a:p>
            <a:pPr algn="just"/>
            <a:r>
              <a:rPr lang="zh-TW" altLang="en-US" sz="3200" dirty="0">
                <a:latin typeface="arial" panose="020B0604020202020204" pitchFamily="34" charset="0"/>
              </a:rPr>
              <a:t>格局</a:t>
            </a:r>
            <a:endParaRPr lang="en-US" altLang="zh-TW" sz="3200" dirty="0">
              <a:latin typeface="arial" panose="020B0604020202020204" pitchFamily="34" charset="0"/>
            </a:endParaRPr>
          </a:p>
          <a:p>
            <a:pPr algn="just"/>
            <a:r>
              <a:rPr lang="zh-TW" altLang="en-US" sz="3200" dirty="0">
                <a:latin typeface="arial" panose="020B0604020202020204" pitchFamily="34" charset="0"/>
              </a:rPr>
              <a:t>長</a:t>
            </a:r>
            <a:r>
              <a:rPr lang="zh-CN" altLang="en-US" sz="3200" dirty="0">
                <a:latin typeface="arial" panose="020B0604020202020204" pitchFamily="34" charset="0"/>
              </a:rPr>
              <a:t>安</a:t>
            </a:r>
            <a:endParaRPr lang="en-US" altLang="zh-TW" sz="3200" dirty="0">
              <a:latin typeface="arial" panose="020B0604020202020204" pitchFamily="34" charset="0"/>
            </a:endParaRPr>
          </a:p>
          <a:p>
            <a:pPr algn="just"/>
            <a:r>
              <a:rPr lang="zh-CN" altLang="en-US" sz="3200" dirty="0"/>
              <a:t>心啟</a:t>
            </a:r>
            <a:endParaRPr lang="en-US" altLang="zh-CN" sz="3200" dirty="0"/>
          </a:p>
          <a:p>
            <a:pPr algn="just"/>
            <a:r>
              <a:rPr lang="zh-CN" altLang="en-US" sz="3200" dirty="0"/>
              <a:t>用。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1265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52434" y="1382279"/>
            <a:ext cx="1127125" cy="5847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TW" altLang="en-US" sz="3200" dirty="0"/>
              <a:t>機會</a:t>
            </a:r>
          </a:p>
        </p:txBody>
      </p:sp>
      <p:sp>
        <p:nvSpPr>
          <p:cNvPr id="5" name="矩形 4"/>
          <p:cNvSpPr/>
          <p:nvPr/>
        </p:nvSpPr>
        <p:spPr>
          <a:xfrm>
            <a:off x="652436" y="2318587"/>
            <a:ext cx="8207375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sz="2800" dirty="0"/>
              <a:t>想要成功，要培養實力並把握</a:t>
            </a:r>
            <a:r>
              <a:rPr lang="zh-TW" altLang="en-US" sz="2800" dirty="0">
                <a:solidFill>
                  <a:schemeClr val="bg2"/>
                </a:solidFill>
              </a:rPr>
              <a:t>機會</a:t>
            </a:r>
            <a:r>
              <a:rPr lang="zh-TW" altLang="en-US" sz="2800" dirty="0"/>
              <a:t>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52434" y="4376304"/>
            <a:ext cx="1127125" cy="5847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TW" altLang="en-US" sz="3200" dirty="0"/>
              <a:t>人參</a:t>
            </a:r>
          </a:p>
        </p:txBody>
      </p:sp>
      <p:sp>
        <p:nvSpPr>
          <p:cNvPr id="8" name="矩形 7"/>
          <p:cNvSpPr/>
          <p:nvPr/>
        </p:nvSpPr>
        <p:spPr>
          <a:xfrm>
            <a:off x="652436" y="5312611"/>
            <a:ext cx="8207375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人參</a:t>
            </a:r>
            <a:r>
              <a:rPr lang="zh-TW" altLang="en-US" sz="2800" dirty="0"/>
              <a:t>是許多家庭選購的拜年伴手禮。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652437" y="6077678"/>
            <a:ext cx="8023705" cy="593725"/>
            <a:chOff x="793754" y="4997024"/>
            <a:chExt cx="8023705" cy="593725"/>
          </a:xfrm>
        </p:grpSpPr>
        <p:sp>
          <p:nvSpPr>
            <p:cNvPr id="6" name="矩形 5"/>
            <p:cNvSpPr/>
            <p:nvPr/>
          </p:nvSpPr>
          <p:spPr>
            <a:xfrm>
              <a:off x="793754" y="4997024"/>
              <a:ext cx="7256574" cy="52322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zh-TW" altLang="en-US" sz="2800" dirty="0"/>
                <a:t>老師說明天每個</a:t>
              </a:r>
              <a:r>
                <a:rPr lang="zh-TW" altLang="en-US" sz="280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人參</a:t>
              </a:r>
              <a:r>
                <a:rPr lang="zh-TW" altLang="en-US" sz="2800" dirty="0"/>
                <a:t>加大隊接力時要加油。</a:t>
              </a:r>
            </a:p>
          </p:txBody>
        </p:sp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4020" y="4997024"/>
              <a:ext cx="673439" cy="593725"/>
            </a:xfrm>
            <a:prstGeom prst="rect">
              <a:avLst/>
            </a:prstGeom>
          </p:spPr>
        </p:pic>
      </p:grpSp>
      <p:grpSp>
        <p:nvGrpSpPr>
          <p:cNvPr id="12" name="群組 11"/>
          <p:cNvGrpSpPr/>
          <p:nvPr/>
        </p:nvGrpSpPr>
        <p:grpSpPr>
          <a:xfrm>
            <a:off x="652435" y="3013147"/>
            <a:ext cx="6991349" cy="593725"/>
            <a:chOff x="793751" y="1932493"/>
            <a:chExt cx="6991349" cy="593725"/>
          </a:xfrm>
        </p:grpSpPr>
        <p:sp>
          <p:nvSpPr>
            <p:cNvPr id="3" name="矩形 2"/>
            <p:cNvSpPr/>
            <p:nvPr/>
          </p:nvSpPr>
          <p:spPr>
            <a:xfrm>
              <a:off x="793751" y="2002998"/>
              <a:ext cx="6397624" cy="52322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zh-TW" altLang="en-US" sz="2800" dirty="0"/>
                <a:t>我坐飛</a:t>
              </a:r>
              <a:r>
                <a:rPr lang="zh-TW" alt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機會</a:t>
              </a:r>
              <a:r>
                <a:rPr lang="zh-TW" altLang="en-US" sz="2800" dirty="0"/>
                <a:t>頭暈。</a:t>
              </a:r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1375" y="1932493"/>
              <a:ext cx="593725" cy="593725"/>
            </a:xfrm>
            <a:prstGeom prst="rect">
              <a:avLst/>
            </a:prstGeom>
          </p:spPr>
        </p:pic>
      </p:grpSp>
      <p:sp>
        <p:nvSpPr>
          <p:cNvPr id="13" name="投影片編號版面配置區 12">
            <a:extLst>
              <a:ext uri="{FF2B5EF4-FFF2-40B4-BE49-F238E27FC236}">
                <a16:creationId xmlns:a16="http://schemas.microsoft.com/office/drawing/2014/main" id="{C6FA7E7A-18C4-EA40-9AE2-55D47FAD1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15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28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19E54E3-E772-D84F-871E-3B4C2B5C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16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08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6" y="1192546"/>
            <a:ext cx="9137815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12808" y="1986079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3141844" y="1570580"/>
            <a:ext cx="3653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>
                <a:latin typeface="DFPGangBiW2-B5"/>
                <a:ea typeface="DFPGangBiW2-B5"/>
                <a:cs typeface="DFPGangBiW2-B5"/>
              </a:rPr>
              <a:t>快手切</a:t>
            </a:r>
            <a:r>
              <a:rPr kumimoji="1" lang="zh-TW" altLang="en-US" sz="4800" strike="sngStrike" dirty="0">
                <a:latin typeface="DFPGangBiW2-B5"/>
                <a:ea typeface="DFPGangBiW2-B5"/>
                <a:cs typeface="DFPGangBiW2-B5"/>
              </a:rPr>
              <a:t>菜</a:t>
            </a:r>
            <a:r>
              <a:rPr kumimoji="1" lang="zh-TW" altLang="en-US" sz="4800" dirty="0">
                <a:latin typeface="DFPGangBiW2-B5"/>
                <a:ea typeface="DFPGangBiW2-B5"/>
                <a:cs typeface="DFPGangBiW2-B5"/>
              </a:rPr>
              <a:t>詞</a:t>
            </a:r>
          </a:p>
        </p:txBody>
      </p:sp>
      <p:sp>
        <p:nvSpPr>
          <p:cNvPr id="5" name="矩形 4"/>
          <p:cNvSpPr/>
          <p:nvPr/>
        </p:nvSpPr>
        <p:spPr>
          <a:xfrm>
            <a:off x="890165" y="2684904"/>
            <a:ext cx="707603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/>
              <a:t>想要成功，要培養實力並把握</a:t>
            </a:r>
            <a:r>
              <a:rPr lang="zh-TW" altLang="en-US" sz="3200" dirty="0">
                <a:solidFill>
                  <a:srgbClr val="FF0000"/>
                </a:solidFill>
              </a:rPr>
              <a:t>機會</a:t>
            </a:r>
            <a:r>
              <a:rPr lang="zh-TW" altLang="en-US" sz="3200" dirty="0"/>
              <a:t>。</a:t>
            </a:r>
          </a:p>
        </p:txBody>
      </p:sp>
      <p:sp>
        <p:nvSpPr>
          <p:cNvPr id="7" name="矩形 6"/>
          <p:cNvSpPr/>
          <p:nvPr/>
        </p:nvSpPr>
        <p:spPr>
          <a:xfrm>
            <a:off x="741717" y="3791035"/>
            <a:ext cx="795022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+mn-ea"/>
              </a:rPr>
              <a:t>想</a:t>
            </a:r>
            <a:r>
              <a:rPr lang="en-US" altLang="zh-TW" sz="3200" dirty="0">
                <a:latin typeface="+mn-ea"/>
              </a:rPr>
              <a:t> </a:t>
            </a:r>
            <a:r>
              <a:rPr lang="zh-TW" altLang="en-US" sz="3200" dirty="0">
                <a:latin typeface="+mn-ea"/>
              </a:rPr>
              <a:t>要</a:t>
            </a:r>
            <a:r>
              <a:rPr lang="en-US" altLang="zh-TW" sz="3200" dirty="0">
                <a:latin typeface="+mn-ea"/>
              </a:rPr>
              <a:t> </a:t>
            </a:r>
            <a:r>
              <a:rPr lang="zh-TW" altLang="en-US" sz="3200" dirty="0">
                <a:latin typeface="+mn-ea"/>
              </a:rPr>
              <a:t>成功</a:t>
            </a:r>
            <a:r>
              <a:rPr lang="en-US" altLang="zh-TW" sz="3200" dirty="0">
                <a:latin typeface="+mn-ea"/>
              </a:rPr>
              <a:t> </a:t>
            </a:r>
            <a:r>
              <a:rPr lang="zh-TW" altLang="en-US" sz="3200" dirty="0">
                <a:latin typeface="+mn-ea"/>
              </a:rPr>
              <a:t>，</a:t>
            </a:r>
            <a:r>
              <a:rPr lang="en-US" altLang="zh-TW" sz="3200" dirty="0">
                <a:latin typeface="+mn-ea"/>
              </a:rPr>
              <a:t> </a:t>
            </a:r>
            <a:r>
              <a:rPr lang="zh-TW" altLang="en-US" sz="3200" dirty="0">
                <a:latin typeface="+mn-ea"/>
              </a:rPr>
              <a:t>要</a:t>
            </a:r>
            <a:r>
              <a:rPr lang="en-US" altLang="zh-TW" sz="3200" dirty="0">
                <a:latin typeface="+mn-ea"/>
              </a:rPr>
              <a:t> </a:t>
            </a:r>
            <a:r>
              <a:rPr lang="zh-TW" altLang="en-US" sz="3200" dirty="0">
                <a:latin typeface="+mn-ea"/>
              </a:rPr>
              <a:t>培養</a:t>
            </a:r>
            <a:r>
              <a:rPr lang="en-US" altLang="zh-TW" sz="3200" dirty="0">
                <a:latin typeface="+mn-ea"/>
              </a:rPr>
              <a:t> </a:t>
            </a:r>
            <a:r>
              <a:rPr lang="zh-TW" altLang="en-US" sz="3200" dirty="0">
                <a:latin typeface="+mn-ea"/>
              </a:rPr>
              <a:t>實力</a:t>
            </a:r>
            <a:r>
              <a:rPr lang="en-US" altLang="zh-TW" sz="3200" dirty="0">
                <a:latin typeface="+mn-ea"/>
              </a:rPr>
              <a:t> </a:t>
            </a:r>
            <a:r>
              <a:rPr lang="zh-TW" altLang="en-US" sz="3200" dirty="0">
                <a:latin typeface="+mn-ea"/>
              </a:rPr>
              <a:t>並</a:t>
            </a:r>
            <a:r>
              <a:rPr lang="en-US" altLang="zh-TW" sz="3200" dirty="0">
                <a:latin typeface="+mn-ea"/>
              </a:rPr>
              <a:t> </a:t>
            </a:r>
            <a:r>
              <a:rPr lang="zh-TW" altLang="en-US" sz="3200" dirty="0">
                <a:latin typeface="+mn-ea"/>
              </a:rPr>
              <a:t>把握</a:t>
            </a:r>
            <a:r>
              <a:rPr lang="en-US" altLang="zh-TW" sz="3200" dirty="0">
                <a:latin typeface="+mn-ea"/>
              </a:rPr>
              <a:t> </a:t>
            </a:r>
            <a:r>
              <a:rPr lang="zh-TW" altLang="en-US" sz="3200" dirty="0">
                <a:solidFill>
                  <a:srgbClr val="FF0000"/>
                </a:solidFill>
                <a:latin typeface="+mn-ea"/>
              </a:rPr>
              <a:t>機會</a:t>
            </a:r>
            <a:r>
              <a:rPr lang="en-US" altLang="zh-TW" sz="3200" dirty="0">
                <a:solidFill>
                  <a:srgbClr val="FF0000"/>
                </a:solidFill>
                <a:latin typeface="+mn-ea"/>
              </a:rPr>
              <a:t> </a:t>
            </a:r>
            <a:r>
              <a:rPr lang="zh-TW" altLang="en-US" sz="3200" dirty="0">
                <a:latin typeface="+mn-ea"/>
              </a:rPr>
              <a:t>。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718AE4DF-FCC8-A741-936C-A0AB89A35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17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86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73" y="1152908"/>
            <a:ext cx="9137815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95935" y="1946441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5" name="矩形 4"/>
          <p:cNvSpPr/>
          <p:nvPr/>
        </p:nvSpPr>
        <p:spPr>
          <a:xfrm>
            <a:off x="1402143" y="2015534"/>
            <a:ext cx="694407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kumimoji="1" lang="zh-TW" altLang="en-US" sz="3200" dirty="0"/>
              <a:t>臺灣自</a:t>
            </a:r>
            <a:r>
              <a:rPr kumimoji="1" lang="en-US" altLang="zh-TW" sz="3200" dirty="0"/>
              <a:t>1951</a:t>
            </a:r>
            <a:r>
              <a:rPr kumimoji="1" lang="zh-TW" altLang="en-US" sz="3200" dirty="0"/>
              <a:t>年代即開始推動華語文教育，數十年來，深具口碑及成果。</a:t>
            </a:r>
            <a:r>
              <a:rPr kumimoji="1" lang="en-US" altLang="zh-TW" sz="3200" dirty="0"/>
              <a:t>《</a:t>
            </a:r>
            <a:r>
              <a:rPr kumimoji="1" lang="zh-TW" altLang="en-US" sz="3200" dirty="0"/>
              <a:t>臺灣華語文教育發展史</a:t>
            </a:r>
            <a:r>
              <a:rPr kumimoji="1" lang="en-US" altLang="zh-TW" sz="3200" dirty="0"/>
              <a:t>》</a:t>
            </a:r>
            <a:r>
              <a:rPr kumimoji="1" lang="zh-TW" altLang="en-US" sz="3200" dirty="0"/>
              <a:t>呈現臺灣六十年來在國內外推動華語文教育的努力及成果，紀錄華語文教育前輩努力及貢獻的軌跡，同時可前瞻更遠未來。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7D6C8EF-291C-8743-87D6-FDD41B794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18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36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圖表 1"/>
          <p:cNvGraphicFramePr/>
          <p:nvPr>
            <p:extLst>
              <p:ext uri="{D42A27DB-BD31-4B8C-83A1-F6EECF244321}">
                <p14:modId xmlns:p14="http://schemas.microsoft.com/office/powerpoint/2010/main" val="2773907939"/>
              </p:ext>
            </p:extLst>
          </p:nvPr>
        </p:nvGraphicFramePr>
        <p:xfrm>
          <a:off x="705166" y="570994"/>
          <a:ext cx="8042487" cy="4953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圖片 4" descr="對錯_-_Google_搜尋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345" y="4326432"/>
            <a:ext cx="2022660" cy="192809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424530" y="6488668"/>
            <a:ext cx="28336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00" dirty="0"/>
              <a:t>圖片來源：</a:t>
            </a:r>
            <a:r>
              <a:rPr lang="en-US" altLang="zh-TW" sz="1000" dirty="0"/>
              <a:t>http://588ku.com/</a:t>
            </a:r>
            <a:r>
              <a:rPr lang="en-US" altLang="zh-TW" sz="1000" dirty="0" err="1"/>
              <a:t>sucai</a:t>
            </a:r>
            <a:r>
              <a:rPr lang="en-US" altLang="zh-TW" sz="1000" dirty="0"/>
              <a:t>/7850437.html</a:t>
            </a:r>
            <a:endParaRPr lang="zh-TW" altLang="en-US" sz="10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4D6C372-0C3E-F94B-9EB5-A01A70AB9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19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073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分享大綱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03717" y="1694688"/>
            <a:ext cx="7717536" cy="4350646"/>
          </a:xfrm>
        </p:spPr>
        <p:txBody>
          <a:bodyPr>
            <a:noAutofit/>
          </a:bodyPr>
          <a:lstStyle/>
          <a:p>
            <a:r>
              <a:rPr kumimoji="1" lang="zh-TW" altLang="en-US" sz="2800" dirty="0"/>
              <a:t>語料庫概念分享</a:t>
            </a:r>
            <a:endParaRPr kumimoji="1" lang="en-US" altLang="zh-TW" sz="2800" dirty="0"/>
          </a:p>
          <a:p>
            <a:r>
              <a:rPr kumimoji="1" lang="zh-TW" altLang="en-US" sz="2800" dirty="0"/>
              <a:t>華語文語料庫技術及工具介紹</a:t>
            </a:r>
            <a:endParaRPr kumimoji="1" lang="en-US" altLang="zh-TW" sz="2800" dirty="0"/>
          </a:p>
          <a:p>
            <a:pPr lvl="1"/>
            <a:r>
              <a:rPr kumimoji="1" lang="zh-TW" altLang="en-US" sz="2800" dirty="0"/>
              <a:t>中文分詞工具</a:t>
            </a:r>
            <a:endParaRPr kumimoji="1" lang="en-US" altLang="zh-TW" sz="2800" dirty="0"/>
          </a:p>
          <a:p>
            <a:pPr lvl="1"/>
            <a:r>
              <a:rPr kumimoji="1" lang="zh-TW" altLang="en-US" sz="2800" dirty="0"/>
              <a:t>索引典系統</a:t>
            </a:r>
            <a:endParaRPr kumimoji="1" lang="en-US" altLang="zh-TW" sz="2800" dirty="0"/>
          </a:p>
          <a:p>
            <a:pPr lvl="1"/>
            <a:r>
              <a:rPr kumimoji="1" lang="zh-TW" altLang="en-US" sz="2800" dirty="0"/>
              <a:t>語義場工具</a:t>
            </a:r>
            <a:endParaRPr kumimoji="1" lang="en-US" altLang="zh-TW" sz="2800" dirty="0"/>
          </a:p>
          <a:p>
            <a:endParaRPr kumimoji="1" lang="zh-TW" altLang="en-US" sz="2800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472183C-A23D-9C41-A26B-3BADC912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2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173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515C692-71B1-F149-BBD5-C866A28B4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31" y="1361058"/>
            <a:ext cx="8262371" cy="5364554"/>
          </a:xfrm>
          <a:prstGeom prst="rect">
            <a:avLst/>
          </a:prstGeom>
        </p:spPr>
      </p:pic>
      <p:sp>
        <p:nvSpPr>
          <p:cNvPr id="7" name="標題 6">
            <a:extLst>
              <a:ext uri="{FF2B5EF4-FFF2-40B4-BE49-F238E27FC236}">
                <a16:creationId xmlns:a16="http://schemas.microsoft.com/office/drawing/2014/main" id="{E6A9D4E5-9034-C44E-AD56-AE3E1B5E7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華語文語料庫應用系統（一）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966188B-7E3F-DB4B-B32C-F685DE76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20</a:t>
            </a:fld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1" name="圓角矩形 10">
            <a:extLst>
              <a:ext uri="{FF2B5EF4-FFF2-40B4-BE49-F238E27FC236}">
                <a16:creationId xmlns:a16="http://schemas.microsoft.com/office/drawing/2014/main" id="{0295227E-7A24-7C48-A436-DE660B1C0FC7}"/>
              </a:ext>
            </a:extLst>
          </p:cNvPr>
          <p:cNvSpPr/>
          <p:nvPr/>
        </p:nvSpPr>
        <p:spPr>
          <a:xfrm>
            <a:off x="3464714" y="2495974"/>
            <a:ext cx="2732886" cy="2355426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ln w="38100">
                <a:solidFill>
                  <a:srgbClr val="0070C0"/>
                </a:solidFill>
              </a:ln>
            </a:endParaRPr>
          </a:p>
        </p:txBody>
      </p:sp>
      <p:sp>
        <p:nvSpPr>
          <p:cNvPr id="13" name="圓角矩形 12">
            <a:extLst>
              <a:ext uri="{FF2B5EF4-FFF2-40B4-BE49-F238E27FC236}">
                <a16:creationId xmlns:a16="http://schemas.microsoft.com/office/drawing/2014/main" id="{88D587DF-4ABD-A448-80A7-C81960F9A330}"/>
              </a:ext>
            </a:extLst>
          </p:cNvPr>
          <p:cNvSpPr/>
          <p:nvPr/>
        </p:nvSpPr>
        <p:spPr>
          <a:xfrm>
            <a:off x="6305422" y="4927600"/>
            <a:ext cx="2518757" cy="1798012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ln w="38100">
                <a:solidFill>
                  <a:srgbClr val="0070C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54888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F8FC7A42-442F-DD43-AFF9-40C464F2D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華語文語料庫應用系統（二）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765E9C1-341B-BB49-BA6F-7DEADE7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21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5669880-B333-9549-9EE2-CC0F71246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7" y="1346199"/>
            <a:ext cx="8140700" cy="542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61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F8FC7A42-442F-DD43-AFF9-40C464F2D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華語文語料庫應用系統（三）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765E9C1-341B-BB49-BA6F-7DEADE7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22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DB9B560-A9C2-774C-A141-15855C4A8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7" y="1289955"/>
            <a:ext cx="8178800" cy="5491480"/>
          </a:xfrm>
          <a:prstGeom prst="rect">
            <a:avLst/>
          </a:prstGeom>
        </p:spPr>
      </p:pic>
      <p:sp>
        <p:nvSpPr>
          <p:cNvPr id="7" name="圓角矩形 6">
            <a:extLst>
              <a:ext uri="{FF2B5EF4-FFF2-40B4-BE49-F238E27FC236}">
                <a16:creationId xmlns:a16="http://schemas.microsoft.com/office/drawing/2014/main" id="{95DC88A7-C8D6-AA4D-BCA2-00D378B8A668}"/>
              </a:ext>
            </a:extLst>
          </p:cNvPr>
          <p:cNvSpPr/>
          <p:nvPr/>
        </p:nvSpPr>
        <p:spPr>
          <a:xfrm>
            <a:off x="6297968" y="5156199"/>
            <a:ext cx="2518757" cy="1625235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ln w="38100">
                <a:solidFill>
                  <a:srgbClr val="0070C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949833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F8FC7A42-442F-DD43-AFF9-40C464F2D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華語文語料庫應用系統（四）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765E9C1-341B-BB49-BA6F-7DEADE7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23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5DC9A69-396F-1D40-977F-D4C348C39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1" y="1332289"/>
            <a:ext cx="7914027" cy="371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07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33C9DD9-85BB-524A-8421-CF15BE22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24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C7829CB-1FB9-B743-8636-8775E0BED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3" y="1352422"/>
            <a:ext cx="4191858" cy="529825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15CB9D9-B7B1-714F-BE1D-39E1A7CE3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14" y="3065619"/>
            <a:ext cx="7288181" cy="99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B90B5F6-14A0-A54E-802B-92707781BF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78"/>
          <a:stretch/>
        </p:blipFill>
        <p:spPr>
          <a:xfrm>
            <a:off x="2123016" y="4263514"/>
            <a:ext cx="6870148" cy="1815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721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49767" y="700423"/>
            <a:ext cx="725365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600" dirty="0"/>
              <a:t>群聚容易成為新冠肺炎防疫破口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894775" y="1751429"/>
            <a:ext cx="8157929" cy="3790623"/>
            <a:chOff x="711895" y="2520933"/>
            <a:chExt cx="8157929" cy="3790623"/>
          </a:xfrm>
        </p:grpSpPr>
        <p:sp>
          <p:nvSpPr>
            <p:cNvPr id="3" name="矩形 2"/>
            <p:cNvSpPr/>
            <p:nvPr/>
          </p:nvSpPr>
          <p:spPr>
            <a:xfrm>
              <a:off x="711895" y="3940533"/>
              <a:ext cx="8157929" cy="64633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zh-TW" altLang="en-US" sz="3600" dirty="0"/>
                <a:t>群聚 容易 成為 新冠 肺炎 防疫 破口</a:t>
              </a:r>
            </a:p>
          </p:txBody>
        </p:sp>
        <p:grpSp>
          <p:nvGrpSpPr>
            <p:cNvPr id="6" name="群組 5"/>
            <p:cNvGrpSpPr/>
            <p:nvPr/>
          </p:nvGrpSpPr>
          <p:grpSpPr>
            <a:xfrm>
              <a:off x="3925042" y="2520933"/>
              <a:ext cx="3230690" cy="1193114"/>
              <a:chOff x="3925042" y="2655641"/>
              <a:chExt cx="3230690" cy="1193114"/>
            </a:xfrm>
          </p:grpSpPr>
          <p:sp>
            <p:nvSpPr>
              <p:cNvPr id="4" name="向下箭號 3"/>
              <p:cNvSpPr/>
              <p:nvPr/>
            </p:nvSpPr>
            <p:spPr>
              <a:xfrm>
                <a:off x="3925042" y="2655641"/>
                <a:ext cx="1096702" cy="1193114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5" name="文字方塊 4"/>
              <p:cNvSpPr txBox="1"/>
              <p:nvPr/>
            </p:nvSpPr>
            <p:spPr>
              <a:xfrm>
                <a:off x="5329591" y="2925053"/>
                <a:ext cx="1826141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TW" altLang="en-US" sz="3200" dirty="0"/>
                  <a:t>中文分詞</a:t>
                </a: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1849138" y="5726781"/>
              <a:ext cx="6356227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kumimoji="1" lang="zh-TW" altLang="en-US" sz="3200" dirty="0">
                  <a:latin typeface="Apple LiGothic Medium"/>
                  <a:ea typeface="Apple LiGothic Medium"/>
                  <a:cs typeface="Apple LiGothic Medium"/>
                </a:rPr>
                <a:t>新詞發現：群聚、新冠、破口、</a:t>
              </a:r>
              <a:r>
                <a:rPr kumimoji="1" lang="en-US" altLang="zh-TW" sz="3200" dirty="0">
                  <a:latin typeface="Apple LiGothic Medium"/>
                  <a:ea typeface="Apple LiGothic Medium"/>
                  <a:cs typeface="Apple LiGothic Medium"/>
                </a:rPr>
                <a:t>….</a:t>
              </a:r>
              <a:endParaRPr kumimoji="1" lang="zh-TW" altLang="en-US" sz="3200" dirty="0">
                <a:latin typeface="Apple LiGothic Medium"/>
                <a:ea typeface="Apple LiGothic Medium"/>
                <a:cs typeface="Apple LiGothic Medium"/>
              </a:endParaRPr>
            </a:p>
          </p:txBody>
        </p:sp>
      </p:grp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4BD83870-0CD4-2F48-84E5-6A13BC3D5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25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9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807509" y="5926281"/>
            <a:ext cx="2646878" cy="5847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kumimoji="1" lang="zh-TW" altLang="en-US" sz="3200" dirty="0">
                <a:latin typeface="Apple LiGothic Medium"/>
                <a:ea typeface="Apple LiGothic Medium"/>
                <a:cs typeface="Apple LiGothic Medium"/>
              </a:rPr>
              <a:t>新義發現！？</a:t>
            </a:r>
          </a:p>
        </p:txBody>
      </p:sp>
      <p:sp>
        <p:nvSpPr>
          <p:cNvPr id="4" name="矩形 3"/>
          <p:cNvSpPr/>
          <p:nvPr/>
        </p:nvSpPr>
        <p:spPr>
          <a:xfrm>
            <a:off x="711897" y="1738596"/>
            <a:ext cx="829261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dirty="0"/>
              <a:t>我</a:t>
            </a:r>
            <a:r>
              <a:rPr lang="en-US" altLang="zh-TW" dirty="0"/>
              <a:t>(</a:t>
            </a:r>
            <a:r>
              <a:rPr lang="en" altLang="zh-TW" dirty="0"/>
              <a:t>Nh) </a:t>
            </a:r>
            <a:r>
              <a:rPr lang="zh-TW" altLang="en-US" dirty="0"/>
              <a:t>擔心</a:t>
            </a:r>
            <a:r>
              <a:rPr lang="en-US" altLang="zh-TW" dirty="0"/>
              <a:t>(</a:t>
            </a:r>
            <a:r>
              <a:rPr lang="en" altLang="zh-TW" dirty="0"/>
              <a:t>VK) </a:t>
            </a:r>
            <a:r>
              <a:rPr lang="zh-TW" altLang="en-US" dirty="0"/>
              <a:t>的</a:t>
            </a:r>
            <a:r>
              <a:rPr lang="en-US" altLang="zh-TW" dirty="0"/>
              <a:t>(</a:t>
            </a:r>
            <a:r>
              <a:rPr lang="en" altLang="zh-TW" dirty="0"/>
              <a:t>DE) </a:t>
            </a:r>
            <a:r>
              <a:rPr lang="zh-TW" altLang="en-US" dirty="0"/>
              <a:t>程度</a:t>
            </a:r>
            <a:r>
              <a:rPr lang="en-US" altLang="zh-TW" dirty="0"/>
              <a:t>(</a:t>
            </a:r>
            <a:r>
              <a:rPr lang="en" altLang="zh-TW" dirty="0"/>
              <a:t>Na) </a:t>
            </a:r>
            <a:r>
              <a:rPr lang="zh-TW" altLang="en-US" dirty="0"/>
              <a:t>跟</a:t>
            </a:r>
            <a:r>
              <a:rPr lang="en-US" altLang="zh-TW" dirty="0"/>
              <a:t>(</a:t>
            </a:r>
            <a:r>
              <a:rPr lang="en" altLang="zh-TW" dirty="0"/>
              <a:t>P) </a:t>
            </a:r>
            <a:r>
              <a:rPr lang="zh-TW" altLang="en-US" dirty="0"/>
              <a:t>你</a:t>
            </a:r>
            <a:r>
              <a:rPr lang="en-US" altLang="zh-TW" dirty="0"/>
              <a:t>(</a:t>
            </a:r>
            <a:r>
              <a:rPr lang="en" altLang="zh-TW" dirty="0"/>
              <a:t>Nh) </a:t>
            </a:r>
            <a:r>
              <a:rPr lang="zh-TW" altLang="en-US" dirty="0"/>
              <a:t>在</a:t>
            </a:r>
            <a:r>
              <a:rPr lang="en-US" altLang="zh-TW" dirty="0"/>
              <a:t>(</a:t>
            </a:r>
            <a:r>
              <a:rPr lang="en" altLang="zh-TW" dirty="0"/>
              <a:t>P) </a:t>
            </a:r>
            <a:r>
              <a:rPr lang="zh-TW" altLang="en-US" dirty="0"/>
              <a:t>地球</a:t>
            </a:r>
            <a:r>
              <a:rPr lang="en-US" altLang="zh-TW" dirty="0"/>
              <a:t>(</a:t>
            </a:r>
            <a:r>
              <a:rPr lang="en" altLang="zh-TW" dirty="0"/>
              <a:t>Na) </a:t>
            </a:r>
            <a:r>
              <a:rPr lang="zh-TW" altLang="en-US" dirty="0"/>
              <a:t>上</a:t>
            </a:r>
            <a:r>
              <a:rPr lang="en-US" altLang="zh-TW" dirty="0"/>
              <a:t>(</a:t>
            </a:r>
            <a:r>
              <a:rPr lang="en" altLang="zh-TW" dirty="0" err="1"/>
              <a:t>Ncd</a:t>
            </a:r>
            <a:r>
              <a:rPr lang="en" altLang="zh-TW" dirty="0"/>
              <a:t>) </a:t>
            </a:r>
            <a:r>
              <a:rPr lang="zh-TW" altLang="en-US" dirty="0"/>
              <a:t>擔心</a:t>
            </a:r>
            <a:r>
              <a:rPr lang="en-US" altLang="zh-TW" dirty="0"/>
              <a:t>(</a:t>
            </a:r>
            <a:r>
              <a:rPr lang="en" altLang="zh-TW" dirty="0"/>
              <a:t>VK) </a:t>
            </a:r>
            <a:r>
              <a:rPr lang="zh-TW" altLang="en-US" dirty="0"/>
              <a:t>被</a:t>
            </a:r>
            <a:r>
              <a:rPr lang="en-US" altLang="zh-TW" dirty="0"/>
              <a:t>(</a:t>
            </a:r>
            <a:r>
              <a:rPr lang="en" altLang="zh-TW" dirty="0"/>
              <a:t>P) </a:t>
            </a:r>
            <a:r>
              <a:rPr lang="zh-TW" altLang="en-US" b="1" dirty="0">
                <a:solidFill>
                  <a:srgbClr val="FF0000"/>
                </a:solidFill>
              </a:rPr>
              <a:t>雷</a:t>
            </a:r>
            <a:r>
              <a:rPr lang="en-US" altLang="zh-TW" b="1" dirty="0">
                <a:solidFill>
                  <a:srgbClr val="FF0000"/>
                </a:solidFill>
              </a:rPr>
              <a:t>(</a:t>
            </a:r>
            <a:r>
              <a:rPr lang="en" altLang="zh-TW" b="1" dirty="0">
                <a:solidFill>
                  <a:srgbClr val="FF0000"/>
                </a:solidFill>
              </a:rPr>
              <a:t>Na)</a:t>
            </a:r>
            <a:r>
              <a:rPr lang="en" altLang="zh-TW" dirty="0"/>
              <a:t> </a:t>
            </a:r>
            <a:r>
              <a:rPr lang="zh-TW" altLang="en-US" dirty="0"/>
              <a:t>打到</a:t>
            </a:r>
            <a:r>
              <a:rPr lang="en-US" altLang="zh-TW" dirty="0"/>
              <a:t>(</a:t>
            </a:r>
            <a:r>
              <a:rPr lang="en" altLang="zh-TW" dirty="0"/>
              <a:t>VC) </a:t>
            </a:r>
            <a:r>
              <a:rPr lang="zh-TW" altLang="en-US" dirty="0"/>
              <a:t>差不多</a:t>
            </a:r>
            <a:r>
              <a:rPr lang="en-US" altLang="zh-TW" dirty="0"/>
              <a:t>(</a:t>
            </a:r>
            <a:r>
              <a:rPr lang="en" altLang="zh-TW" dirty="0"/>
              <a:t>VH) </a:t>
            </a:r>
            <a:r>
              <a:rPr lang="zh-TW" altLang="en" dirty="0"/>
              <a:t>。</a:t>
            </a:r>
            <a:r>
              <a:rPr lang="en" altLang="zh-TW" dirty="0"/>
              <a:t>(PUNC)</a:t>
            </a:r>
            <a:endParaRPr lang="en-US" altLang="zh-CHT" sz="2600" dirty="0"/>
          </a:p>
        </p:txBody>
      </p:sp>
      <p:sp>
        <p:nvSpPr>
          <p:cNvPr id="5" name="矩形 4"/>
          <p:cNvSpPr/>
          <p:nvPr/>
        </p:nvSpPr>
        <p:spPr>
          <a:xfrm>
            <a:off x="648393" y="3962844"/>
            <a:ext cx="5104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latin typeface="Apple LiGothic Medium"/>
                <a:ea typeface="Apple LiGothic Medium"/>
                <a:cs typeface="Apple LiGothic Medium"/>
              </a:rPr>
              <a:t>初次約會去看電影很雷嗎</a:t>
            </a:r>
            <a:r>
              <a:rPr lang="en-US" altLang="zh-TW" sz="3200" dirty="0">
                <a:latin typeface="Apple LiGothic Medium"/>
                <a:ea typeface="Apple LiGothic Medium"/>
                <a:cs typeface="Apple LiGothic Medium"/>
              </a:rPr>
              <a:t>!? </a:t>
            </a:r>
            <a:endParaRPr lang="zh-TW" altLang="en-US" sz="3200" dirty="0">
              <a:latin typeface="Apple LiGothic Medium"/>
              <a:ea typeface="Apple LiGothic Medium"/>
              <a:cs typeface="Apple LiGothic Medium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328563" y="520563"/>
            <a:ext cx="8675944" cy="999692"/>
            <a:chOff x="1308347" y="2425700"/>
            <a:chExt cx="8675944" cy="999692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8347" y="2425700"/>
              <a:ext cx="8664253" cy="99969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1691680" y="2564904"/>
              <a:ext cx="829261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800" dirty="0">
                  <a:latin typeface="Apple LiGothic Medium"/>
                  <a:ea typeface="Apple LiGothic Medium"/>
                  <a:cs typeface="Apple LiGothic Medium"/>
                </a:rPr>
                <a:t>我擔心的程度跟你在地球上擔心被雷打到差不多。</a:t>
              </a:r>
            </a:p>
          </p:txBody>
        </p:sp>
      </p:grpSp>
      <p:sp>
        <p:nvSpPr>
          <p:cNvPr id="12" name="矩形 11"/>
          <p:cNvSpPr/>
          <p:nvPr/>
        </p:nvSpPr>
        <p:spPr>
          <a:xfrm>
            <a:off x="648393" y="4689137"/>
            <a:ext cx="834442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dirty="0"/>
              <a:t>初次</a:t>
            </a:r>
            <a:r>
              <a:rPr lang="en-US" altLang="zh-TW" dirty="0"/>
              <a:t>(</a:t>
            </a:r>
            <a:r>
              <a:rPr lang="en" altLang="zh-TW" dirty="0"/>
              <a:t>D) </a:t>
            </a:r>
            <a:r>
              <a:rPr lang="zh-TW" altLang="en-US" dirty="0"/>
              <a:t>約會</a:t>
            </a:r>
            <a:r>
              <a:rPr lang="en-US" altLang="zh-TW" dirty="0"/>
              <a:t>(</a:t>
            </a:r>
            <a:r>
              <a:rPr lang="en" altLang="zh-TW" dirty="0"/>
              <a:t>VB) </a:t>
            </a:r>
            <a:r>
              <a:rPr lang="zh-TW" altLang="en-US" dirty="0"/>
              <a:t>去</a:t>
            </a:r>
            <a:r>
              <a:rPr lang="en-US" altLang="zh-TW" dirty="0"/>
              <a:t>(</a:t>
            </a:r>
            <a:r>
              <a:rPr lang="en" altLang="zh-TW" dirty="0"/>
              <a:t>D) </a:t>
            </a:r>
            <a:r>
              <a:rPr lang="zh-TW" altLang="en-US" dirty="0"/>
              <a:t>看</a:t>
            </a:r>
            <a:r>
              <a:rPr lang="en-US" altLang="zh-TW" dirty="0"/>
              <a:t>(</a:t>
            </a:r>
            <a:r>
              <a:rPr lang="en" altLang="zh-TW" dirty="0"/>
              <a:t>VC) </a:t>
            </a:r>
            <a:r>
              <a:rPr lang="zh-TW" altLang="en-US" dirty="0"/>
              <a:t>電影</a:t>
            </a:r>
            <a:r>
              <a:rPr lang="en-US" altLang="zh-TW" dirty="0"/>
              <a:t>(</a:t>
            </a:r>
            <a:r>
              <a:rPr lang="en" altLang="zh-TW" dirty="0"/>
              <a:t>Na) </a:t>
            </a:r>
            <a:r>
              <a:rPr lang="zh-TW" altLang="en-US" dirty="0"/>
              <a:t>很</a:t>
            </a:r>
            <a:r>
              <a:rPr lang="en-US" altLang="zh-TW" dirty="0"/>
              <a:t>(</a:t>
            </a:r>
            <a:r>
              <a:rPr lang="en" altLang="zh-TW" dirty="0" err="1"/>
              <a:t>Dfa</a:t>
            </a:r>
            <a:r>
              <a:rPr lang="en" altLang="zh-TW" dirty="0"/>
              <a:t>) </a:t>
            </a:r>
            <a:r>
              <a:rPr lang="zh-TW" altLang="en-US" b="1" dirty="0">
                <a:solidFill>
                  <a:srgbClr val="FF0000"/>
                </a:solidFill>
              </a:rPr>
              <a:t>雷</a:t>
            </a:r>
            <a:r>
              <a:rPr lang="en-US" altLang="zh-TW" b="1" dirty="0">
                <a:solidFill>
                  <a:srgbClr val="FF0000"/>
                </a:solidFill>
              </a:rPr>
              <a:t>(</a:t>
            </a:r>
            <a:r>
              <a:rPr lang="en" altLang="zh-TW" b="1" dirty="0">
                <a:solidFill>
                  <a:srgbClr val="FF0000"/>
                </a:solidFill>
              </a:rPr>
              <a:t>VH)</a:t>
            </a:r>
            <a:r>
              <a:rPr lang="en" altLang="zh-TW" dirty="0"/>
              <a:t> </a:t>
            </a:r>
            <a:r>
              <a:rPr lang="en-US" altLang="zh-TW" dirty="0"/>
              <a:t>(</a:t>
            </a:r>
            <a:r>
              <a:rPr lang="en" altLang="zh-TW" dirty="0"/>
              <a:t>T) !(PUNC) </a:t>
            </a:r>
            <a:r>
              <a:rPr lang="zh-TW" altLang="en-US" dirty="0"/>
              <a:t>？</a:t>
            </a:r>
            <a:r>
              <a:rPr lang="en" altLang="zh-TW" dirty="0"/>
              <a:t>(PUNC)</a:t>
            </a:r>
            <a:endParaRPr lang="zh-TW" altLang="en-US" sz="2400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F50535-13E4-B645-AB47-B606AB0CB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26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8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我們生活中到底有多少「雷」？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1243484" y="1685788"/>
            <a:ext cx="6768000" cy="97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老一輩的人總是說，打雷的時候千萬別洗澡。</a:t>
            </a:r>
          </a:p>
        </p:txBody>
      </p:sp>
      <p:sp>
        <p:nvSpPr>
          <p:cNvPr id="5" name="矩形 4"/>
          <p:cNvSpPr/>
          <p:nvPr/>
        </p:nvSpPr>
        <p:spPr>
          <a:xfrm>
            <a:off x="1243484" y="2917991"/>
            <a:ext cx="6768000" cy="97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在「愛的迫降」第一集，玄彬誤踩了地雷。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43484" y="5080942"/>
            <a:ext cx="6768000" cy="61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看到這則新聞，我被雷到了。</a:t>
            </a:r>
          </a:p>
        </p:txBody>
      </p:sp>
      <p:sp>
        <p:nvSpPr>
          <p:cNvPr id="7" name="矩形 6"/>
          <p:cNvSpPr/>
          <p:nvPr/>
        </p:nvSpPr>
        <p:spPr>
          <a:xfrm>
            <a:off x="1243484" y="4136581"/>
            <a:ext cx="6768000" cy="61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本篇文章有雷，鄉民慎入！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070092" y="2134924"/>
            <a:ext cx="77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endParaRPr lang="zh-TW" alt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629547" y="3349458"/>
            <a:ext cx="77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zh-TW" alt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197666" y="4181918"/>
            <a:ext cx="77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zh-TW" alt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584032" y="5108167"/>
            <a:ext cx="77273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VC</a:t>
            </a:r>
            <a:endParaRPr lang="zh-TW" alt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43484" y="6025303"/>
            <a:ext cx="6768000" cy="61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那家店的員工很雷。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5155228" y="6052528"/>
            <a:ext cx="77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VH</a:t>
            </a:r>
            <a:endParaRPr lang="zh-TW" alt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898406" y="1658286"/>
            <a:ext cx="944418" cy="521326"/>
          </a:xfrm>
          <a:prstGeom prst="roundRect">
            <a:avLst/>
          </a:prstGeom>
          <a:noFill/>
          <a:ln w="381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1294055" y="3381182"/>
            <a:ext cx="944418" cy="521326"/>
          </a:xfrm>
          <a:prstGeom prst="roundRect">
            <a:avLst/>
          </a:prstGeom>
          <a:noFill/>
          <a:ln w="381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3278849" y="4181918"/>
            <a:ext cx="528610" cy="521326"/>
          </a:xfrm>
          <a:prstGeom prst="roundRect">
            <a:avLst/>
          </a:prstGeom>
          <a:noFill/>
          <a:ln w="381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4934998" y="5104849"/>
            <a:ext cx="907825" cy="521326"/>
          </a:xfrm>
          <a:prstGeom prst="roundRect">
            <a:avLst/>
          </a:prstGeom>
          <a:noFill/>
          <a:ln w="381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4126170" y="6043344"/>
            <a:ext cx="528610" cy="521326"/>
          </a:xfrm>
          <a:prstGeom prst="roundRect">
            <a:avLst/>
          </a:prstGeom>
          <a:noFill/>
          <a:ln w="381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9" name="投影片編號版面配置區 18">
            <a:extLst>
              <a:ext uri="{FF2B5EF4-FFF2-40B4-BE49-F238E27FC236}">
                <a16:creationId xmlns:a16="http://schemas.microsoft.com/office/drawing/2014/main" id="{439574C1-373F-DD4A-B964-B4BB150C8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27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7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55768" y="655822"/>
            <a:ext cx="7886700" cy="994172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國教院語料庫索引典系統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183" y="1520403"/>
            <a:ext cx="8061335" cy="494492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53653" y="4495882"/>
            <a:ext cx="3090930" cy="4829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BE7C40B-42B6-5C46-B859-B8E8DE3A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28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089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952D597-B6DF-0843-A8EB-B66D4DC114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r="8513"/>
          <a:stretch/>
        </p:blipFill>
        <p:spPr>
          <a:xfrm>
            <a:off x="284205" y="1616621"/>
            <a:ext cx="8662765" cy="253524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23651" y="3619373"/>
            <a:ext cx="1936940" cy="3463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E83BEB7-1151-8144-AEAA-7B18FDF08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29</a:t>
            </a:fld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3A97EAC-89D1-0F41-A00C-1E181742A9FD}"/>
              </a:ext>
            </a:extLst>
          </p:cNvPr>
          <p:cNvSpPr/>
          <p:nvPr/>
        </p:nvSpPr>
        <p:spPr>
          <a:xfrm>
            <a:off x="7001121" y="3088660"/>
            <a:ext cx="1936940" cy="3463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F2BE9E6-357A-8C4A-90DF-23630FEFCB31}"/>
              </a:ext>
            </a:extLst>
          </p:cNvPr>
          <p:cNvSpPr/>
          <p:nvPr/>
        </p:nvSpPr>
        <p:spPr>
          <a:xfrm>
            <a:off x="298090" y="2065657"/>
            <a:ext cx="1936940" cy="3463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</p:spTree>
    <p:extLst>
      <p:ext uri="{BB962C8B-B14F-4D97-AF65-F5344CB8AC3E}">
        <p14:creationId xmlns:p14="http://schemas.microsoft.com/office/powerpoint/2010/main" val="586203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8AF0A99-1505-FD4B-BE66-AC78F028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3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5B907FD-6A4F-FC40-A286-4006DBFE5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373" y="665019"/>
            <a:ext cx="6155281" cy="208445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02DD48F-9D41-A74C-BF66-61AA328A9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900" y="4558680"/>
            <a:ext cx="2578100" cy="86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42E14E3-763B-DB43-AA4B-8FA604307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077" y="3531639"/>
            <a:ext cx="3429000" cy="82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ADA82B2-8D3D-3A44-9443-34C889C43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62" y="2874934"/>
            <a:ext cx="4559300" cy="43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6395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505627F-361E-6544-852D-331AAB0FC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30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00216C2-4A88-594C-8618-D6E14EA7C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93" y="1307370"/>
            <a:ext cx="8284591" cy="548366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2824459-9915-8240-9BDB-4C9AB75336B3}"/>
              </a:ext>
            </a:extLst>
          </p:cNvPr>
          <p:cNvSpPr/>
          <p:nvPr/>
        </p:nvSpPr>
        <p:spPr>
          <a:xfrm>
            <a:off x="630693" y="2119745"/>
            <a:ext cx="2345263" cy="17124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B9E38E2-2D87-5E4F-8093-25C934766FD3}"/>
              </a:ext>
            </a:extLst>
          </p:cNvPr>
          <p:cNvSpPr/>
          <p:nvPr/>
        </p:nvSpPr>
        <p:spPr>
          <a:xfrm>
            <a:off x="630693" y="3890356"/>
            <a:ext cx="2345263" cy="16542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E579C9A-C3D0-BE45-A552-D7E8575FE5A8}"/>
              </a:ext>
            </a:extLst>
          </p:cNvPr>
          <p:cNvSpPr/>
          <p:nvPr/>
        </p:nvSpPr>
        <p:spPr>
          <a:xfrm>
            <a:off x="630692" y="5601161"/>
            <a:ext cx="2345263" cy="1133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B46D3FA-6162-F840-AB07-C4A936C66F97}"/>
              </a:ext>
            </a:extLst>
          </p:cNvPr>
          <p:cNvSpPr/>
          <p:nvPr/>
        </p:nvSpPr>
        <p:spPr>
          <a:xfrm>
            <a:off x="6244556" y="3449782"/>
            <a:ext cx="1544470" cy="3435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33B58F9-B2BD-B541-B5A9-8FFE6F393A85}"/>
              </a:ext>
            </a:extLst>
          </p:cNvPr>
          <p:cNvSpPr txBox="1"/>
          <p:nvPr/>
        </p:nvSpPr>
        <p:spPr>
          <a:xfrm>
            <a:off x="3196619" y="2409622"/>
            <a:ext cx="18326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100" dirty="0">
                <a:solidFill>
                  <a:srgbClr val="0000CC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指令輸入區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B77A823-091A-194A-9177-0702ED6797BD}"/>
              </a:ext>
            </a:extLst>
          </p:cNvPr>
          <p:cNvSpPr txBox="1"/>
          <p:nvPr/>
        </p:nvSpPr>
        <p:spPr>
          <a:xfrm>
            <a:off x="7075698" y="3832166"/>
            <a:ext cx="713328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2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SOS</a:t>
            </a:r>
            <a:endParaRPr lang="zh-TW" altLang="en-US" sz="2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34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F20D34B-E68E-B748-BC31-028CE629A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31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E32427E-1D0E-534E-9F2E-4D875FEDEB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493" y="1363286"/>
            <a:ext cx="8731023" cy="47382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D0A0F88-A6C5-C642-BD0B-B712EC116250}"/>
              </a:ext>
            </a:extLst>
          </p:cNvPr>
          <p:cNvSpPr/>
          <p:nvPr/>
        </p:nvSpPr>
        <p:spPr>
          <a:xfrm>
            <a:off x="259393" y="5345084"/>
            <a:ext cx="1544470" cy="3435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</p:spTree>
    <p:extLst>
      <p:ext uri="{BB962C8B-B14F-4D97-AF65-F5344CB8AC3E}">
        <p14:creationId xmlns:p14="http://schemas.microsoft.com/office/powerpoint/2010/main" val="343018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DAAE1EA-A46B-A142-A34B-1437A70DB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32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178DEED-C4A6-FF4E-9495-94F6B88FC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05" y="1402290"/>
            <a:ext cx="8233539" cy="511814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1E60BE5-D6B4-E849-942C-DFAFE8E4FEFF}"/>
              </a:ext>
            </a:extLst>
          </p:cNvPr>
          <p:cNvSpPr/>
          <p:nvPr/>
        </p:nvSpPr>
        <p:spPr>
          <a:xfrm>
            <a:off x="744205" y="2975957"/>
            <a:ext cx="1544470" cy="3435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</p:spTree>
    <p:extLst>
      <p:ext uri="{BB962C8B-B14F-4D97-AF65-F5344CB8AC3E}">
        <p14:creationId xmlns:p14="http://schemas.microsoft.com/office/powerpoint/2010/main" val="937553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272E10E-AB5E-284E-A280-2CE1049A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33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BC89898-AE26-FC4F-BF41-B39F8B910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06" y="1346662"/>
            <a:ext cx="7661790" cy="417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43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B678DBA-BD59-CC4C-AE69-AD6213F10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34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65AD218-9FF8-644B-83F9-9F2946417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34" y="1281891"/>
            <a:ext cx="8272088" cy="394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60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F11449C-6B80-9047-B9DF-AF7F9587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35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BF66FD8-E918-194D-B050-08008C8CF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1473200"/>
            <a:ext cx="85598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12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196643"/>
              </p:ext>
            </p:extLst>
          </p:nvPr>
        </p:nvGraphicFramePr>
        <p:xfrm>
          <a:off x="332509" y="1745673"/>
          <a:ext cx="8640365" cy="380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5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5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3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452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51050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符號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意義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範例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符合之搜尋結果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1050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任意的單一字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車？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車輛、車床、</a:t>
                      </a:r>
                      <a:r>
                        <a:rPr lang="en-US" altLang="zh-TW" sz="2800" dirty="0"/>
                        <a:t>…</a:t>
                      </a:r>
                      <a:endParaRPr lang="zh-TW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1050">
                <a:tc>
                  <a:txBody>
                    <a:bodyPr/>
                    <a:lstStyle/>
                    <a:p>
                      <a:r>
                        <a:rPr lang="en-US" altLang="zh-TW" sz="2800" dirty="0"/>
                        <a:t>*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零～多字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/>
                        <a:t>*</a:t>
                      </a:r>
                      <a:r>
                        <a:rPr lang="zh-TW" altLang="en-US" sz="2800" dirty="0"/>
                        <a:t>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書、教書、保證書、</a:t>
                      </a:r>
                      <a:r>
                        <a:rPr lang="en-US" altLang="zh-TW" sz="2800" dirty="0"/>
                        <a:t>…</a:t>
                      </a:r>
                      <a:endParaRPr lang="zh-TW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1050">
                <a:tc>
                  <a:txBody>
                    <a:bodyPr/>
                    <a:lstStyle/>
                    <a:p>
                      <a:r>
                        <a:rPr lang="en-US" altLang="zh-TW" sz="2800" dirty="0"/>
                        <a:t>+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/>
                        <a:t>一～多字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/>
                        <a:t>+</a:t>
                      </a:r>
                      <a:r>
                        <a:rPr lang="zh-TW" altLang="en-US" sz="2800" dirty="0"/>
                        <a:t>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/>
                        <a:t>教書、保證書、</a:t>
                      </a:r>
                      <a:r>
                        <a:rPr lang="en-US" altLang="zh-TW" sz="2800" dirty="0"/>
                        <a:t>…</a:t>
                      </a:r>
                      <a:endParaRPr lang="zh-TW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詞彙基本搜尋之萬用字元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97724B9-629A-0E44-B642-FF0B6040B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36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368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91434D-E4D2-764D-8918-19B52B991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37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289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03" y="575593"/>
            <a:ext cx="6688122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9310" y="136912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73346" y="2400611"/>
            <a:ext cx="58473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/>
              <a:t>請找出疫情、疫苗等</a:t>
            </a:r>
            <a:r>
              <a:rPr kumimoji="1" lang="en-US" altLang="zh-TW" sz="4800" dirty="0"/>
              <a:t>『</a:t>
            </a:r>
            <a:r>
              <a:rPr kumimoji="1" lang="zh-TW" altLang="en-US" sz="4800" dirty="0"/>
              <a:t>疫</a:t>
            </a:r>
            <a:r>
              <a:rPr kumimoji="1" lang="en-US" altLang="zh-TW" sz="4800" dirty="0"/>
              <a:t>』</a:t>
            </a:r>
            <a:r>
              <a:rPr kumimoji="1" lang="zh-CN" altLang="en-US" sz="4800" dirty="0"/>
              <a:t>字為首的語詞例句</a:t>
            </a:r>
            <a:r>
              <a:rPr kumimoji="1" lang="zh-TW" altLang="en-US" sz="4800" dirty="0"/>
              <a:t>。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FDEBDE-3C32-C24C-B35D-8EE111C33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38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0650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DEB9146-D61E-B942-8E00-26F2C8FA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39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F05E588-5B87-0F45-AE58-09A26FC2D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85" y="1422399"/>
            <a:ext cx="8573593" cy="434872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E6A062F-30F7-B04F-9C45-652A3EB83076}"/>
              </a:ext>
            </a:extLst>
          </p:cNvPr>
          <p:cNvSpPr/>
          <p:nvPr/>
        </p:nvSpPr>
        <p:spPr>
          <a:xfrm>
            <a:off x="914400" y="1471353"/>
            <a:ext cx="324196" cy="166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56713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06905" y="635236"/>
            <a:ext cx="75710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Songti TC Regular"/>
                <a:ea typeface="Apple LiGothic Medium"/>
                <a:cs typeface="Songti TC Regular"/>
              </a:rPr>
              <a:t>“語料庫是為了</a:t>
            </a:r>
            <a:r>
              <a:rPr lang="zh-TW" altLang="en-US" sz="3600" dirty="0">
                <a:solidFill>
                  <a:srgbClr val="FF0000"/>
                </a:solidFill>
                <a:latin typeface="Songti TC Regular"/>
                <a:ea typeface="Apple LiGothic Medium"/>
                <a:cs typeface="Songti TC Regular"/>
              </a:rPr>
              <a:t>特定目的</a:t>
            </a:r>
            <a:r>
              <a:rPr lang="zh-TW" altLang="en-US" sz="3600" dirty="0">
                <a:latin typeface="Songti TC Regular"/>
                <a:ea typeface="Apple LiGothic Medium"/>
                <a:cs typeface="Songti TC Regular"/>
              </a:rPr>
              <a:t>，根據</a:t>
            </a:r>
            <a:r>
              <a:rPr lang="zh-TW" altLang="en-US" sz="3600" dirty="0">
                <a:solidFill>
                  <a:srgbClr val="FF0000"/>
                </a:solidFill>
                <a:latin typeface="Songti TC Regular"/>
                <a:ea typeface="Apple LiGothic Medium"/>
                <a:cs typeface="Songti TC Regular"/>
              </a:rPr>
              <a:t>特定原則</a:t>
            </a:r>
            <a:r>
              <a:rPr lang="zh-TW" altLang="en-US" sz="3600" dirty="0">
                <a:latin typeface="Songti TC Regular"/>
                <a:ea typeface="Apple LiGothic Medium"/>
                <a:cs typeface="Songti TC Regular"/>
              </a:rPr>
              <a:t>搜集或取樣，並分門別類集合起來的一批</a:t>
            </a:r>
            <a:r>
              <a:rPr lang="zh-TW" altLang="en-US" sz="3600" dirty="0">
                <a:solidFill>
                  <a:srgbClr val="FF0000"/>
                </a:solidFill>
                <a:latin typeface="Songti TC Regular"/>
                <a:ea typeface="Apple LiGothic Medium"/>
                <a:cs typeface="Songti TC Regular"/>
              </a:rPr>
              <a:t>語言材料</a:t>
            </a:r>
            <a:r>
              <a:rPr lang="zh-TW" altLang="en-US" sz="3600" dirty="0">
                <a:latin typeface="Songti TC Regular"/>
                <a:ea typeface="Apple LiGothic Medium"/>
                <a:cs typeface="Songti TC Regular"/>
              </a:rPr>
              <a:t>”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18282FF-96E2-5F4E-BF9F-0CBB7B92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4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5B804D7-70FB-034C-90D1-309CC46D6B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905" y="2458258"/>
            <a:ext cx="3805422" cy="228830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92F2472-A2AC-E748-B920-24DA93F2A03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937" y="2458258"/>
            <a:ext cx="2675576" cy="356616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23DCD0A-2023-1C41-B5B3-A8A13CDDC2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815" y="5183112"/>
            <a:ext cx="1289512" cy="84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210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560B1EF-0EEE-164C-B884-F7015CC81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40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4BCFE72-8CDF-0F47-8C9D-0E7460E96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50" y="1416050"/>
            <a:ext cx="8407806" cy="431973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96245B5-2C2E-DB48-8800-4DC78440995B}"/>
              </a:ext>
            </a:extLst>
          </p:cNvPr>
          <p:cNvSpPr/>
          <p:nvPr/>
        </p:nvSpPr>
        <p:spPr>
          <a:xfrm>
            <a:off x="1172095" y="1471353"/>
            <a:ext cx="324196" cy="166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949161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2E341CF-7A33-EA4E-BF97-84CE0C0A7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41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638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03" y="575593"/>
            <a:ext cx="6688122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9310" y="136912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73346" y="2400611"/>
            <a:ext cx="58473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/>
              <a:t>請找出</a:t>
            </a:r>
            <a:r>
              <a:rPr kumimoji="1" lang="zh-TW" altLang="en-US" sz="4800" dirty="0">
                <a:solidFill>
                  <a:srgbClr val="FF0000"/>
                </a:solidFill>
              </a:rPr>
              <a:t>一</a:t>
            </a:r>
            <a:r>
              <a:rPr kumimoji="1" lang="zh-TW" altLang="en-US" sz="4800" dirty="0"/>
              <a:t>板</a:t>
            </a:r>
            <a:r>
              <a:rPr kumimoji="1" lang="zh-TW" altLang="en-US" sz="4800" dirty="0">
                <a:solidFill>
                  <a:srgbClr val="FF0000"/>
                </a:solidFill>
              </a:rPr>
              <a:t>一</a:t>
            </a:r>
            <a:r>
              <a:rPr kumimoji="1" lang="zh-TW" altLang="en-US" sz="4800" dirty="0"/>
              <a:t>眼、</a:t>
            </a:r>
            <a:r>
              <a:rPr kumimoji="1" lang="zh-TW" altLang="en-US" sz="4800" dirty="0">
                <a:solidFill>
                  <a:srgbClr val="FF0000"/>
                </a:solidFill>
              </a:rPr>
              <a:t>一</a:t>
            </a:r>
            <a:r>
              <a:rPr kumimoji="1" lang="zh-TW" altLang="en-US" sz="4800" dirty="0"/>
              <a:t>心</a:t>
            </a:r>
            <a:r>
              <a:rPr kumimoji="1" lang="zh-TW" altLang="en-US" sz="4800" dirty="0">
                <a:solidFill>
                  <a:srgbClr val="FF0000"/>
                </a:solidFill>
              </a:rPr>
              <a:t>一</a:t>
            </a:r>
            <a:r>
              <a:rPr kumimoji="1" lang="zh-TW" altLang="en-US" sz="4800" dirty="0"/>
              <a:t>意等</a:t>
            </a:r>
            <a:r>
              <a:rPr kumimoji="1" lang="zh-CN" altLang="en-US" sz="4800" dirty="0"/>
              <a:t>四字</a:t>
            </a:r>
            <a:r>
              <a:rPr kumimoji="1" lang="zh-TW" altLang="en-US" sz="4800" dirty="0"/>
              <a:t>語詞的例句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FDEBDE-3C32-C24C-B35D-8EE111C33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42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518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03" y="575593"/>
            <a:ext cx="6688122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9310" y="136912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73346" y="2400611"/>
            <a:ext cx="58473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/>
              <a:t>請找出教學者、研究者、學者、</a:t>
            </a:r>
            <a:r>
              <a:rPr kumimoji="1" lang="en-US" altLang="zh-TW" sz="4800" dirty="0"/>
              <a:t>…</a:t>
            </a:r>
            <a:r>
              <a:rPr kumimoji="1" lang="zh-CN" altLang="en-US" sz="4800" dirty="0"/>
              <a:t>等</a:t>
            </a:r>
            <a:r>
              <a:rPr kumimoji="1" lang="zh-CN" altLang="en-US" sz="4800" dirty="0">
                <a:solidFill>
                  <a:srgbClr val="FF0000"/>
                </a:solidFill>
              </a:rPr>
              <a:t>名詞</a:t>
            </a:r>
            <a:r>
              <a:rPr kumimoji="1" lang="zh-TW" altLang="en-US" sz="4800" dirty="0"/>
              <a:t>的例句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69AEB28-80A6-3449-BF47-64FE35FC4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43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4706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91221B3-777E-B845-834B-2F56D7F7B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44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17C956A-FE8E-2A40-8453-4A25B1930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76" y="1490287"/>
            <a:ext cx="8833621" cy="439512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93745B9-87A7-0A41-BD4F-D0B5A1CAF37C}"/>
              </a:ext>
            </a:extLst>
          </p:cNvPr>
          <p:cNvSpPr/>
          <p:nvPr/>
        </p:nvSpPr>
        <p:spPr>
          <a:xfrm>
            <a:off x="814647" y="1531850"/>
            <a:ext cx="407323" cy="2387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2F6F61E-5288-AD41-9F4D-114500662870}"/>
              </a:ext>
            </a:extLst>
          </p:cNvPr>
          <p:cNvSpPr/>
          <p:nvPr/>
        </p:nvSpPr>
        <p:spPr>
          <a:xfrm>
            <a:off x="5588923" y="5400039"/>
            <a:ext cx="407323" cy="2387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128847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68830" y="656034"/>
            <a:ext cx="7886700" cy="859802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簡易查詢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萬用字元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443009"/>
              </p:ext>
            </p:extLst>
          </p:nvPr>
        </p:nvGraphicFramePr>
        <p:xfrm>
          <a:off x="511228" y="1515836"/>
          <a:ext cx="8266488" cy="35173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56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6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2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9667">
                <a:tc>
                  <a:txBody>
                    <a:bodyPr/>
                    <a:lstStyle/>
                    <a:p>
                      <a:r>
                        <a:rPr lang="zh-TW" altLang="en-US" sz="19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範例</a:t>
                      </a:r>
                    </a:p>
                  </a:txBody>
                  <a:tcPr marL="63822" marR="63822" marT="31911" marB="3191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9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意義</a:t>
                      </a:r>
                    </a:p>
                  </a:txBody>
                  <a:tcPr marL="63822" marR="63822" marT="31911" marB="3191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符合之搜尋結果</a:t>
                      </a:r>
                    </a:p>
                  </a:txBody>
                  <a:tcPr marL="63822" marR="63822" marT="31911" marB="3191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289">
                <a:tc>
                  <a:txBody>
                    <a:bodyPr/>
                    <a:lstStyle/>
                    <a:p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把</a:t>
                      </a:r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en-US" altLang="zh-TW" sz="190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Nf</a:t>
                      </a:r>
                      <a:endParaRPr lang="zh-TW" altLang="en-US" sz="1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822" marR="63822" marT="31911" marB="3191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詞類標記為</a:t>
                      </a:r>
                      <a:r>
                        <a:rPr lang="en-US" altLang="zh-TW" sz="190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Nf</a:t>
                      </a:r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（量詞）的「把」 </a:t>
                      </a:r>
                    </a:p>
                  </a:txBody>
                  <a:tcPr marL="63822" marR="63822" marT="31911" marB="3191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把（</a:t>
                      </a:r>
                      <a:r>
                        <a:rPr lang="en-US" altLang="zh-TW" sz="190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Nf</a:t>
                      </a:r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63822" marR="63822" marT="31911" marB="3191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289">
                <a:tc>
                  <a:txBody>
                    <a:bodyPr/>
                    <a:lstStyle/>
                    <a:p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把</a:t>
                      </a:r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_N*</a:t>
                      </a:r>
                      <a:endParaRPr lang="zh-TW" altLang="en-US" sz="1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822" marR="63822" marT="31911" marB="3191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詞類標記為</a:t>
                      </a:r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（名詞）的「把」</a:t>
                      </a:r>
                      <a:endParaRPr lang="en-US" altLang="zh-TW" sz="1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822" marR="63822" marT="31911" marB="3191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把（</a:t>
                      </a:r>
                      <a:r>
                        <a:rPr lang="en-US" altLang="zh-TW" sz="190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Nf</a:t>
                      </a:r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），把（</a:t>
                      </a:r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63822" marR="63822" marT="31911" marB="3191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289">
                <a:tc>
                  <a:txBody>
                    <a:bodyPr/>
                    <a:lstStyle/>
                    <a:p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把</a:t>
                      </a:r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_N*</a:t>
                      </a:r>
                      <a:endParaRPr lang="zh-TW" altLang="en-US" sz="1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822" marR="63822" marT="31911" marB="3191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詞類標記為</a:t>
                      </a:r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且詞尾為「把」的雙字詞</a:t>
                      </a:r>
                      <a:endParaRPr lang="en-US" altLang="zh-TW" sz="1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822" marR="63822" marT="31911" marB="3191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火把，掃把，門把</a:t>
                      </a:r>
                      <a:endParaRPr lang="en-US" altLang="zh-TW" sz="1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822" marR="63822" marT="31911" marB="3191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1401">
                <a:tc>
                  <a:txBody>
                    <a:bodyPr/>
                    <a:lstStyle/>
                    <a:p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把</a:t>
                      </a:r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_N*</a:t>
                      </a:r>
                      <a:endParaRPr lang="zh-TW" altLang="en-US" sz="1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822" marR="63822" marT="31911" marB="3191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詞類標記為</a:t>
                      </a:r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且詞尾為「把」的詞</a:t>
                      </a:r>
                      <a:endParaRPr lang="en-US" altLang="zh-TW" sz="1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822" marR="63822" marT="31911" marB="3191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把，火把，一把把，郭威把，雅朗阿把</a:t>
                      </a:r>
                      <a:endParaRPr lang="en-US" altLang="zh-TW" sz="1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822" marR="63822" marT="31911" marB="3191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1401">
                <a:tc>
                  <a:txBody>
                    <a:bodyPr/>
                    <a:lstStyle/>
                    <a:p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把</a:t>
                      </a:r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_N*</a:t>
                      </a:r>
                      <a:endParaRPr lang="zh-TW" altLang="en-US" sz="1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822" marR="63822" marT="31911" marB="3191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12446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詞類標記為</a:t>
                      </a:r>
                      <a:r>
                        <a:rPr lang="en-US" altLang="zh-TW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且詞尾為「把」的非單字詞</a:t>
                      </a:r>
                      <a:endParaRPr lang="en-US" altLang="zh-TW" sz="1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3822" marR="63822" marT="31911" marB="3191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火把， 一把把，郭威把，雅朗阿把</a:t>
                      </a:r>
                    </a:p>
                  </a:txBody>
                  <a:tcPr marL="63822" marR="63822" marT="31911" marB="31911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78CDB25-0E7C-9C4F-90DF-630541759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45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673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24191F5-7E9F-BC45-B10C-968617120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46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7A46E5D-B7DE-314B-BCE4-26504C1F3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62" y="1324033"/>
            <a:ext cx="8824182" cy="43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564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6C90AA1-7E26-8344-AAAD-4C8778A9C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47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501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03" y="575593"/>
            <a:ext cx="6688122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9310" y="136912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73346" y="2400611"/>
            <a:ext cx="5847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/>
              <a:t>請找出</a:t>
            </a:r>
            <a:r>
              <a:rPr kumimoji="1" lang="en-US" altLang="zh-TW" sz="4800" dirty="0"/>
              <a:t>『..</a:t>
            </a:r>
            <a:r>
              <a:rPr kumimoji="1" lang="zh-TW" altLang="en-US" sz="4800" dirty="0"/>
              <a:t>者</a:t>
            </a:r>
            <a:r>
              <a:rPr kumimoji="1" lang="en-US" altLang="zh-TW" sz="4800" dirty="0"/>
              <a:t>』</a:t>
            </a:r>
            <a:r>
              <a:rPr kumimoji="1" lang="zh-TW" altLang="en-US" sz="4800" dirty="0"/>
              <a:t>的一般名詞的語詞例句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69AEB28-80A6-3449-BF47-64FE35FC4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48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1705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9CEB815-7D53-E141-8087-AEAE7583C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49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7D026EE-C821-CD46-975E-91F414808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04" y="1338464"/>
            <a:ext cx="8782699" cy="37323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F13C6BB-A206-254F-870D-9A2C94A85601}"/>
              </a:ext>
            </a:extLst>
          </p:cNvPr>
          <p:cNvSpPr/>
          <p:nvPr/>
        </p:nvSpPr>
        <p:spPr>
          <a:xfrm>
            <a:off x="261504" y="2452255"/>
            <a:ext cx="1544470" cy="3435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</p:spTree>
    <p:extLst>
      <p:ext uri="{BB962C8B-B14F-4D97-AF65-F5344CB8AC3E}">
        <p14:creationId xmlns:p14="http://schemas.microsoft.com/office/powerpoint/2010/main" val="2873566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E72DDD2-B6C5-8747-B7B5-8BBE0799D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5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AD115DD-6DA2-8942-A8D7-27B5D761D3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792" y="970345"/>
            <a:ext cx="3142211" cy="510609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AA593F9-BB7A-2047-BF07-CF30B77EB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754" y="2447059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728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B4C93AE-99D2-F449-ABB3-FFA2241C8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50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45C2E47-0B6C-244B-A7E4-CC9CE86F6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86" y="1279121"/>
            <a:ext cx="8700475" cy="311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65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2E341CF-7A33-EA4E-BF97-84CE0C0A7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51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297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03" y="575593"/>
            <a:ext cx="6688122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9310" y="136912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73346" y="2400611"/>
            <a:ext cx="5847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/>
              <a:t>請分析</a:t>
            </a:r>
            <a:r>
              <a:rPr kumimoji="1" lang="en-US" altLang="zh-TW" sz="4800" dirty="0"/>
              <a:t>『</a:t>
            </a:r>
            <a:r>
              <a:rPr kumimoji="1" lang="zh-TW" altLang="en-US" sz="4800" dirty="0"/>
              <a:t>臺</a:t>
            </a:r>
            <a:r>
              <a:rPr kumimoji="1" lang="en-US" altLang="zh-TW" sz="4800" dirty="0"/>
              <a:t>…』</a:t>
            </a:r>
            <a:r>
              <a:rPr kumimoji="1" lang="zh-TW" altLang="en-US" sz="4800" dirty="0"/>
              <a:t>的語詞常用度</a:t>
            </a:r>
            <a:endParaRPr kumimoji="1" lang="en-US" altLang="zh-TW" sz="4800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6447CCE-49A4-B044-9F16-EBB55A3B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52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594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CAC66C0-F81B-8147-B5B2-CFE212B9B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53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1A067FC-5A31-4C4C-835F-297FCF13A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75" y="1284432"/>
            <a:ext cx="8729172" cy="395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443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03" y="575593"/>
            <a:ext cx="6688122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9310" y="136912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73346" y="2400611"/>
            <a:ext cx="58473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/>
              <a:t>請分析</a:t>
            </a:r>
            <a:r>
              <a:rPr kumimoji="1" lang="en-US" altLang="zh-TW" sz="4800" dirty="0"/>
              <a:t>『</a:t>
            </a:r>
            <a:r>
              <a:rPr kumimoji="1" lang="zh-TW" altLang="en-US" sz="4800" dirty="0"/>
              <a:t>臺</a:t>
            </a:r>
            <a:r>
              <a:rPr kumimoji="1" lang="en-US" altLang="zh-TW" sz="4800" dirty="0"/>
              <a:t>O』</a:t>
            </a:r>
            <a:r>
              <a:rPr kumimoji="1" lang="zh-TW" altLang="en-US" sz="4800" dirty="0"/>
              <a:t>的二字地名</a:t>
            </a:r>
            <a:r>
              <a:rPr kumimoji="1" lang="en-US" altLang="zh-TW" sz="4800" dirty="0"/>
              <a:t>(Nc)</a:t>
            </a:r>
            <a:r>
              <a:rPr kumimoji="1" lang="zh-TW" altLang="en-US" sz="4800" dirty="0"/>
              <a:t>語詞常用度</a:t>
            </a:r>
            <a:endParaRPr kumimoji="1" lang="en-US" altLang="zh-TW" sz="4800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6447CCE-49A4-B044-9F16-EBB55A3B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54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857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88473" y="675571"/>
            <a:ext cx="7922029" cy="589548"/>
          </a:xfrm>
        </p:spPr>
        <p:txBody>
          <a:bodyPr>
            <a:normAutofit fontScale="90000"/>
          </a:bodyPr>
          <a:lstStyle/>
          <a:p>
            <a:r>
              <a:rPr kumimoji="1" lang="zh-TW" altLang="en-US" dirty="0"/>
              <a:t>神奇的</a:t>
            </a:r>
            <a:r>
              <a:rPr kumimoji="1" lang="zh-CN" altLang="en-US" dirty="0"/>
              <a:t>頻率分解</a:t>
            </a:r>
            <a:r>
              <a:rPr kumimoji="1" lang="en-US" altLang="zh-CN" dirty="0"/>
              <a:t>(</a:t>
            </a:r>
            <a:r>
              <a:rPr kumimoji="1" lang="en-US" altLang="zh-TW" dirty="0"/>
              <a:t>Frequency Breakdown)</a:t>
            </a:r>
            <a:endParaRPr kumimoji="1"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479D0BC-A6B9-BE4C-BDCD-AC394211D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55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9B37B4A-C56C-DB45-8923-C542F73B3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1695450"/>
            <a:ext cx="82550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508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06BEEA-E63C-B647-A06A-BD77C32F7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73BEB8A-BF68-C644-B041-5129BBFAC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56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DAAB6D2-A37D-DE4C-81CA-5262F395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87" y="1373447"/>
            <a:ext cx="8808190" cy="401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719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2E341CF-7A33-EA4E-BF97-84CE0C0A7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57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1203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03" y="575593"/>
            <a:ext cx="6688122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9310" y="136912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73346" y="2400611"/>
            <a:ext cx="58473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/>
              <a:t>請分析</a:t>
            </a:r>
            <a:r>
              <a:rPr kumimoji="1" lang="en-US" altLang="zh-TW" sz="4800" dirty="0"/>
              <a:t>『</a:t>
            </a:r>
            <a:r>
              <a:rPr kumimoji="1" lang="zh-TW" altLang="en-US" sz="4800" dirty="0"/>
              <a:t>臺</a:t>
            </a:r>
            <a:r>
              <a:rPr kumimoji="1" lang="en-US" altLang="zh-TW" sz="4800" dirty="0"/>
              <a:t>O』</a:t>
            </a:r>
            <a:r>
              <a:rPr kumimoji="1" lang="zh-TW" altLang="en-US" sz="4800" dirty="0"/>
              <a:t>的二字地名</a:t>
            </a:r>
            <a:r>
              <a:rPr kumimoji="1" lang="en-US" altLang="zh-TW" sz="4800" dirty="0"/>
              <a:t>(Nc)</a:t>
            </a:r>
            <a:r>
              <a:rPr kumimoji="1" lang="zh-TW" altLang="en-US" sz="4800" dirty="0"/>
              <a:t>語詞常用度</a:t>
            </a:r>
            <a:endParaRPr kumimoji="1" lang="en-US" altLang="zh-TW" sz="4800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6447CCE-49A4-B044-9F16-EBB55A3B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58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8711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571" y="698925"/>
            <a:ext cx="6589200" cy="672675"/>
          </a:xfrm>
        </p:spPr>
        <p:txBody>
          <a:bodyPr/>
          <a:lstStyle/>
          <a:p>
            <a:r>
              <a:rPr kumimoji="1" lang="zh-TW" altLang="en-US" dirty="0"/>
              <a:t>搭配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DBCDE7C-979B-414C-9893-CD286F5D7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59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06989F8-09D4-814F-92EB-D059CC7F8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348" y="1490056"/>
            <a:ext cx="6724996" cy="504374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014BD9F-4F32-2A4D-987D-BDFEDAD5AC44}"/>
              </a:ext>
            </a:extLst>
          </p:cNvPr>
          <p:cNvSpPr/>
          <p:nvPr/>
        </p:nvSpPr>
        <p:spPr>
          <a:xfrm>
            <a:off x="2147465" y="6488668"/>
            <a:ext cx="5885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http://www.winenote.com.tw/post/1033/</a:t>
            </a:r>
          </a:p>
        </p:txBody>
      </p:sp>
    </p:spTree>
    <p:extLst>
      <p:ext uri="{BB962C8B-B14F-4D97-AF65-F5344CB8AC3E}">
        <p14:creationId xmlns:p14="http://schemas.microsoft.com/office/powerpoint/2010/main" val="1053918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2"/>
              </a:rPr>
              <a:t>臺灣華語文語料庫 </a:t>
            </a:r>
            <a:r>
              <a:rPr lang="en-US" altLang="zh-TW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b="1" dirty="0">
                <a:solidFill>
                  <a:srgbClr val="0000CC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</a:t>
            </a:r>
            <a:r>
              <a:rPr lang="en-US" altLang="zh-TW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orpus </a:t>
            </a:r>
            <a:r>
              <a:rPr lang="en-US" altLang="zh-TW" b="1" dirty="0">
                <a:solidFill>
                  <a:srgbClr val="0000CC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o</a:t>
            </a:r>
            <a:r>
              <a:rPr lang="en-US" altLang="zh-TW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f </a:t>
            </a:r>
            <a:r>
              <a:rPr lang="en-US" altLang="zh-TW" b="1" dirty="0">
                <a:solidFill>
                  <a:srgbClr val="0000CC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</a:t>
            </a:r>
            <a:r>
              <a:rPr lang="en-US" altLang="zh-TW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ontemporary </a:t>
            </a:r>
            <a:r>
              <a:rPr lang="en-US" altLang="zh-TW" b="1" dirty="0">
                <a:solidFill>
                  <a:srgbClr val="0000CC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T</a:t>
            </a:r>
            <a:r>
              <a:rPr lang="en-US" altLang="zh-TW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aiwanese Mandarin)</a:t>
            </a:r>
            <a:endParaRPr lang="zh-TW" altLang="en-US" dirty="0"/>
          </a:p>
        </p:txBody>
      </p:sp>
      <p:graphicFrame>
        <p:nvGraphicFramePr>
          <p:cNvPr id="4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6046425"/>
              </p:ext>
            </p:extLst>
          </p:nvPr>
        </p:nvGraphicFramePr>
        <p:xfrm>
          <a:off x="149087" y="2125266"/>
          <a:ext cx="8994913" cy="4732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B5AC466-F737-2542-98A4-C5D101D6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6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2325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571" y="698925"/>
            <a:ext cx="6589200" cy="672675"/>
          </a:xfrm>
        </p:spPr>
        <p:txBody>
          <a:bodyPr/>
          <a:lstStyle/>
          <a:p>
            <a:r>
              <a:rPr kumimoji="1" lang="zh-TW" altLang="en-US" dirty="0"/>
              <a:t>語詞搭配</a:t>
            </a:r>
          </a:p>
        </p:txBody>
      </p:sp>
      <p:sp>
        <p:nvSpPr>
          <p:cNvPr id="4" name="矩形 3"/>
          <p:cNvSpPr/>
          <p:nvPr/>
        </p:nvSpPr>
        <p:spPr>
          <a:xfrm>
            <a:off x="609601" y="1990989"/>
            <a:ext cx="770350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/>
              <a:t>“</a:t>
            </a:r>
            <a:r>
              <a:rPr lang="zh-TW" altLang="en-US" sz="3600" dirty="0"/>
              <a:t>「搭配詞是某語言中字彙合併的方式，以產出自然的口語和文字」（</a:t>
            </a:r>
            <a:r>
              <a:rPr lang="en-US" altLang="zh-TW" sz="3600" dirty="0"/>
              <a:t>Collocation is the way words combine in a language to produce natural-sounding speech and writing</a:t>
            </a:r>
            <a:r>
              <a:rPr lang="zh-TW" altLang="en-US" sz="3600" dirty="0"/>
              <a:t>）</a:t>
            </a:r>
            <a:r>
              <a:rPr lang="en-US" altLang="zh-TW" sz="3600" dirty="0"/>
              <a:t>”</a:t>
            </a:r>
          </a:p>
          <a:p>
            <a:pPr algn="r"/>
            <a:r>
              <a:rPr lang="en-US" altLang="zh-TW" sz="3600" dirty="0"/>
              <a:t> </a:t>
            </a:r>
            <a:r>
              <a:rPr lang="en-US" altLang="zh-TW" sz="2000" dirty="0">
                <a:solidFill>
                  <a:srgbClr val="FF6600"/>
                </a:solidFill>
              </a:rPr>
              <a:t>Oxford Collocations Dictionary for Students of English</a:t>
            </a:r>
            <a:r>
              <a:rPr lang="zh-TW" altLang="en-US" sz="2000" dirty="0">
                <a:solidFill>
                  <a:srgbClr val="FF6600"/>
                </a:solidFill>
              </a:rPr>
              <a:t>（</a:t>
            </a:r>
            <a:r>
              <a:rPr lang="en-US" altLang="zh-TW" sz="2000" dirty="0">
                <a:solidFill>
                  <a:srgbClr val="FF6600"/>
                </a:solidFill>
              </a:rPr>
              <a:t>2002:vii</a:t>
            </a:r>
            <a:r>
              <a:rPr lang="zh-TW" altLang="en-US" sz="2000" dirty="0">
                <a:solidFill>
                  <a:srgbClr val="FF6600"/>
                </a:solidFill>
              </a:rPr>
              <a:t>）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DBCDE7C-979B-414C-9893-CD286F5D7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60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7808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E9EC2CC-1F87-6648-9E82-E1CC6C21B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61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044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03" y="575593"/>
            <a:ext cx="6688122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9310" y="136912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73346" y="2400611"/>
            <a:ext cx="5847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/>
              <a:t>一想到「寫」，你會想到</a:t>
            </a:r>
            <a:r>
              <a:rPr kumimoji="1" lang="en-US" altLang="zh-TW" sz="4800" dirty="0"/>
              <a:t>____</a:t>
            </a:r>
            <a:r>
              <a:rPr kumimoji="1" lang="zh-TW" altLang="en-US" sz="4800" dirty="0"/>
              <a:t>？</a:t>
            </a:r>
            <a:endParaRPr kumimoji="1" lang="en-US" altLang="zh-TW" sz="4800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E30FC74-9481-BE40-9BC2-3F22C2480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62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381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B5F4BBD-4F47-A245-8711-E4CA09561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63</a:t>
            </a:fld>
            <a:endParaRPr kumimoji="0" lang="en-US" dirty="0">
              <a:solidFill>
                <a:schemeClr val="tx2"/>
              </a:solidFill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09D643D1-AE73-2047-98AF-57C885C56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855431"/>
              </p:ext>
            </p:extLst>
          </p:nvPr>
        </p:nvGraphicFramePr>
        <p:xfrm>
          <a:off x="511229" y="1383958"/>
          <a:ext cx="8249712" cy="5202194"/>
        </p:xfrm>
        <a:graphic>
          <a:graphicData uri="http://schemas.openxmlformats.org/drawingml/2006/table">
            <a:tbl>
              <a:tblPr firstRow="1">
                <a:tableStyleId>{1E171933-4619-4E11-9A3F-F7608DF75F80}</a:tableStyleId>
              </a:tblPr>
              <a:tblGrid>
                <a:gridCol w="2513808">
                  <a:extLst>
                    <a:ext uri="{9D8B030D-6E8A-4147-A177-3AD203B41FA5}">
                      <a16:colId xmlns:a16="http://schemas.microsoft.com/office/drawing/2014/main" val="2338721197"/>
                    </a:ext>
                  </a:extLst>
                </a:gridCol>
                <a:gridCol w="2364614">
                  <a:extLst>
                    <a:ext uri="{9D8B030D-6E8A-4147-A177-3AD203B41FA5}">
                      <a16:colId xmlns:a16="http://schemas.microsoft.com/office/drawing/2014/main" val="3248692658"/>
                    </a:ext>
                  </a:extLst>
                </a:gridCol>
                <a:gridCol w="1685645">
                  <a:extLst>
                    <a:ext uri="{9D8B030D-6E8A-4147-A177-3AD203B41FA5}">
                      <a16:colId xmlns:a16="http://schemas.microsoft.com/office/drawing/2014/main" val="788815863"/>
                    </a:ext>
                  </a:extLst>
                </a:gridCol>
                <a:gridCol w="1685645">
                  <a:extLst>
                    <a:ext uri="{9D8B030D-6E8A-4147-A177-3AD203B41FA5}">
                      <a16:colId xmlns:a16="http://schemas.microsoft.com/office/drawing/2014/main" val="3484303466"/>
                    </a:ext>
                  </a:extLst>
                </a:gridCol>
              </a:tblGrid>
              <a:tr h="84907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</a:rPr>
                        <a:t>中研院平衡語料庫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2000" u="none" strike="noStrike">
                          <a:effectLst/>
                        </a:rPr>
                        <a:t>COCT</a:t>
                      </a:r>
                      <a:r>
                        <a:rPr lang="zh-TW" altLang="en-US" sz="2000" u="none" strike="noStrike">
                          <a:effectLst/>
                        </a:rPr>
                        <a:t>書面語</a:t>
                      </a:r>
                      <a:r>
                        <a:rPr lang="en-US" altLang="zh-TW" sz="2000" u="none" strike="noStrike">
                          <a:effectLst/>
                        </a:rPr>
                        <a:t>2019</a:t>
                      </a:r>
                      <a:endParaRPr lang="en-US" altLang="zh-TW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中國時報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國語日報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3113309"/>
                  </a:ext>
                </a:extLst>
              </a:tr>
              <a:tr h="43531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文章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</a:rPr>
                        <a:t>文章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詩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功課</a:t>
                      </a:r>
                      <a:endParaRPr lang="zh-TW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405973"/>
                  </a:ext>
                </a:extLst>
              </a:tr>
              <a:tr h="43531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詩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書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歌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作業</a:t>
                      </a:r>
                      <a:endParaRPr lang="zh-TW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04083697"/>
                  </a:ext>
                </a:extLst>
              </a:tr>
              <a:tr h="43531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小說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詩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小說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</a:rPr>
                        <a:t>詩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08129822"/>
                  </a:ext>
                </a:extLst>
              </a:tr>
              <a:tr h="43531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信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信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文章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日記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8278231"/>
                  </a:ext>
                </a:extLst>
              </a:tr>
              <a:tr h="43531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書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小說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書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字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9531361"/>
                  </a:ext>
                </a:extLst>
              </a:tr>
              <a:tr h="43531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歌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字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春聯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文章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4531037"/>
                  </a:ext>
                </a:extLst>
              </a:tr>
              <a:tr h="43531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日記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日記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日記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書法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6168474"/>
                  </a:ext>
                </a:extLst>
              </a:tr>
              <a:tr h="43531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字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劇本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書法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作文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13378383"/>
                  </a:ext>
                </a:extLst>
              </a:tr>
              <a:tr h="43531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小節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紙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字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信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26199236"/>
                  </a:ext>
                </a:extLst>
              </a:tr>
              <a:tr h="43531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作文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作業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</a:rPr>
                        <a:t>信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</a:rPr>
                        <a:t>卡片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98599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8923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0D0C0BA-C182-A846-A516-EE1B24FDC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64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ACA0465-8966-104A-BFB8-0FF47C474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763" y="1362972"/>
            <a:ext cx="6181923" cy="481575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F5F4D63-4485-7941-97FA-21616E219CC2}"/>
              </a:ext>
            </a:extLst>
          </p:cNvPr>
          <p:cNvSpPr/>
          <p:nvPr/>
        </p:nvSpPr>
        <p:spPr>
          <a:xfrm>
            <a:off x="1210961" y="6396335"/>
            <a:ext cx="76241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/>
              <a:t>圖片來源：https://www.esut.tp.edu.tw/~library/98-1/poetry/poem98/98-1-2.files/image003.gif</a:t>
            </a:r>
          </a:p>
        </p:txBody>
      </p:sp>
    </p:spTree>
    <p:extLst>
      <p:ext uri="{BB962C8B-B14F-4D97-AF65-F5344CB8AC3E}">
        <p14:creationId xmlns:p14="http://schemas.microsoft.com/office/powerpoint/2010/main" val="34392333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649E1E4-2F9E-0146-8820-26823B2BE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65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AFE9155-B805-124F-8F8A-42CCCC342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27" y="1380605"/>
            <a:ext cx="8551701" cy="473756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CF993DB-8B78-6246-A60D-917D87680AB9}"/>
              </a:ext>
            </a:extLst>
          </p:cNvPr>
          <p:cNvSpPr/>
          <p:nvPr/>
        </p:nvSpPr>
        <p:spPr>
          <a:xfrm>
            <a:off x="5478087" y="1380605"/>
            <a:ext cx="633879" cy="2770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39C482D-BD5F-7C45-A343-EDC8FF5BF59B}"/>
              </a:ext>
            </a:extLst>
          </p:cNvPr>
          <p:cNvSpPr/>
          <p:nvPr/>
        </p:nvSpPr>
        <p:spPr>
          <a:xfrm>
            <a:off x="5209828" y="2061556"/>
            <a:ext cx="368012" cy="335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1CE27E-11AC-E04F-96F4-88E95205FAA4}"/>
              </a:ext>
            </a:extLst>
          </p:cNvPr>
          <p:cNvSpPr/>
          <p:nvPr/>
        </p:nvSpPr>
        <p:spPr>
          <a:xfrm>
            <a:off x="5209828" y="2396836"/>
            <a:ext cx="368012" cy="335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F083010-565A-B945-819F-8EE61BDD3C65}"/>
              </a:ext>
            </a:extLst>
          </p:cNvPr>
          <p:cNvSpPr/>
          <p:nvPr/>
        </p:nvSpPr>
        <p:spPr>
          <a:xfrm>
            <a:off x="5270198" y="2742507"/>
            <a:ext cx="524828" cy="335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7500A7-5A98-E34C-81B6-822B97691A18}"/>
              </a:ext>
            </a:extLst>
          </p:cNvPr>
          <p:cNvSpPr/>
          <p:nvPr/>
        </p:nvSpPr>
        <p:spPr>
          <a:xfrm>
            <a:off x="5478086" y="3088178"/>
            <a:ext cx="415637" cy="335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B4CF28C-E535-6C46-AE71-634DE0875B06}"/>
              </a:ext>
            </a:extLst>
          </p:cNvPr>
          <p:cNvSpPr/>
          <p:nvPr/>
        </p:nvSpPr>
        <p:spPr>
          <a:xfrm>
            <a:off x="6758766" y="3414106"/>
            <a:ext cx="398491" cy="335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432B60D-90F1-8F41-BB5E-47E98951A489}"/>
              </a:ext>
            </a:extLst>
          </p:cNvPr>
          <p:cNvSpPr/>
          <p:nvPr/>
        </p:nvSpPr>
        <p:spPr>
          <a:xfrm>
            <a:off x="5209828" y="3749386"/>
            <a:ext cx="368012" cy="335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06FD189-E603-0246-94ED-EB986A7981CB}"/>
              </a:ext>
            </a:extLst>
          </p:cNvPr>
          <p:cNvSpPr/>
          <p:nvPr/>
        </p:nvSpPr>
        <p:spPr>
          <a:xfrm>
            <a:off x="5644339" y="4435532"/>
            <a:ext cx="368012" cy="335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3518217-A1BA-644D-8979-B485C06C2085}"/>
              </a:ext>
            </a:extLst>
          </p:cNvPr>
          <p:cNvSpPr/>
          <p:nvPr/>
        </p:nvSpPr>
        <p:spPr>
          <a:xfrm>
            <a:off x="5025822" y="5472545"/>
            <a:ext cx="452264" cy="335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</p:spTree>
    <p:extLst>
      <p:ext uri="{BB962C8B-B14F-4D97-AF65-F5344CB8AC3E}">
        <p14:creationId xmlns:p14="http://schemas.microsoft.com/office/powerpoint/2010/main" val="35548720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3C506A1-635F-6046-8500-F0EAA7BE3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66</a:t>
            </a:fld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EBBB3E59-5780-504D-B896-BC0D42AAE93C}"/>
              </a:ext>
            </a:extLst>
          </p:cNvPr>
          <p:cNvSpPr txBox="1">
            <a:spLocks/>
          </p:cNvSpPr>
          <p:nvPr/>
        </p:nvSpPr>
        <p:spPr>
          <a:xfrm>
            <a:off x="1288473" y="675571"/>
            <a:ext cx="7922029" cy="58954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kumimoji="1" lang="zh-TW" altLang="en-US" dirty="0"/>
              <a:t>便利的</a:t>
            </a:r>
            <a:r>
              <a:rPr kumimoji="1" lang="zh-CN" altLang="en-US" dirty="0"/>
              <a:t>搭配詞</a:t>
            </a:r>
            <a:r>
              <a:rPr kumimoji="1" lang="en-US" altLang="zh-CN" dirty="0"/>
              <a:t>(</a:t>
            </a:r>
            <a:r>
              <a:rPr kumimoji="1" lang="en-US" altLang="zh-TW" dirty="0"/>
              <a:t>Collocation)</a:t>
            </a:r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71D8B29-0B7A-2B4B-A9D8-7788E2A18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12" y="1469043"/>
            <a:ext cx="8817263" cy="35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006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48BF355-18C6-8747-9286-43717153B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67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0F093EB-5B8C-FB4C-885C-1A45249EC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18" y="1396538"/>
            <a:ext cx="8896782" cy="41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632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69EFC7A-2EE2-0D4E-853D-69263E09E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68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4D2EA87-4279-0A41-BAFD-A794B6893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12" y="1296786"/>
            <a:ext cx="8581699" cy="346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470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8A441B3-9D00-F644-8C70-F4D04D07E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69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56A018B-21F6-F144-B873-39700C90F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10" y="1328827"/>
            <a:ext cx="8632772" cy="356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49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6A22C71-FB18-3246-9C73-410C17D39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7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E61020D-C619-5448-BC0D-87C22E7CB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94" y="751622"/>
            <a:ext cx="1638300" cy="12319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A4F72A9-C065-D34B-A3E8-48C17F55C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772" y="751622"/>
            <a:ext cx="1638300" cy="12319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7998CEE-585A-FD44-BFCE-00D368E7C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694" y="2222090"/>
            <a:ext cx="2515263" cy="159970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5DF7A24-FE1E-024E-B1E4-01EC9F6719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246" y="2222090"/>
            <a:ext cx="3294997" cy="152695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3D9286D-88D6-6F41-8619-1747DADF8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694" y="4168405"/>
            <a:ext cx="3466454" cy="144268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2BC80B2-831E-974E-9EC9-B32586964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1535" y="4253230"/>
            <a:ext cx="32512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880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E9EC2CC-1F87-6648-9E82-E1CC6C21B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70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151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03" y="575593"/>
            <a:ext cx="6688122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9310" y="136912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73346" y="2400611"/>
            <a:ext cx="5847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/>
              <a:t>請</a:t>
            </a:r>
            <a:r>
              <a:rPr kumimoji="1" lang="zh-CN" altLang="en-US" sz="4800" dirty="0"/>
              <a:t>找</a:t>
            </a:r>
            <a:r>
              <a:rPr kumimoji="1" lang="zh-TW" altLang="en-US" sz="4800" dirty="0"/>
              <a:t>出跟「支票」搭配使用的動詞</a:t>
            </a:r>
            <a:r>
              <a:rPr kumimoji="1" lang="en-US" altLang="zh-TW" sz="4800" dirty="0"/>
              <a:t>(VC)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E30FC74-9481-BE40-9BC2-3F22C2480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71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419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3051DB8-035B-1E48-847E-7E27DB772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72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770A1C1-54C1-6D47-B898-BAFAF11DC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055" y="1321724"/>
            <a:ext cx="8707003" cy="401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027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CBF084A-5716-F647-9BA3-F003A994F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0144" y="6135809"/>
            <a:ext cx="584978" cy="365125"/>
          </a:xfrm>
        </p:spPr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73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A0F9B9B-9F08-4849-9BA4-66298E72D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56" y="1330068"/>
            <a:ext cx="4089400" cy="26162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E97B125-D615-F74B-AA5D-9A302A677E3A}"/>
              </a:ext>
            </a:extLst>
          </p:cNvPr>
          <p:cNvSpPr/>
          <p:nvPr/>
        </p:nvSpPr>
        <p:spPr>
          <a:xfrm>
            <a:off x="148281" y="4069143"/>
            <a:ext cx="4194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00" dirty="0"/>
              <a:t>圖片來源：https://www.google.com/url?sa=i&amp;url=https%3A%2F%2Ftoday.line.me%2Ftw%2Fv2%2Farticle%2F7GnJOn&amp;psig=AOvVaw1F25EXyCrIjdO0afyjdx5E&amp;ust=1652513924694000&amp;source=images&amp;cd=vfe&amp;ved=0CAwQjRxqFwoTCJjK4q382_cCFQAAAAAdAAAAABAK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93298F5-B5A0-E54E-8D97-A7D412EEB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182" y="2385713"/>
            <a:ext cx="4762500" cy="26797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520115E-3D1B-964D-82F7-1F6C5A9930BE}"/>
              </a:ext>
            </a:extLst>
          </p:cNvPr>
          <p:cNvSpPr/>
          <p:nvPr/>
        </p:nvSpPr>
        <p:spPr>
          <a:xfrm>
            <a:off x="4343056" y="5169723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050" dirty="0"/>
              <a:t>圖片來源：https://news.agentm.tw/wp-content/uploads/image025-95-750x422.jpg</a:t>
            </a:r>
          </a:p>
        </p:txBody>
      </p:sp>
    </p:spTree>
    <p:extLst>
      <p:ext uri="{BB962C8B-B14F-4D97-AF65-F5344CB8AC3E}">
        <p14:creationId xmlns:p14="http://schemas.microsoft.com/office/powerpoint/2010/main" val="4117243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『</a:t>
            </a:r>
            <a:r>
              <a:rPr kumimoji="1" lang="zh-TW" altLang="en-US" dirty="0"/>
              <a:t>依此類推</a:t>
            </a:r>
            <a:r>
              <a:rPr kumimoji="1" lang="en-US" altLang="zh-TW" dirty="0"/>
              <a:t>』</a:t>
            </a:r>
            <a:endParaRPr kumimoji="1"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447" y="1596347"/>
            <a:ext cx="5744504" cy="4964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1583447" y="6561081"/>
            <a:ext cx="56070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zh-TW" sz="1200" dirty="0"/>
              <a:t>http://a3.att.hudong.com/47/87/20300000636999135190876699345.jpg</a:t>
            </a:r>
            <a:endParaRPr lang="zh-TW" altLang="en-US" sz="1200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AA80466-798D-754B-BE47-D6EC3378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74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595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689301"/>
          </a:xfrm>
        </p:spPr>
        <p:txBody>
          <a:bodyPr/>
          <a:lstStyle/>
          <a:p>
            <a:r>
              <a:rPr kumimoji="1" lang="zh-TW" altLang="en-US" dirty="0"/>
              <a:t>國教院語義場關聯詞查詢系統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2635877-F55E-4343-9611-7D2EF6F56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75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A4964C2-A059-FD4E-A55A-D3335ED8B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28" y="1785453"/>
            <a:ext cx="8352614" cy="415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813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EF0C1E0-A228-8E4A-84E2-AF4239688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76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791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03" y="575593"/>
            <a:ext cx="6688122" cy="61029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9310" y="136912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73346" y="2400611"/>
            <a:ext cx="5847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>
                <a:latin typeface="DFPGangBiW2-B5"/>
                <a:ea typeface="DFPGangBiW2-B5"/>
                <a:cs typeface="DFPGangBiW2-B5"/>
              </a:rPr>
              <a:t>建立好吃的「蘋果」的相關詞彙表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23E8495-0BE3-D44E-8A4C-F2B39FCEA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77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76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78363158"/>
              </p:ext>
            </p:extLst>
          </p:nvPr>
        </p:nvGraphicFramePr>
        <p:xfrm>
          <a:off x="148209" y="466725"/>
          <a:ext cx="9020175" cy="639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DCE5E7-E92C-BE48-9FFA-43DED92B6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78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0176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2220887" y="4588626"/>
            <a:ext cx="6591985" cy="758598"/>
          </a:xfrm>
        </p:spPr>
        <p:txBody>
          <a:bodyPr/>
          <a:lstStyle/>
          <a:p>
            <a:r>
              <a:rPr lang="zh-TW" altLang="en-US" dirty="0"/>
              <a:t>謝謝您的聆聽</a:t>
            </a:r>
          </a:p>
        </p:txBody>
      </p:sp>
      <p:sp>
        <p:nvSpPr>
          <p:cNvPr id="5" name="AutoShape 6" descr="彩蛋——不只是西方節日才有，讓你看看中國蛋畫的魅力- 每日頭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9CF9298-A605-C54D-8A15-744C2D278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79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7954487-283E-E544-BC16-98FABBCFF9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0887" y="1125655"/>
            <a:ext cx="4928058" cy="337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54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4E96A51-3061-5B4E-8840-0B7B01B59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8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90905A6-B960-5B44-A008-6C13FAC40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471" y="5156162"/>
            <a:ext cx="3038997" cy="170183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0C2F2DC-1224-9843-BD3D-48C0725FD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779" y="651602"/>
            <a:ext cx="2752408" cy="228248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92DDD24-664B-3B4A-BE70-FCB090863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779" y="651603"/>
            <a:ext cx="1779260" cy="228248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5AC02B3-030E-884A-BC10-79E006DF3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070" y="641675"/>
            <a:ext cx="2292413" cy="2292413"/>
          </a:xfrm>
          <a:prstGeom prst="rect">
            <a:avLst/>
          </a:prstGeom>
        </p:spPr>
      </p:pic>
      <p:pic>
        <p:nvPicPr>
          <p:cNvPr id="12" name="圖片 11" descr="_17__2010_11_03_康熙來了完整版　重拾往日的熱血夢想_-_YouTube.png">
            <a:extLst>
              <a:ext uri="{FF2B5EF4-FFF2-40B4-BE49-F238E27FC236}">
                <a16:creationId xmlns:a16="http://schemas.microsoft.com/office/drawing/2014/main" id="{A3E64201-73A5-F040-A59F-09E994F0771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946" y="3075709"/>
            <a:ext cx="3012049" cy="200453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4E56F51-3831-484A-BEC6-6297315FAE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6063" y="3300154"/>
            <a:ext cx="2901143" cy="335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61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EB4E1E5-D0C8-A645-80B6-D32F38D4ED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2238" y="525758"/>
            <a:ext cx="2656227" cy="3462971"/>
          </a:xfrm>
          <a:prstGeom prst="rect">
            <a:avLst/>
          </a:prstGeom>
        </p:spPr>
      </p:pic>
      <p:pic>
        <p:nvPicPr>
          <p:cNvPr id="2" name="圖片 1" descr="《中英對照讀新聞》Singapore_eco-tourism_plan_sparks_squawks_of_protest_－新加坡生態旅遊計畫引發強烈抗議-_中英對照讀_-_自由電子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853" y="2468879"/>
            <a:ext cx="4349100" cy="2673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D8151D6-8BCD-5243-A8A5-4F147C4B8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9</a:t>
            </a:fld>
            <a:endParaRPr kumimoji="0" lang="en-US" dirty="0">
              <a:solidFill>
                <a:schemeClr val="tx2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48FE7ED-5607-6C46-AFAD-115347C69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227" y="693637"/>
            <a:ext cx="1231900" cy="16383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800D5AD-CC8E-C94D-BD87-F9185B1D7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864" y="693637"/>
            <a:ext cx="1231900" cy="16383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1D9D9E4-72C8-6544-90B1-7A38A7ED0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2853" y="691393"/>
            <a:ext cx="12319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179"/>
      </p:ext>
    </p:extLst>
  </p:cSld>
  <p:clrMapOvr>
    <a:masterClrMapping/>
  </p:clrMapOvr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{22C0AAFE-1340-6649-95BA-E13944171A8D}tf10001069</Template>
  <TotalTime>5331</TotalTime>
  <Words>1560</Words>
  <Application>Microsoft Macintosh PowerPoint</Application>
  <PresentationFormat>如螢幕大小 (4:3)</PresentationFormat>
  <Paragraphs>307</Paragraphs>
  <Slides>79</Slides>
  <Notes>22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79</vt:i4>
      </vt:variant>
    </vt:vector>
  </HeadingPairs>
  <TitlesOfParts>
    <vt:vector size="94" baseType="lpstr">
      <vt:lpstr>微軟正黑體</vt:lpstr>
      <vt:lpstr>新細明體</vt:lpstr>
      <vt:lpstr>Apple LiGothic Medium</vt:lpstr>
      <vt:lpstr>BiauKai</vt:lpstr>
      <vt:lpstr>DFPGangBiW2-B5</vt:lpstr>
      <vt:lpstr>宋体</vt:lpstr>
      <vt:lpstr>Songti TC Regular</vt:lpstr>
      <vt:lpstr>幼圆</vt:lpstr>
      <vt:lpstr>Arial</vt:lpstr>
      <vt:lpstr>Arial</vt:lpstr>
      <vt:lpstr>Calibri</vt:lpstr>
      <vt:lpstr>Century Gothic</vt:lpstr>
      <vt:lpstr>Times New Roman</vt:lpstr>
      <vt:lpstr>Wingdings 3</vt:lpstr>
      <vt:lpstr>絲縷</vt:lpstr>
      <vt:lpstr>2022 華語文教育課程指引與 語料庫應用工作坊</vt:lpstr>
      <vt:lpstr>分享大綱</vt:lpstr>
      <vt:lpstr>PowerPoint 簡報</vt:lpstr>
      <vt:lpstr>PowerPoint 簡報</vt:lpstr>
      <vt:lpstr>PowerPoint 簡報</vt:lpstr>
      <vt:lpstr>臺灣華語文語料庫 (Corpus of Contemporary Taiwanese Mandarin)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語料庫技術！？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華語文語料庫應用系統（一）</vt:lpstr>
      <vt:lpstr>華語文語料庫應用系統（二）</vt:lpstr>
      <vt:lpstr>華語文語料庫應用系統（三）</vt:lpstr>
      <vt:lpstr>華語文語料庫應用系統（四）</vt:lpstr>
      <vt:lpstr>PowerPoint 簡報</vt:lpstr>
      <vt:lpstr>PowerPoint 簡報</vt:lpstr>
      <vt:lpstr>PowerPoint 簡報</vt:lpstr>
      <vt:lpstr>我們生活中到底有多少「雷」？</vt:lpstr>
      <vt:lpstr>國教院語料庫索引典系統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詞彙基本搜尋之萬用字元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簡易查詢&amp;萬用字元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神奇的頻率分解(Frequency Breakdown)</vt:lpstr>
      <vt:lpstr>PowerPoint 簡報</vt:lpstr>
      <vt:lpstr>PowerPoint 簡報</vt:lpstr>
      <vt:lpstr>PowerPoint 簡報</vt:lpstr>
      <vt:lpstr>搭配</vt:lpstr>
      <vt:lpstr>語詞搭配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『依此類推』</vt:lpstr>
      <vt:lpstr>國教院語義場關聯詞查詢系統</vt:lpstr>
      <vt:lpstr>PowerPoint 簡報</vt:lpstr>
      <vt:lpstr>PowerPoint 簡報</vt:lpstr>
      <vt:lpstr>PowerPoint 簡報</vt:lpstr>
      <vt:lpstr>謝謝您的聆聽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華語文語料庫工作坊</dc:title>
  <dc:creator>Wu Jian-Cheng</dc:creator>
  <cp:lastModifiedBy>Microsoft Office User</cp:lastModifiedBy>
  <cp:revision>661</cp:revision>
  <cp:lastPrinted>2022-05-13T21:42:23Z</cp:lastPrinted>
  <dcterms:created xsi:type="dcterms:W3CDTF">2016-08-09T15:06:31Z</dcterms:created>
  <dcterms:modified xsi:type="dcterms:W3CDTF">2022-05-14T01:22:58Z</dcterms:modified>
</cp:coreProperties>
</file>