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5">
  <p:sldMasterIdLst>
    <p:sldMasterId id="2147483648" r:id="rId1"/>
  </p:sldMasterIdLst>
  <p:notesMasterIdLst>
    <p:notesMasterId r:id="rId102"/>
  </p:notesMasterIdLst>
  <p:sldIdLst>
    <p:sldId id="256" r:id="rId2"/>
    <p:sldId id="354" r:id="rId3"/>
    <p:sldId id="721" r:id="rId4"/>
    <p:sldId id="722" r:id="rId5"/>
    <p:sldId id="723" r:id="rId6"/>
    <p:sldId id="724" r:id="rId7"/>
    <p:sldId id="735" r:id="rId8"/>
    <p:sldId id="719" r:id="rId9"/>
    <p:sldId id="720" r:id="rId10"/>
    <p:sldId id="725" r:id="rId11"/>
    <p:sldId id="726" r:id="rId12"/>
    <p:sldId id="727" r:id="rId13"/>
    <p:sldId id="819" r:id="rId14"/>
    <p:sldId id="820" r:id="rId15"/>
    <p:sldId id="740" r:id="rId16"/>
    <p:sldId id="739" r:id="rId17"/>
    <p:sldId id="741" r:id="rId18"/>
    <p:sldId id="742" r:id="rId19"/>
    <p:sldId id="664" r:id="rId20"/>
    <p:sldId id="743" r:id="rId21"/>
    <p:sldId id="733" r:id="rId22"/>
    <p:sldId id="821" r:id="rId23"/>
    <p:sldId id="750" r:id="rId24"/>
    <p:sldId id="752" r:id="rId25"/>
    <p:sldId id="753" r:id="rId26"/>
    <p:sldId id="763" r:id="rId27"/>
    <p:sldId id="766" r:id="rId28"/>
    <p:sldId id="771" r:id="rId29"/>
    <p:sldId id="772" r:id="rId30"/>
    <p:sldId id="773" r:id="rId31"/>
    <p:sldId id="774" r:id="rId32"/>
    <p:sldId id="770" r:id="rId33"/>
    <p:sldId id="758" r:id="rId34"/>
    <p:sldId id="775" r:id="rId35"/>
    <p:sldId id="759" r:id="rId36"/>
    <p:sldId id="776" r:id="rId37"/>
    <p:sldId id="777" r:id="rId38"/>
    <p:sldId id="778" r:id="rId39"/>
    <p:sldId id="779" r:id="rId40"/>
    <p:sldId id="780" r:id="rId41"/>
    <p:sldId id="781" r:id="rId42"/>
    <p:sldId id="784" r:id="rId43"/>
    <p:sldId id="822" r:id="rId44"/>
    <p:sldId id="782" r:id="rId45"/>
    <p:sldId id="783" r:id="rId46"/>
    <p:sldId id="760" r:id="rId47"/>
    <p:sldId id="761" r:id="rId48"/>
    <p:sldId id="785" r:id="rId49"/>
    <p:sldId id="836" r:id="rId50"/>
    <p:sldId id="786" r:id="rId51"/>
    <p:sldId id="787" r:id="rId52"/>
    <p:sldId id="738" r:id="rId53"/>
    <p:sldId id="745" r:id="rId54"/>
    <p:sldId id="788" r:id="rId55"/>
    <p:sldId id="789" r:id="rId56"/>
    <p:sldId id="793" r:id="rId57"/>
    <p:sldId id="791" r:id="rId58"/>
    <p:sldId id="790" r:id="rId59"/>
    <p:sldId id="792" r:id="rId60"/>
    <p:sldId id="794" r:id="rId61"/>
    <p:sldId id="801" r:id="rId62"/>
    <p:sldId id="802" r:id="rId63"/>
    <p:sldId id="800" r:id="rId64"/>
    <p:sldId id="796" r:id="rId65"/>
    <p:sldId id="803" r:id="rId66"/>
    <p:sldId id="797" r:id="rId67"/>
    <p:sldId id="804" r:id="rId68"/>
    <p:sldId id="810" r:id="rId69"/>
    <p:sldId id="805" r:id="rId70"/>
    <p:sldId id="806" r:id="rId71"/>
    <p:sldId id="807" r:id="rId72"/>
    <p:sldId id="811" r:id="rId73"/>
    <p:sldId id="812" r:id="rId74"/>
    <p:sldId id="808" r:id="rId75"/>
    <p:sldId id="809" r:id="rId76"/>
    <p:sldId id="823" r:id="rId77"/>
    <p:sldId id="813" r:id="rId78"/>
    <p:sldId id="814" r:id="rId79"/>
    <p:sldId id="798" r:id="rId80"/>
    <p:sldId id="824" r:id="rId81"/>
    <p:sldId id="827" r:id="rId82"/>
    <p:sldId id="828" r:id="rId83"/>
    <p:sldId id="829" r:id="rId84"/>
    <p:sldId id="830" r:id="rId85"/>
    <p:sldId id="831" r:id="rId86"/>
    <p:sldId id="815" r:id="rId87"/>
    <p:sldId id="840" r:id="rId88"/>
    <p:sldId id="816" r:id="rId89"/>
    <p:sldId id="835" r:id="rId90"/>
    <p:sldId id="837" r:id="rId91"/>
    <p:sldId id="838" r:id="rId92"/>
    <p:sldId id="839" r:id="rId93"/>
    <p:sldId id="817" r:id="rId94"/>
    <p:sldId id="832" r:id="rId95"/>
    <p:sldId id="833" r:id="rId96"/>
    <p:sldId id="834" r:id="rId97"/>
    <p:sldId id="818" r:id="rId98"/>
    <p:sldId id="693" r:id="rId99"/>
    <p:sldId id="734" r:id="rId100"/>
    <p:sldId id="684" r:id="rId101"/>
  </p:sldIdLst>
  <p:sldSz cx="9144000" cy="6858000" type="screen4x3"/>
  <p:notesSz cx="6797675" cy="9926638"/>
  <p:custDataLst>
    <p:tags r:id="rId10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FFCC"/>
    <a:srgbClr val="9966FF"/>
    <a:srgbClr val="E1FFE1"/>
    <a:srgbClr val="CCFFCC"/>
    <a:srgbClr val="E7FFE7"/>
    <a:srgbClr val="CCECFF"/>
    <a:srgbClr val="FFFFCC"/>
    <a:srgbClr val="5BADFF"/>
    <a:srgbClr val="E2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淺色樣式 1 - 輔色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淺色樣式 1 - 輔色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91" autoAdjust="0"/>
    <p:restoredTop sz="96459" autoAdjust="0"/>
  </p:normalViewPr>
  <p:slideViewPr>
    <p:cSldViewPr snapToGrid="0">
      <p:cViewPr varScale="1">
        <p:scale>
          <a:sx n="118" d="100"/>
          <a:sy n="118" d="100"/>
        </p:scale>
        <p:origin x="1392" y="69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BA4700-5C61-4FEB-9D46-EF675A0F16CD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23873ACC-6FC3-4181-A998-90C8C9143175}">
      <dgm:prSet phldrT="[文字]" custT="1"/>
      <dgm:spPr>
        <a:solidFill>
          <a:srgbClr val="FFC000"/>
        </a:solidFill>
      </dgm:spPr>
      <dgm:t>
        <a:bodyPr anchor="b"/>
        <a:lstStyle/>
        <a:p>
          <a:pPr>
            <a:spcBef>
              <a:spcPts val="600"/>
            </a:spcBef>
          </a:pPr>
          <a:r>
            <a:rPr lang="en-US" altLang="zh-TW" sz="2800" b="1" dirty="0" smtClean="0">
              <a:solidFill>
                <a:schemeClr val="tx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rPr>
            <a:t>2013</a:t>
          </a:r>
          <a:r>
            <a:rPr lang="zh-TW" altLang="en-US" sz="2800" b="1" dirty="0" smtClean="0">
              <a:solidFill>
                <a:schemeClr val="tx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rPr>
            <a:t>年</a:t>
          </a:r>
          <a:endParaRPr lang="zh-TW" altLang="en-US" sz="2800" b="1" dirty="0">
            <a:solidFill>
              <a:schemeClr val="tx1"/>
            </a:solidFill>
            <a:latin typeface="Calibri" panose="020F0502020204030204" pitchFamily="34" charset="0"/>
            <a:ea typeface="Microsoft YaHei" panose="020B0503020204020204" pitchFamily="34" charset="-122"/>
            <a:cs typeface="Calibri" panose="020F0502020204030204" pitchFamily="34" charset="0"/>
          </a:endParaRPr>
        </a:p>
      </dgm:t>
    </dgm:pt>
    <dgm:pt modelId="{23463674-78F7-454B-9C8F-4A0902FE5C30}" type="parTrans" cxnId="{4DDCFF48-2181-4F79-8FD6-16BA9C654D1E}">
      <dgm:prSet/>
      <dgm:spPr/>
      <dgm:t>
        <a:bodyPr/>
        <a:lstStyle/>
        <a:p>
          <a:endParaRPr lang="zh-TW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7FBF5767-3A35-474E-993F-041A82C31C8B}" type="sibTrans" cxnId="{4DDCFF48-2181-4F79-8FD6-16BA9C654D1E}">
      <dgm:prSet/>
      <dgm:spPr/>
      <dgm:t>
        <a:bodyPr/>
        <a:lstStyle/>
        <a:p>
          <a:endParaRPr lang="zh-TW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6309B2B8-4797-46E5-B9CD-31683FF1672A}">
      <dgm:prSet phldrT="[文字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l">
            <a:lnSpc>
              <a:spcPct val="90000"/>
            </a:lnSpc>
            <a:spcAft>
              <a:spcPct val="35000"/>
            </a:spcAft>
          </a:pPr>
          <a:endParaRPr lang="en-US" altLang="zh-TW" sz="1800" b="1" dirty="0" smtClean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zh-TW" altLang="en-US" sz="1800" b="1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華語文語料庫標準體系</a:t>
          </a:r>
          <a:endParaRPr lang="zh-TW" altLang="en-US" sz="1800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C6179389-27C8-47D9-AAF3-02F0C0079CA2}" type="parTrans" cxnId="{D19BFECA-EC8B-4B7E-8FFA-123D458E867C}">
      <dgm:prSet/>
      <dgm:spPr/>
      <dgm:t>
        <a:bodyPr/>
        <a:lstStyle/>
        <a:p>
          <a:endParaRPr lang="zh-TW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11C7F73D-47F3-4122-8340-D1FFB82C5A6E}" type="sibTrans" cxnId="{D19BFECA-EC8B-4B7E-8FFA-123D458E867C}">
      <dgm:prSet/>
      <dgm:spPr/>
      <dgm:t>
        <a:bodyPr/>
        <a:lstStyle/>
        <a:p>
          <a:endParaRPr lang="zh-TW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FC2CB861-E31D-4D24-805B-79D01F482B15}">
      <dgm:prSet phldrT="[文字]" custT="1"/>
      <dgm:spPr>
        <a:solidFill>
          <a:srgbClr val="92D050"/>
        </a:solidFill>
      </dgm:spPr>
      <dgm:t>
        <a:bodyPr/>
        <a:lstStyle/>
        <a:p>
          <a:r>
            <a:rPr lang="en-US" altLang="zh-TW" sz="2800" b="1" dirty="0" smtClean="0">
              <a:solidFill>
                <a:schemeClr val="tx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rPr>
            <a:t>2019</a:t>
          </a:r>
          <a:r>
            <a:rPr lang="zh-TW" altLang="en-US" sz="2800" b="1" dirty="0" smtClean="0">
              <a:solidFill>
                <a:schemeClr val="tx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rPr>
            <a:t>年</a:t>
          </a:r>
          <a:endParaRPr lang="zh-TW" altLang="en-US" sz="2800" b="1" dirty="0">
            <a:solidFill>
              <a:schemeClr val="tx1"/>
            </a:solidFill>
            <a:latin typeface="Calibri" panose="020F0502020204030204" pitchFamily="34" charset="0"/>
            <a:ea typeface="Microsoft YaHei" panose="020B0503020204020204" pitchFamily="34" charset="-122"/>
            <a:cs typeface="Calibri" panose="020F0502020204030204" pitchFamily="34" charset="0"/>
          </a:endParaRPr>
        </a:p>
      </dgm:t>
    </dgm:pt>
    <dgm:pt modelId="{B643FD97-D496-4E22-9718-0A263CDCFDF3}" type="parTrans" cxnId="{22526AE4-C9E8-4EA9-979C-23972C505D88}">
      <dgm:prSet/>
      <dgm:spPr/>
      <dgm:t>
        <a:bodyPr/>
        <a:lstStyle/>
        <a:p>
          <a:endParaRPr lang="zh-TW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1D777862-DB4E-4D13-B711-3A7A81EC5F4A}" type="sibTrans" cxnId="{22526AE4-C9E8-4EA9-979C-23972C505D88}">
      <dgm:prSet/>
      <dgm:spPr/>
      <dgm:t>
        <a:bodyPr/>
        <a:lstStyle/>
        <a:p>
          <a:endParaRPr lang="zh-TW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2B2BFA09-EAAB-4005-864A-E3A07EE5B893}">
      <dgm:prSet phldrT="[文字]" custT="1"/>
      <dgm:spPr/>
      <dgm:t>
        <a:bodyPr/>
        <a:lstStyle/>
        <a:p>
          <a:pPr algn="l">
            <a:spcAft>
              <a:spcPts val="0"/>
            </a:spcAft>
          </a:pPr>
          <a:r>
            <a:rPr lang="zh-TW" altLang="en-US" sz="1800" b="1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臺灣華語文語料庫</a:t>
          </a:r>
          <a:r>
            <a:rPr lang="zh-TW" altLang="en-US" sz="1600" b="1" dirty="0" smtClean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（</a:t>
          </a:r>
          <a:r>
            <a:rPr lang="en-US" altLang="zh-TW" sz="1600" b="1" u="sng" dirty="0" smtClean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COCT</a:t>
          </a:r>
          <a:r>
            <a:rPr lang="zh-TW" altLang="en-US" sz="1600" b="1" dirty="0" smtClean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）</a:t>
          </a:r>
          <a:endParaRPr lang="en-US" altLang="zh-TW" sz="1600" b="1" dirty="0" smtClean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algn="l">
            <a:spcAft>
              <a:spcPts val="0"/>
            </a:spcAft>
          </a:pPr>
          <a:r>
            <a:rPr lang="zh-TW" altLang="en-US" sz="1800" b="1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臺灣華語文能力基準</a:t>
          </a:r>
          <a:r>
            <a:rPr lang="zh-TW" altLang="en-US" sz="1600" b="1" dirty="0" smtClean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（</a:t>
          </a:r>
          <a:r>
            <a:rPr lang="en-US" altLang="zh-TW" sz="1600" b="1" u="sng" dirty="0" smtClean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TBCL</a:t>
          </a:r>
          <a:r>
            <a:rPr lang="zh-TW" altLang="en-US" sz="1600" b="1" dirty="0" smtClean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）</a:t>
          </a:r>
          <a:endParaRPr lang="zh-TW" altLang="en-US" sz="1600" b="1" dirty="0">
            <a:solidFill>
              <a:srgbClr val="0000FF"/>
            </a:solidFill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FBD8060E-B8D0-43F2-B7DF-D7086BBE8DF4}" type="parTrans" cxnId="{5539B5B4-9D0A-4763-A1F5-6CB9C2A8F2A6}">
      <dgm:prSet/>
      <dgm:spPr/>
      <dgm:t>
        <a:bodyPr/>
        <a:lstStyle/>
        <a:p>
          <a:endParaRPr lang="zh-TW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C1BBFDAD-A397-4B95-BDA8-2EA2929A02EB}" type="sibTrans" cxnId="{5539B5B4-9D0A-4763-A1F5-6CB9C2A8F2A6}">
      <dgm:prSet/>
      <dgm:spPr/>
      <dgm:t>
        <a:bodyPr/>
        <a:lstStyle/>
        <a:p>
          <a:endParaRPr lang="zh-TW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5EC2CEA6-EC7A-40AE-9C66-4CDC2A0504EC}">
      <dgm:prSet phldrT="[文字]" custT="1"/>
      <dgm:spPr>
        <a:solidFill>
          <a:srgbClr val="0099FF"/>
        </a:solidFill>
      </dgm:spPr>
      <dgm:t>
        <a:bodyPr/>
        <a:lstStyle/>
        <a:p>
          <a:r>
            <a:rPr lang="en-US" altLang="zh-TW" sz="2800" b="1" dirty="0" smtClean="0">
              <a:solidFill>
                <a:schemeClr val="tx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rPr>
            <a:t>2021</a:t>
          </a:r>
          <a:r>
            <a:rPr lang="zh-TW" altLang="en-US" sz="2800" b="1" dirty="0" smtClean="0">
              <a:solidFill>
                <a:schemeClr val="tx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rPr>
            <a:t>年</a:t>
          </a:r>
          <a:endParaRPr lang="zh-TW" altLang="en-US" sz="2800" b="1" dirty="0">
            <a:solidFill>
              <a:schemeClr val="tx1"/>
            </a:solidFill>
            <a:latin typeface="Calibri" panose="020F0502020204030204" pitchFamily="34" charset="0"/>
            <a:ea typeface="Microsoft YaHei" panose="020B0503020204020204" pitchFamily="34" charset="-122"/>
            <a:cs typeface="Calibri" panose="020F0502020204030204" pitchFamily="34" charset="0"/>
          </a:endParaRPr>
        </a:p>
      </dgm:t>
    </dgm:pt>
    <dgm:pt modelId="{99DB69F5-A89E-4E5D-96A6-3695C2280AB0}" type="parTrans" cxnId="{24AA6808-FE15-4205-A0F8-B9FB2CD3B758}">
      <dgm:prSet/>
      <dgm:spPr/>
      <dgm:t>
        <a:bodyPr/>
        <a:lstStyle/>
        <a:p>
          <a:endParaRPr lang="zh-TW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331BAA01-AFB7-4D7B-A5CB-9DE98CE38401}" type="sibTrans" cxnId="{24AA6808-FE15-4205-A0F8-B9FB2CD3B758}">
      <dgm:prSet/>
      <dgm:spPr/>
      <dgm:t>
        <a:bodyPr/>
        <a:lstStyle/>
        <a:p>
          <a:endParaRPr lang="zh-TW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9CC2CBE2-2CA2-4DB9-96E2-1713A8EDE323}">
      <dgm:prSet phldrT="[文字]" custT="1"/>
      <dgm:spPr/>
      <dgm:t>
        <a:bodyPr/>
        <a:lstStyle/>
        <a:p>
          <a:pPr algn="l"/>
          <a:r>
            <a:rPr lang="zh-TW" altLang="en-US" sz="1800" b="1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華語文能力基準應用</a:t>
          </a:r>
          <a:r>
            <a:rPr lang="zh-TW" altLang="en-US" sz="1800" b="1" dirty="0" smtClean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參考指引</a:t>
          </a:r>
          <a:endParaRPr lang="zh-TW" altLang="en-US" sz="1800" b="1" dirty="0">
            <a:solidFill>
              <a:srgbClr val="0000FF"/>
            </a:solidFill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66B33B18-6169-40C1-A3FA-967BBCBF4626}" type="parTrans" cxnId="{5746D098-2270-4966-B937-51D281B4CE40}">
      <dgm:prSet/>
      <dgm:spPr/>
      <dgm:t>
        <a:bodyPr/>
        <a:lstStyle/>
        <a:p>
          <a:endParaRPr lang="zh-TW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A4A6961D-1A50-4279-9422-C26F8C243C98}" type="sibTrans" cxnId="{5746D098-2270-4966-B937-51D281B4CE40}">
      <dgm:prSet/>
      <dgm:spPr/>
      <dgm:t>
        <a:bodyPr/>
        <a:lstStyle/>
        <a:p>
          <a:endParaRPr lang="zh-TW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2CAB86CD-0342-4D1F-B63B-3AB9066197A1}">
      <dgm:prSet phldrT="[文字]" custT="1"/>
      <dgm:spPr>
        <a:solidFill>
          <a:srgbClr val="9966FF"/>
        </a:solidFill>
      </dgm:spPr>
      <dgm:t>
        <a:bodyPr/>
        <a:lstStyle/>
        <a:p>
          <a:pPr algn="l"/>
          <a:r>
            <a:rPr lang="en-US" altLang="zh-TW" sz="2800" b="1" dirty="0" smtClean="0">
              <a:solidFill>
                <a:schemeClr val="tx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rPr>
            <a:t>2022</a:t>
          </a:r>
          <a:r>
            <a:rPr lang="zh-TW" altLang="en-US" sz="2800" b="1" dirty="0" smtClean="0">
              <a:solidFill>
                <a:schemeClr val="tx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rPr>
            <a:t>年</a:t>
          </a:r>
          <a:endParaRPr lang="zh-TW" altLang="en-US" sz="2800" b="1" dirty="0">
            <a:solidFill>
              <a:schemeClr val="tx1"/>
            </a:solidFill>
            <a:latin typeface="Calibri" panose="020F0502020204030204" pitchFamily="34" charset="0"/>
            <a:ea typeface="Microsoft YaHei" panose="020B0503020204020204" pitchFamily="34" charset="-122"/>
            <a:cs typeface="Calibri" panose="020F0502020204030204" pitchFamily="34" charset="0"/>
          </a:endParaRPr>
        </a:p>
      </dgm:t>
    </dgm:pt>
    <dgm:pt modelId="{1481E6C5-4EF1-4CD7-BC16-8EFBF3E0C860}" type="parTrans" cxnId="{DE0C7969-182A-4A71-9268-AC0DED96AEB7}">
      <dgm:prSet/>
      <dgm:spPr/>
      <dgm:t>
        <a:bodyPr/>
        <a:lstStyle/>
        <a:p>
          <a:endParaRPr lang="zh-TW" altLang="en-US"/>
        </a:p>
      </dgm:t>
    </dgm:pt>
    <dgm:pt modelId="{8BAAA65E-8126-4F3E-B940-2AB7A25D2A78}" type="sibTrans" cxnId="{DE0C7969-182A-4A71-9268-AC0DED96AEB7}">
      <dgm:prSet/>
      <dgm:spPr/>
      <dgm:t>
        <a:bodyPr/>
        <a:lstStyle/>
        <a:p>
          <a:endParaRPr lang="zh-TW" altLang="en-US"/>
        </a:p>
      </dgm:t>
    </dgm:pt>
    <dgm:pt modelId="{1B0616CD-1F64-4115-A102-EE802B82FA52}">
      <dgm:prSet phldrT="[文字]" custT="1"/>
      <dgm:spPr/>
      <dgm:t>
        <a:bodyPr/>
        <a:lstStyle/>
        <a:p>
          <a:pPr algn="l"/>
          <a:r>
            <a:rPr lang="zh-TW" altLang="en-US" sz="1800" b="1" dirty="0" smtClean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參考指引</a:t>
          </a:r>
          <a:r>
            <a:rPr lang="zh-TW" altLang="en-US" sz="1800" b="1" dirty="0" smtClean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使用手冊</a:t>
          </a:r>
          <a:endParaRPr lang="zh-TW" altLang="en-US" sz="1800" b="1" dirty="0">
            <a:solidFill>
              <a:srgbClr val="0000FF"/>
            </a:solidFill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551A0DFD-2186-447E-9ACB-BC92D103D5D2}" type="parTrans" cxnId="{402B7EC8-30B6-45F2-85EB-4499786029B0}">
      <dgm:prSet/>
      <dgm:spPr/>
      <dgm:t>
        <a:bodyPr/>
        <a:lstStyle/>
        <a:p>
          <a:endParaRPr lang="zh-TW" altLang="en-US"/>
        </a:p>
      </dgm:t>
    </dgm:pt>
    <dgm:pt modelId="{20712608-89E4-4FBE-9391-CD2395024A56}" type="sibTrans" cxnId="{402B7EC8-30B6-45F2-85EB-4499786029B0}">
      <dgm:prSet/>
      <dgm:spPr/>
      <dgm:t>
        <a:bodyPr/>
        <a:lstStyle/>
        <a:p>
          <a:endParaRPr lang="zh-TW" altLang="en-US"/>
        </a:p>
      </dgm:t>
    </dgm:pt>
    <dgm:pt modelId="{BB350761-5362-40CB-A8A8-5A31398A6206}" type="pres">
      <dgm:prSet presAssocID="{D1BA4700-5C61-4FEB-9D46-EF675A0F16CD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E0135047-7375-40B0-9788-4510B904538B}" type="pres">
      <dgm:prSet presAssocID="{23873ACC-6FC3-4181-A998-90C8C9143175}" presName="parentText1" presStyleLbl="node1" presStyleIdx="0" presStyleCnt="4" custScaleY="130930" custLinFactNeighborX="-309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11F66CC-9740-4C61-88AE-82AE4D4D4D1F}" type="pres">
      <dgm:prSet presAssocID="{23873ACC-6FC3-4181-A998-90C8C9143175}" presName="childText1" presStyleLbl="solidAlignAcc1" presStyleIdx="0" presStyleCnt="4" custLinFactNeighborX="-487" custLinFactNeighborY="5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E0136C3-D6A0-4B85-94F4-29BCFD5E75CC}" type="pres">
      <dgm:prSet presAssocID="{FC2CB861-E31D-4D24-805B-79D01F482B15}" presName="parentText2" presStyleLbl="node1" presStyleIdx="1" presStyleCnt="4" custLinFactNeighborX="-149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82B821D-92AD-4302-8E26-112F13553763}" type="pres">
      <dgm:prSet presAssocID="{FC2CB861-E31D-4D24-805B-79D01F482B15}" presName="childText2" presStyleLbl="solidAlignAcc1" presStyleIdx="1" presStyleCnt="4" custLinFactNeighborX="230" custLinFactNeighborY="-5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F92921D-25AC-4052-A0FE-2927845E1BFF}" type="pres">
      <dgm:prSet presAssocID="{5EC2CEA6-EC7A-40AE-9C66-4CDC2A0504EC}" presName="parentText3" presStyleLbl="node1" presStyleIdx="2" presStyleCnt="4" custLinFactNeighborX="-807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E37EA54-23A5-46A8-8F6C-85525C24C05F}" type="pres">
      <dgm:prSet presAssocID="{5EC2CEA6-EC7A-40AE-9C66-4CDC2A0504EC}" presName="childText3" presStyleLbl="solidAlignAcc1" presStyleIdx="2" presStyleCnt="4" custLinFactNeighborX="-230" custLinFactNeighborY="-5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310990B-D479-430B-9BB8-9F4106819FAF}" type="pres">
      <dgm:prSet presAssocID="{2CAB86CD-0342-4D1F-B63B-3AB9066197A1}" presName="parentText4" presStyleLbl="node1" presStyleIdx="3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EA6B6C1-C0E8-4D43-A852-7CF41CBD7BED}" type="pres">
      <dgm:prSet presAssocID="{2CAB86CD-0342-4D1F-B63B-3AB9066197A1}" presName="childText4" presStyleLbl="solidAlignAcc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D8B55E6-04B1-48BC-993C-97E4C702E62A}" type="presOf" srcId="{6309B2B8-4797-46E5-B9CD-31683FF1672A}" destId="{311F66CC-9740-4C61-88AE-82AE4D4D4D1F}" srcOrd="0" destOrd="0" presId="urn:microsoft.com/office/officeart/2009/3/layout/IncreasingArrowsProcess"/>
    <dgm:cxn modelId="{3068A90A-795F-45A6-BF83-FE744B519094}" type="presOf" srcId="{5EC2CEA6-EC7A-40AE-9C66-4CDC2A0504EC}" destId="{7F92921D-25AC-4052-A0FE-2927845E1BFF}" srcOrd="0" destOrd="0" presId="urn:microsoft.com/office/officeart/2009/3/layout/IncreasingArrowsProcess"/>
    <dgm:cxn modelId="{3DA14E5D-FEE9-4A68-8661-A5AAC35DEAFB}" type="presOf" srcId="{9CC2CBE2-2CA2-4DB9-96E2-1713A8EDE323}" destId="{3E37EA54-23A5-46A8-8F6C-85525C24C05F}" srcOrd="0" destOrd="0" presId="urn:microsoft.com/office/officeart/2009/3/layout/IncreasingArrowsProcess"/>
    <dgm:cxn modelId="{5746D098-2270-4966-B937-51D281B4CE40}" srcId="{5EC2CEA6-EC7A-40AE-9C66-4CDC2A0504EC}" destId="{9CC2CBE2-2CA2-4DB9-96E2-1713A8EDE323}" srcOrd="0" destOrd="0" parTransId="{66B33B18-6169-40C1-A3FA-967BBCBF4626}" sibTransId="{A4A6961D-1A50-4279-9422-C26F8C243C98}"/>
    <dgm:cxn modelId="{DF1960FD-632C-4C53-BA43-072A0CDCB94A}" type="presOf" srcId="{FC2CB861-E31D-4D24-805B-79D01F482B15}" destId="{7E0136C3-D6A0-4B85-94F4-29BCFD5E75CC}" srcOrd="0" destOrd="0" presId="urn:microsoft.com/office/officeart/2009/3/layout/IncreasingArrowsProcess"/>
    <dgm:cxn modelId="{5539B5B4-9D0A-4763-A1F5-6CB9C2A8F2A6}" srcId="{FC2CB861-E31D-4D24-805B-79D01F482B15}" destId="{2B2BFA09-EAAB-4005-864A-E3A07EE5B893}" srcOrd="0" destOrd="0" parTransId="{FBD8060E-B8D0-43F2-B7DF-D7086BBE8DF4}" sibTransId="{C1BBFDAD-A397-4B95-BDA8-2EA2929A02EB}"/>
    <dgm:cxn modelId="{7E089DBC-3982-4B70-93AA-EE62466BB81F}" type="presOf" srcId="{D1BA4700-5C61-4FEB-9D46-EF675A0F16CD}" destId="{BB350761-5362-40CB-A8A8-5A31398A6206}" srcOrd="0" destOrd="0" presId="urn:microsoft.com/office/officeart/2009/3/layout/IncreasingArrowsProcess"/>
    <dgm:cxn modelId="{EDCF92D8-6FAE-4F33-8627-1F6C83BA127B}" type="presOf" srcId="{1B0616CD-1F64-4115-A102-EE802B82FA52}" destId="{EEA6B6C1-C0E8-4D43-A852-7CF41CBD7BED}" srcOrd="0" destOrd="0" presId="urn:microsoft.com/office/officeart/2009/3/layout/IncreasingArrowsProcess"/>
    <dgm:cxn modelId="{D19BFECA-EC8B-4B7E-8FFA-123D458E867C}" srcId="{23873ACC-6FC3-4181-A998-90C8C9143175}" destId="{6309B2B8-4797-46E5-B9CD-31683FF1672A}" srcOrd="0" destOrd="0" parTransId="{C6179389-27C8-47D9-AAF3-02F0C0079CA2}" sibTransId="{11C7F73D-47F3-4122-8340-D1FFB82C5A6E}"/>
    <dgm:cxn modelId="{24AA6808-FE15-4205-A0F8-B9FB2CD3B758}" srcId="{D1BA4700-5C61-4FEB-9D46-EF675A0F16CD}" destId="{5EC2CEA6-EC7A-40AE-9C66-4CDC2A0504EC}" srcOrd="2" destOrd="0" parTransId="{99DB69F5-A89E-4E5D-96A6-3695C2280AB0}" sibTransId="{331BAA01-AFB7-4D7B-A5CB-9DE98CE38401}"/>
    <dgm:cxn modelId="{74D656B6-42D0-44A3-AA6D-0CF02C8983AB}" type="presOf" srcId="{2B2BFA09-EAAB-4005-864A-E3A07EE5B893}" destId="{F82B821D-92AD-4302-8E26-112F13553763}" srcOrd="0" destOrd="0" presId="urn:microsoft.com/office/officeart/2009/3/layout/IncreasingArrowsProcess"/>
    <dgm:cxn modelId="{E31908D3-30C7-4301-8878-1F9B31034E4B}" type="presOf" srcId="{2CAB86CD-0342-4D1F-B63B-3AB9066197A1}" destId="{B310990B-D479-430B-9BB8-9F4106819FAF}" srcOrd="0" destOrd="0" presId="urn:microsoft.com/office/officeart/2009/3/layout/IncreasingArrowsProcess"/>
    <dgm:cxn modelId="{DE0C7969-182A-4A71-9268-AC0DED96AEB7}" srcId="{D1BA4700-5C61-4FEB-9D46-EF675A0F16CD}" destId="{2CAB86CD-0342-4D1F-B63B-3AB9066197A1}" srcOrd="3" destOrd="0" parTransId="{1481E6C5-4EF1-4CD7-BC16-8EFBF3E0C860}" sibTransId="{8BAAA65E-8126-4F3E-B940-2AB7A25D2A78}"/>
    <dgm:cxn modelId="{22526AE4-C9E8-4EA9-979C-23972C505D88}" srcId="{D1BA4700-5C61-4FEB-9D46-EF675A0F16CD}" destId="{FC2CB861-E31D-4D24-805B-79D01F482B15}" srcOrd="1" destOrd="0" parTransId="{B643FD97-D496-4E22-9718-0A263CDCFDF3}" sibTransId="{1D777862-DB4E-4D13-B711-3A7A81EC5F4A}"/>
    <dgm:cxn modelId="{402B7EC8-30B6-45F2-85EB-4499786029B0}" srcId="{2CAB86CD-0342-4D1F-B63B-3AB9066197A1}" destId="{1B0616CD-1F64-4115-A102-EE802B82FA52}" srcOrd="0" destOrd="0" parTransId="{551A0DFD-2186-447E-9ACB-BC92D103D5D2}" sibTransId="{20712608-89E4-4FBE-9391-CD2395024A56}"/>
    <dgm:cxn modelId="{F7EC8D97-D043-40F7-9A2B-17F50DA3D404}" type="presOf" srcId="{23873ACC-6FC3-4181-A998-90C8C9143175}" destId="{E0135047-7375-40B0-9788-4510B904538B}" srcOrd="0" destOrd="0" presId="urn:microsoft.com/office/officeart/2009/3/layout/IncreasingArrowsProcess"/>
    <dgm:cxn modelId="{4DDCFF48-2181-4F79-8FD6-16BA9C654D1E}" srcId="{D1BA4700-5C61-4FEB-9D46-EF675A0F16CD}" destId="{23873ACC-6FC3-4181-A998-90C8C9143175}" srcOrd="0" destOrd="0" parTransId="{23463674-78F7-454B-9C8F-4A0902FE5C30}" sibTransId="{7FBF5767-3A35-474E-993F-041A82C31C8B}"/>
    <dgm:cxn modelId="{3EED4D5E-81B3-4656-A113-5ADFD9DFCF6B}" type="presParOf" srcId="{BB350761-5362-40CB-A8A8-5A31398A6206}" destId="{E0135047-7375-40B0-9788-4510B904538B}" srcOrd="0" destOrd="0" presId="urn:microsoft.com/office/officeart/2009/3/layout/IncreasingArrowsProcess"/>
    <dgm:cxn modelId="{B8F8A1AA-5B33-4512-8475-3538AE3E50AB}" type="presParOf" srcId="{BB350761-5362-40CB-A8A8-5A31398A6206}" destId="{311F66CC-9740-4C61-88AE-82AE4D4D4D1F}" srcOrd="1" destOrd="0" presId="urn:microsoft.com/office/officeart/2009/3/layout/IncreasingArrowsProcess"/>
    <dgm:cxn modelId="{38FC881F-EBD9-455C-8B35-F896607F220D}" type="presParOf" srcId="{BB350761-5362-40CB-A8A8-5A31398A6206}" destId="{7E0136C3-D6A0-4B85-94F4-29BCFD5E75CC}" srcOrd="2" destOrd="0" presId="urn:microsoft.com/office/officeart/2009/3/layout/IncreasingArrowsProcess"/>
    <dgm:cxn modelId="{99C0E676-2716-4A9A-B934-DE48F30EE665}" type="presParOf" srcId="{BB350761-5362-40CB-A8A8-5A31398A6206}" destId="{F82B821D-92AD-4302-8E26-112F13553763}" srcOrd="3" destOrd="0" presId="urn:microsoft.com/office/officeart/2009/3/layout/IncreasingArrowsProcess"/>
    <dgm:cxn modelId="{EC67B588-62CA-4F2A-A61F-EB4C5E111849}" type="presParOf" srcId="{BB350761-5362-40CB-A8A8-5A31398A6206}" destId="{7F92921D-25AC-4052-A0FE-2927845E1BFF}" srcOrd="4" destOrd="0" presId="urn:microsoft.com/office/officeart/2009/3/layout/IncreasingArrowsProcess"/>
    <dgm:cxn modelId="{F909B0AA-53E7-45E7-AB94-9AF6BDF44F5E}" type="presParOf" srcId="{BB350761-5362-40CB-A8A8-5A31398A6206}" destId="{3E37EA54-23A5-46A8-8F6C-85525C24C05F}" srcOrd="5" destOrd="0" presId="urn:microsoft.com/office/officeart/2009/3/layout/IncreasingArrowsProcess"/>
    <dgm:cxn modelId="{6C35F537-57A6-4D55-AA8D-A3AD72474974}" type="presParOf" srcId="{BB350761-5362-40CB-A8A8-5A31398A6206}" destId="{B310990B-D479-430B-9BB8-9F4106819FAF}" srcOrd="6" destOrd="0" presId="urn:microsoft.com/office/officeart/2009/3/layout/IncreasingArrowsProcess"/>
    <dgm:cxn modelId="{3AE51A86-16B0-46B6-BB59-F2A3E17032FA}" type="presParOf" srcId="{BB350761-5362-40CB-A8A8-5A31398A6206}" destId="{EEA6B6C1-C0E8-4D43-A852-7CF41CBD7BED}" srcOrd="7" destOrd="0" presId="urn:microsoft.com/office/officeart/2009/3/layout/IncreasingArrowsProcess"/>
  </dgm:cxnLst>
  <dgm:bg/>
  <dgm:whole>
    <a:ln>
      <a:solidFill>
        <a:schemeClr val="bg1">
          <a:lumMod val="95000"/>
        </a:schemeClr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54A4B3-6541-4870-9C9D-D4B8D0B48B3C}" type="doc">
      <dgm:prSet loTypeId="urn:microsoft.com/office/officeart/2009/3/layout/Phased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10746234-D744-4F6F-8DB7-7ADF684F7102}">
      <dgm:prSet phldrT="[文字]" custT="1"/>
      <dgm:spPr>
        <a:solidFill>
          <a:srgbClr val="FFFF99">
            <a:alpha val="49804"/>
          </a:srgbClr>
        </a:solidFill>
      </dgm:spPr>
      <dgm:t>
        <a:bodyPr/>
        <a:lstStyle/>
        <a:p>
          <a:r>
            <a:rPr lang="zh-TW" altLang="en-US" sz="16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課程</a:t>
          </a:r>
        </a:p>
      </dgm:t>
    </dgm:pt>
    <dgm:pt modelId="{C5B5055A-EB41-4937-BF84-D8B3247BCCF2}" type="parTrans" cxnId="{83678A53-DC6B-4EA2-A96A-256B476F01D3}">
      <dgm:prSet/>
      <dgm:spPr/>
      <dgm:t>
        <a:bodyPr/>
        <a:lstStyle/>
        <a:p>
          <a:endParaRPr lang="zh-TW" altLang="en-US"/>
        </a:p>
      </dgm:t>
    </dgm:pt>
    <dgm:pt modelId="{FE1A33DF-7CAE-411C-A069-23FC2D1FF96D}" type="sibTrans" cxnId="{83678A53-DC6B-4EA2-A96A-256B476F01D3}">
      <dgm:prSet/>
      <dgm:spPr/>
      <dgm:t>
        <a:bodyPr/>
        <a:lstStyle/>
        <a:p>
          <a:endParaRPr lang="zh-TW" altLang="en-US"/>
        </a:p>
      </dgm:t>
    </dgm:pt>
    <dgm:pt modelId="{E6C77DF3-1E49-4604-AAFB-A14418646A45}">
      <dgm:prSet phldrT="[文字]" custT="1"/>
      <dgm:spPr>
        <a:solidFill>
          <a:srgbClr val="99FF99">
            <a:alpha val="50000"/>
          </a:srgbClr>
        </a:solidFill>
      </dgm:spPr>
      <dgm:t>
        <a:bodyPr/>
        <a:lstStyle/>
        <a:p>
          <a:r>
            <a:rPr lang="zh-TW" altLang="en-US" sz="1600" b="1">
              <a:latin typeface="Microsoft YaHei" panose="020B0503020204020204" pitchFamily="34" charset="-122"/>
              <a:ea typeface="Microsoft YaHei" panose="020B0503020204020204" pitchFamily="34" charset="-122"/>
            </a:rPr>
            <a:t>教學</a:t>
          </a:r>
        </a:p>
      </dgm:t>
    </dgm:pt>
    <dgm:pt modelId="{F08B4E3A-A0E7-43BD-B5F3-36AB4A570AD9}" type="parTrans" cxnId="{1C8E47D9-5A6B-4BFC-8FFE-8058401C7589}">
      <dgm:prSet/>
      <dgm:spPr/>
      <dgm:t>
        <a:bodyPr/>
        <a:lstStyle/>
        <a:p>
          <a:endParaRPr lang="zh-TW" altLang="en-US"/>
        </a:p>
      </dgm:t>
    </dgm:pt>
    <dgm:pt modelId="{764A52AC-D29A-47BA-A6A1-AD08D294C144}" type="sibTrans" cxnId="{1C8E47D9-5A6B-4BFC-8FFE-8058401C7589}">
      <dgm:prSet/>
      <dgm:spPr/>
      <dgm:t>
        <a:bodyPr/>
        <a:lstStyle/>
        <a:p>
          <a:endParaRPr lang="zh-TW" altLang="en-US"/>
        </a:p>
      </dgm:t>
    </dgm:pt>
    <dgm:pt modelId="{E3067AE1-9169-4009-A467-4510856BBCFB}">
      <dgm:prSet phldrT="[文字]" custT="1"/>
      <dgm:spPr>
        <a:solidFill>
          <a:srgbClr val="FFCC66">
            <a:alpha val="50000"/>
          </a:srgbClr>
        </a:solidFill>
      </dgm:spPr>
      <dgm:t>
        <a:bodyPr/>
        <a:lstStyle/>
        <a:p>
          <a:r>
            <a:rPr lang="zh-TW" altLang="en-US" sz="1600" b="1">
              <a:latin typeface="Microsoft YaHei" panose="020B0503020204020204" pitchFamily="34" charset="-122"/>
              <a:ea typeface="Microsoft YaHei" panose="020B0503020204020204" pitchFamily="34" charset="-122"/>
            </a:rPr>
            <a:t>教材</a:t>
          </a:r>
        </a:p>
      </dgm:t>
    </dgm:pt>
    <dgm:pt modelId="{FCDD9093-60CA-46D5-8F04-814E2D43F04E}" type="parTrans" cxnId="{E7189CB2-1C5F-4913-B7D6-CEF3D372E9BE}">
      <dgm:prSet/>
      <dgm:spPr/>
      <dgm:t>
        <a:bodyPr/>
        <a:lstStyle/>
        <a:p>
          <a:endParaRPr lang="zh-TW" altLang="en-US"/>
        </a:p>
      </dgm:t>
    </dgm:pt>
    <dgm:pt modelId="{E697EE31-4859-4E46-AECB-A730BEEF31A9}" type="sibTrans" cxnId="{E7189CB2-1C5F-4913-B7D6-CEF3D372E9BE}">
      <dgm:prSet/>
      <dgm:spPr/>
      <dgm:t>
        <a:bodyPr/>
        <a:lstStyle/>
        <a:p>
          <a:endParaRPr lang="zh-TW" altLang="en-US"/>
        </a:p>
      </dgm:t>
    </dgm:pt>
    <dgm:pt modelId="{F448E56A-A82D-49C9-9E59-F1B90BE6579D}">
      <dgm:prSet phldrT="[文字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zh-TW" altLang="en-US" sz="1800" b="1" dirty="0" smtClean="0">
              <a:latin typeface="+mn-ea"/>
              <a:ea typeface="+mn-ea"/>
            </a:rPr>
            <a:t>學習</a:t>
          </a:r>
          <a:endParaRPr lang="en-US" altLang="zh-TW" sz="1800" b="1" dirty="0" smtClean="0">
            <a:latin typeface="+mn-ea"/>
            <a:ea typeface="+mn-ea"/>
          </a:endParaRPr>
        </a:p>
        <a:p>
          <a:pPr>
            <a:spcAft>
              <a:spcPts val="0"/>
            </a:spcAft>
          </a:pPr>
          <a:r>
            <a:rPr lang="zh-TW" altLang="en-US" sz="1800" b="1" dirty="0" smtClean="0">
              <a:latin typeface="+mn-ea"/>
              <a:ea typeface="+mn-ea"/>
            </a:rPr>
            <a:t>表現</a:t>
          </a:r>
          <a:endParaRPr lang="zh-TW" altLang="en-US" sz="1800" b="1" dirty="0">
            <a:latin typeface="+mn-ea"/>
            <a:ea typeface="+mn-ea"/>
          </a:endParaRPr>
        </a:p>
      </dgm:t>
    </dgm:pt>
    <dgm:pt modelId="{4CF97DFD-FF50-48E7-95DE-9DD68D7180CF}" type="parTrans" cxnId="{3848C9BC-6264-4F20-85D3-99BFFD602AA2}">
      <dgm:prSet/>
      <dgm:spPr/>
      <dgm:t>
        <a:bodyPr/>
        <a:lstStyle/>
        <a:p>
          <a:endParaRPr lang="zh-TW" altLang="en-US"/>
        </a:p>
      </dgm:t>
    </dgm:pt>
    <dgm:pt modelId="{E823D905-5803-4B99-A10D-9D4E308FE8A5}" type="sibTrans" cxnId="{3848C9BC-6264-4F20-85D3-99BFFD602AA2}">
      <dgm:prSet/>
      <dgm:spPr/>
      <dgm:t>
        <a:bodyPr/>
        <a:lstStyle/>
        <a:p>
          <a:endParaRPr lang="zh-TW" altLang="en-US"/>
        </a:p>
      </dgm:t>
    </dgm:pt>
    <dgm:pt modelId="{84C1D83B-49FF-41B5-8B45-060A4ED9F169}">
      <dgm:prSet phldrT="[文字]" custT="1"/>
      <dgm:spPr/>
      <dgm:t>
        <a:bodyPr/>
        <a:lstStyle/>
        <a:p>
          <a:pPr>
            <a:spcAft>
              <a:spcPts val="0"/>
            </a:spcAft>
          </a:pPr>
          <a:r>
            <a:rPr lang="zh-TW" altLang="en-US" sz="1800" b="1" dirty="0" smtClean="0">
              <a:latin typeface="+mn-ea"/>
              <a:ea typeface="+mn-ea"/>
            </a:rPr>
            <a:t>學習</a:t>
          </a:r>
          <a:endParaRPr lang="en-US" altLang="zh-TW" sz="1800" b="1" dirty="0" smtClean="0">
            <a:latin typeface="+mn-ea"/>
            <a:ea typeface="+mn-ea"/>
          </a:endParaRPr>
        </a:p>
        <a:p>
          <a:pPr>
            <a:spcAft>
              <a:spcPts val="0"/>
            </a:spcAft>
          </a:pPr>
          <a:r>
            <a:rPr lang="zh-TW" altLang="en-US" sz="1800" b="1" dirty="0" smtClean="0">
              <a:latin typeface="+mn-ea"/>
              <a:ea typeface="+mn-ea"/>
            </a:rPr>
            <a:t>內容</a:t>
          </a:r>
          <a:endParaRPr lang="zh-TW" altLang="en-US" sz="1800" b="1" dirty="0">
            <a:latin typeface="+mn-ea"/>
            <a:ea typeface="+mn-ea"/>
          </a:endParaRPr>
        </a:p>
      </dgm:t>
    </dgm:pt>
    <dgm:pt modelId="{BC33B7C0-C4E6-4D8A-B31F-5EACE83B7A16}" type="parTrans" cxnId="{A8396E25-2898-4095-8E14-8275204E5991}">
      <dgm:prSet/>
      <dgm:spPr/>
      <dgm:t>
        <a:bodyPr/>
        <a:lstStyle/>
        <a:p>
          <a:endParaRPr lang="zh-TW" altLang="en-US"/>
        </a:p>
      </dgm:t>
    </dgm:pt>
    <dgm:pt modelId="{19EA07DA-34A4-46F1-87AC-3D477A004317}" type="sibTrans" cxnId="{A8396E25-2898-4095-8E14-8275204E5991}">
      <dgm:prSet/>
      <dgm:spPr/>
      <dgm:t>
        <a:bodyPr/>
        <a:lstStyle/>
        <a:p>
          <a:endParaRPr lang="zh-TW" altLang="en-US"/>
        </a:p>
      </dgm:t>
    </dgm:pt>
    <dgm:pt modelId="{CB959CC4-A4FA-4889-B365-E3F9A41B21A3}">
      <dgm:prSet phldrT="[文字]" custT="1"/>
      <dgm:spPr>
        <a:solidFill>
          <a:srgbClr val="00B0F0"/>
        </a:solidFill>
      </dgm:spPr>
      <dgm:t>
        <a:bodyPr/>
        <a:lstStyle/>
        <a:p>
          <a:r>
            <a:rPr lang="zh-TW" altLang="en-US" sz="1800" b="1" dirty="0" smtClean="0">
              <a:solidFill>
                <a:schemeClr val="tx1"/>
              </a:solidFill>
              <a:latin typeface="+mn-ea"/>
              <a:ea typeface="+mn-ea"/>
            </a:rPr>
            <a:t>基本理念</a:t>
          </a:r>
          <a:endParaRPr lang="zh-TW" altLang="en-US" sz="1800" b="1" dirty="0">
            <a:solidFill>
              <a:schemeClr val="tx1"/>
            </a:solidFill>
            <a:latin typeface="+mn-ea"/>
            <a:ea typeface="+mn-ea"/>
          </a:endParaRPr>
        </a:p>
      </dgm:t>
    </dgm:pt>
    <dgm:pt modelId="{616ECA19-C1F4-49F8-AA68-F9B77AC54BCF}" type="parTrans" cxnId="{F69F0673-DED2-4B3D-84A3-18863938F5D0}">
      <dgm:prSet/>
      <dgm:spPr/>
      <dgm:t>
        <a:bodyPr/>
        <a:lstStyle/>
        <a:p>
          <a:endParaRPr lang="zh-TW" altLang="en-US"/>
        </a:p>
      </dgm:t>
    </dgm:pt>
    <dgm:pt modelId="{58F9137D-2F0E-45CD-95D2-1A589F6D2209}" type="sibTrans" cxnId="{F69F0673-DED2-4B3D-84A3-18863938F5D0}">
      <dgm:prSet/>
      <dgm:spPr/>
      <dgm:t>
        <a:bodyPr/>
        <a:lstStyle/>
        <a:p>
          <a:endParaRPr lang="zh-TW" altLang="en-US"/>
        </a:p>
      </dgm:t>
    </dgm:pt>
    <dgm:pt modelId="{BB58E7F9-8172-4F1A-A847-84607C8F89FA}">
      <dgm:prSet phldrT="[文字]" custT="1"/>
      <dgm:spPr/>
      <dgm:t>
        <a:bodyPr/>
        <a:lstStyle/>
        <a:p>
          <a:r>
            <a:rPr lang="zh-TW" altLang="en-US" sz="2000" b="1" dirty="0">
              <a:latin typeface="+mn-ea"/>
              <a:ea typeface="+mn-ea"/>
            </a:rPr>
            <a:t>應用</a:t>
          </a:r>
        </a:p>
      </dgm:t>
    </dgm:pt>
    <dgm:pt modelId="{38E7E543-F479-4D5F-A64E-427761002048}" type="sibTrans" cxnId="{6C452B61-A354-40DB-A320-F3D8E08BDFF7}">
      <dgm:prSet/>
      <dgm:spPr/>
      <dgm:t>
        <a:bodyPr/>
        <a:lstStyle/>
        <a:p>
          <a:endParaRPr lang="zh-TW" altLang="en-US"/>
        </a:p>
      </dgm:t>
    </dgm:pt>
    <dgm:pt modelId="{916053AE-1FA4-42C2-ABBE-4DDB61356DC5}" type="parTrans" cxnId="{6C452B61-A354-40DB-A320-F3D8E08BDFF7}">
      <dgm:prSet/>
      <dgm:spPr/>
      <dgm:t>
        <a:bodyPr/>
        <a:lstStyle/>
        <a:p>
          <a:endParaRPr lang="zh-TW" altLang="en-US"/>
        </a:p>
      </dgm:t>
    </dgm:pt>
    <dgm:pt modelId="{39A49C4E-AC5A-4C0D-BF23-536985123C79}">
      <dgm:prSet phldrT="[文字]" custT="1"/>
      <dgm:spPr/>
      <dgm:t>
        <a:bodyPr/>
        <a:lstStyle/>
        <a:p>
          <a:r>
            <a:rPr lang="en-US" altLang="zh-TW" sz="2000" b="1" dirty="0" smtClean="0">
              <a:latin typeface="+mn-ea"/>
              <a:ea typeface="+mn-ea"/>
            </a:rPr>
            <a:t>《</a:t>
          </a:r>
          <a:r>
            <a:rPr lang="zh-TW" altLang="en-US" sz="2000" b="1" dirty="0" smtClean="0">
              <a:latin typeface="+mn-ea"/>
              <a:ea typeface="+mn-ea"/>
            </a:rPr>
            <a:t>參考指引</a:t>
          </a:r>
          <a:r>
            <a:rPr lang="en-US" altLang="zh-TW" sz="2000" b="1" dirty="0" smtClean="0">
              <a:latin typeface="+mn-ea"/>
              <a:ea typeface="+mn-ea"/>
            </a:rPr>
            <a:t>》</a:t>
          </a:r>
          <a:r>
            <a:rPr lang="zh-TW" altLang="en-US" sz="2000" b="1" dirty="0" smtClean="0">
              <a:latin typeface="+mn-ea"/>
              <a:ea typeface="+mn-ea"/>
            </a:rPr>
            <a:t>目標</a:t>
          </a:r>
          <a:endParaRPr lang="zh-TW" altLang="en-US" sz="2000" b="1" dirty="0">
            <a:latin typeface="+mn-ea"/>
            <a:ea typeface="+mn-ea"/>
          </a:endParaRPr>
        </a:p>
      </dgm:t>
    </dgm:pt>
    <dgm:pt modelId="{B047F234-E22C-4FF8-AE5B-BDFC440A4777}" type="sibTrans" cxnId="{F31DEF8E-05E2-4CD5-9604-FC7ED4CB2ADD}">
      <dgm:prSet/>
      <dgm:spPr/>
      <dgm:t>
        <a:bodyPr/>
        <a:lstStyle/>
        <a:p>
          <a:endParaRPr lang="zh-TW" altLang="en-US"/>
        </a:p>
      </dgm:t>
    </dgm:pt>
    <dgm:pt modelId="{D4350CAB-A2E1-4A3B-BD4C-566E3A89EE4E}" type="parTrans" cxnId="{F31DEF8E-05E2-4CD5-9604-FC7ED4CB2ADD}">
      <dgm:prSet/>
      <dgm:spPr/>
      <dgm:t>
        <a:bodyPr/>
        <a:lstStyle/>
        <a:p>
          <a:endParaRPr lang="zh-TW" altLang="en-US"/>
        </a:p>
      </dgm:t>
    </dgm:pt>
    <dgm:pt modelId="{16831581-3FB8-4B22-9521-20CF28893392}">
      <dgm:prSet phldrT="[文字]" custT="1"/>
      <dgm:spPr/>
      <dgm:t>
        <a:bodyPr/>
        <a:lstStyle/>
        <a:p>
          <a:r>
            <a:rPr lang="zh-TW" altLang="en-US" sz="2000" b="1" dirty="0">
              <a:latin typeface="+mn-ea"/>
              <a:ea typeface="+mn-ea"/>
            </a:rPr>
            <a:t>主體</a:t>
          </a:r>
        </a:p>
      </dgm:t>
    </dgm:pt>
    <dgm:pt modelId="{9EED0AC5-9D42-4D21-B0DC-B03B09DC19C7}" type="sibTrans" cxnId="{6D772F38-FDA6-4006-AB16-482EA4876E0F}">
      <dgm:prSet/>
      <dgm:spPr/>
      <dgm:t>
        <a:bodyPr/>
        <a:lstStyle/>
        <a:p>
          <a:endParaRPr lang="zh-TW" altLang="en-US"/>
        </a:p>
      </dgm:t>
    </dgm:pt>
    <dgm:pt modelId="{E01AF3BD-8D09-45C4-A9BB-6721CCF80F1C}" type="parTrans" cxnId="{6D772F38-FDA6-4006-AB16-482EA4876E0F}">
      <dgm:prSet/>
      <dgm:spPr/>
      <dgm:t>
        <a:bodyPr/>
        <a:lstStyle/>
        <a:p>
          <a:endParaRPr lang="zh-TW" altLang="en-US"/>
        </a:p>
      </dgm:t>
    </dgm:pt>
    <dgm:pt modelId="{2F4A7C77-774F-49F5-8838-9F3D9E344CEF}" type="pres">
      <dgm:prSet presAssocID="{CB54A4B3-6541-4870-9C9D-D4B8D0B48B3C}" presName="Name0" presStyleCnt="0">
        <dgm:presLayoutVars>
          <dgm:chMax val="3"/>
          <dgm:chPref val="3"/>
          <dgm:bulletEnabled val="1"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4C11D932-E78C-4400-9482-CC58567F0EE1}" type="pres">
      <dgm:prSet presAssocID="{CB54A4B3-6541-4870-9C9D-D4B8D0B48B3C}" presName="arc1" presStyleLbl="node1" presStyleIdx="0" presStyleCnt="4"/>
      <dgm:spPr/>
    </dgm:pt>
    <dgm:pt modelId="{2A590473-0F24-47F2-A9DC-14F656F285D9}" type="pres">
      <dgm:prSet presAssocID="{CB54A4B3-6541-4870-9C9D-D4B8D0B48B3C}" presName="arc3" presStyleLbl="node1" presStyleIdx="1" presStyleCnt="4"/>
      <dgm:spPr/>
    </dgm:pt>
    <dgm:pt modelId="{ECCD7A1E-144D-41E6-BF13-8E4BF253EC68}" type="pres">
      <dgm:prSet presAssocID="{CB54A4B3-6541-4870-9C9D-D4B8D0B48B3C}" presName="parentText2" presStyleLbl="revTx" presStyleIdx="0" presStyleCnt="3" custLinFactNeighborX="285" custLinFactNeighborY="61568">
        <dgm:presLayoutVars>
          <dgm:chMax val="4"/>
          <dgm:chPref val="3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165647F-CCFE-4B1B-B69C-BCEEF2B47079}" type="pres">
      <dgm:prSet presAssocID="{CB54A4B3-6541-4870-9C9D-D4B8D0B48B3C}" presName="arc2" presStyleLbl="node1" presStyleIdx="2" presStyleCnt="4"/>
      <dgm:spPr/>
    </dgm:pt>
    <dgm:pt modelId="{C1578D8F-615A-425F-AE3F-0098E58FFDAF}" type="pres">
      <dgm:prSet presAssocID="{CB54A4B3-6541-4870-9C9D-D4B8D0B48B3C}" presName="arc4" presStyleLbl="node1" presStyleIdx="3" presStyleCnt="4"/>
      <dgm:spPr/>
    </dgm:pt>
    <dgm:pt modelId="{6C7E5B70-D7ED-41D5-9D24-36334F959763}" type="pres">
      <dgm:prSet presAssocID="{CB54A4B3-6541-4870-9C9D-D4B8D0B48B3C}" presName="parentText3" presStyleLbl="revTx" presStyleIdx="1" presStyleCnt="3" custLinFactNeighborX="13993" custLinFactNeighborY="5759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6CC8551-6469-4B68-BA8D-A93844C4B55D}" type="pres">
      <dgm:prSet presAssocID="{CB54A4B3-6541-4870-9C9D-D4B8D0B48B3C}" presName="middleComposite" presStyleCnt="0"/>
      <dgm:spPr/>
    </dgm:pt>
    <dgm:pt modelId="{6C4C5C49-D77E-4F48-AEC0-B28D3929FC42}" type="pres">
      <dgm:prSet presAssocID="{F448E56A-A82D-49C9-9E59-F1B90BE6579D}" presName="circ1" presStyleLbl="vennNode1" presStyleIdx="0" presStyleCnt="8"/>
      <dgm:spPr/>
      <dgm:t>
        <a:bodyPr/>
        <a:lstStyle/>
        <a:p>
          <a:endParaRPr lang="zh-TW" altLang="en-US"/>
        </a:p>
      </dgm:t>
    </dgm:pt>
    <dgm:pt modelId="{B622595C-9DF1-4424-99B8-DB04EFD312FC}" type="pres">
      <dgm:prSet presAssocID="{F448E56A-A82D-49C9-9E59-F1B90BE6579D}" presName="circ1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  <dgm:pt modelId="{F10A4E04-A655-4FD3-B26F-6C684C969A84}" type="pres">
      <dgm:prSet presAssocID="{84C1D83B-49FF-41B5-8B45-060A4ED9F169}" presName="circ2" presStyleLbl="vennNode1" presStyleIdx="1" presStyleCnt="8"/>
      <dgm:spPr/>
      <dgm:t>
        <a:bodyPr/>
        <a:lstStyle/>
        <a:p>
          <a:endParaRPr lang="zh-TW" altLang="en-US"/>
        </a:p>
      </dgm:t>
    </dgm:pt>
    <dgm:pt modelId="{8A95BF86-F77E-43FD-86CD-892816F22806}" type="pres">
      <dgm:prSet presAssocID="{84C1D83B-49FF-41B5-8B45-060A4ED9F169}" presName="circ2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  <dgm:pt modelId="{C7CCB894-541F-489C-8C4E-F0EAD919CC78}" type="pres">
      <dgm:prSet presAssocID="{CB54A4B3-6541-4870-9C9D-D4B8D0B48B3C}" presName="leftComposite" presStyleCnt="0"/>
      <dgm:spPr/>
    </dgm:pt>
    <dgm:pt modelId="{E20669A3-E029-48BA-A692-03D6C4D39493}" type="pres">
      <dgm:prSet presAssocID="{10746234-D744-4F6F-8DB7-7ADF684F7102}" presName="childText1_1" presStyleLbl="vennNode1" presStyleIdx="2" presStyleCnt="8" custLinFactX="300000" custLinFactNeighborX="329784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  <dgm:pt modelId="{48E2F013-A5B5-4168-8E59-4686E05504FC}" type="pres">
      <dgm:prSet presAssocID="{10746234-D744-4F6F-8DB7-7ADF684F7102}" presName="ellipse1" presStyleLbl="vennNode1" presStyleIdx="3" presStyleCnt="8" custLinFactX="600000" custLinFactNeighborX="682114"/>
      <dgm:spPr/>
    </dgm:pt>
    <dgm:pt modelId="{1213AE57-BA34-4127-84B6-8B63E44C49F1}" type="pres">
      <dgm:prSet presAssocID="{10746234-D744-4F6F-8DB7-7ADF684F7102}" presName="ellipse2" presStyleLbl="vennNode1" presStyleIdx="4" presStyleCnt="8" custLinFactX="1100000" custLinFactNeighborX="1120711" custLinFactNeighborY="10352"/>
      <dgm:spPr/>
    </dgm:pt>
    <dgm:pt modelId="{37DF71BC-91A3-4F93-B45D-4B669DC7D66F}" type="pres">
      <dgm:prSet presAssocID="{E6C77DF3-1E49-4604-AAFB-A14418646A45}" presName="childText1_2" presStyleLbl="vennNode1" presStyleIdx="5" presStyleCnt="8" custLinFactX="300000" custLinFactNeighborX="329784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  <dgm:pt modelId="{8D86CF6D-8D08-45C0-940B-821FE7D1F60B}" type="pres">
      <dgm:prSet presAssocID="{E6C77DF3-1E49-4604-AAFB-A14418646A45}" presName="ellipse3" presStyleLbl="vennNode1" presStyleIdx="6" presStyleCnt="8" custLinFactX="1100000" custLinFactNeighborX="1103469"/>
      <dgm:spPr/>
    </dgm:pt>
    <dgm:pt modelId="{9C5419FC-C19A-42EC-910B-7118F7DF6BBE}" type="pres">
      <dgm:prSet presAssocID="{E3067AE1-9169-4009-A467-4510856BBCFB}" presName="childText1_3" presStyleLbl="vennNode1" presStyleIdx="7" presStyleCnt="8" custLinFactX="300000" custLinFactNeighborX="329784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  <dgm:pt modelId="{8A0809F4-A69E-40C5-AD78-5A98478316FF}" type="pres">
      <dgm:prSet presAssocID="{CB54A4B3-6541-4870-9C9D-D4B8D0B48B3C}" presName="rightChild" presStyleLbl="node2" presStyleIdx="0" presStyleCnt="1" custLinFactX="-126163" custLinFactNeighborX="-200000" custLinFactNeighborY="3209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  <dgm:pt modelId="{4F932F3D-DB49-4081-9D5F-9064B9000CA2}" type="pres">
      <dgm:prSet presAssocID="{CB54A4B3-6541-4870-9C9D-D4B8D0B48B3C}" presName="parentText1" presStyleLbl="revTx" presStyleIdx="2" presStyleCnt="3" custScaleX="113567" custLinFactNeighborX="-2594" custLinFactNeighborY="60575">
        <dgm:presLayoutVars>
          <dgm:chMax val="4"/>
          <dgm:chPref val="3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30012E6-B009-4BFB-8624-53BF91871EDD}" type="presOf" srcId="{16831581-3FB8-4B22-9521-20CF28893392}" destId="{ECCD7A1E-144D-41E6-BF13-8E4BF253EC68}" srcOrd="0" destOrd="0" presId="urn:microsoft.com/office/officeart/2009/3/layout/PhasedProcess"/>
    <dgm:cxn modelId="{4217AF10-D42C-4AAF-819C-602AE20E4A4A}" type="presOf" srcId="{10746234-D744-4F6F-8DB7-7ADF684F7102}" destId="{E20669A3-E029-48BA-A692-03D6C4D39493}" srcOrd="0" destOrd="0" presId="urn:microsoft.com/office/officeart/2009/3/layout/PhasedProcess"/>
    <dgm:cxn modelId="{FA7AD3B0-D1E0-4930-A0FB-9D0790391A64}" type="presOf" srcId="{F448E56A-A82D-49C9-9E59-F1B90BE6579D}" destId="{6C4C5C49-D77E-4F48-AEC0-B28D3929FC42}" srcOrd="0" destOrd="0" presId="urn:microsoft.com/office/officeart/2009/3/layout/PhasedProcess"/>
    <dgm:cxn modelId="{E7189CB2-1C5F-4913-B7D6-CEF3D372E9BE}" srcId="{39A49C4E-AC5A-4C0D-BF23-536985123C79}" destId="{E3067AE1-9169-4009-A467-4510856BBCFB}" srcOrd="2" destOrd="0" parTransId="{FCDD9093-60CA-46D5-8F04-814E2D43F04E}" sibTransId="{E697EE31-4859-4E46-AECB-A730BEEF31A9}"/>
    <dgm:cxn modelId="{60386CA5-BF40-468A-9424-EBB2DA134045}" type="presOf" srcId="{E6C77DF3-1E49-4604-AAFB-A14418646A45}" destId="{37DF71BC-91A3-4F93-B45D-4B669DC7D66F}" srcOrd="0" destOrd="0" presId="urn:microsoft.com/office/officeart/2009/3/layout/PhasedProcess"/>
    <dgm:cxn modelId="{596B3A43-6FAB-4F2C-9469-3C86EA62AD5B}" type="presOf" srcId="{F448E56A-A82D-49C9-9E59-F1B90BE6579D}" destId="{B622595C-9DF1-4424-99B8-DB04EFD312FC}" srcOrd="1" destOrd="0" presId="urn:microsoft.com/office/officeart/2009/3/layout/PhasedProcess"/>
    <dgm:cxn modelId="{1962FABF-A4F1-486D-8ACE-3FF7BE944D15}" type="presOf" srcId="{84C1D83B-49FF-41B5-8B45-060A4ED9F169}" destId="{8A95BF86-F77E-43FD-86CD-892816F22806}" srcOrd="1" destOrd="0" presId="urn:microsoft.com/office/officeart/2009/3/layout/PhasedProcess"/>
    <dgm:cxn modelId="{3848C9BC-6264-4F20-85D3-99BFFD602AA2}" srcId="{16831581-3FB8-4B22-9521-20CF28893392}" destId="{F448E56A-A82D-49C9-9E59-F1B90BE6579D}" srcOrd="0" destOrd="0" parTransId="{4CF97DFD-FF50-48E7-95DE-9DD68D7180CF}" sibTransId="{E823D905-5803-4B99-A10D-9D4E308FE8A5}"/>
    <dgm:cxn modelId="{F69F0673-DED2-4B3D-84A3-18863938F5D0}" srcId="{BB58E7F9-8172-4F1A-A847-84607C8F89FA}" destId="{CB959CC4-A4FA-4889-B365-E3F9A41B21A3}" srcOrd="0" destOrd="0" parTransId="{616ECA19-C1F4-49F8-AA68-F9B77AC54BCF}" sibTransId="{58F9137D-2F0E-45CD-95D2-1A589F6D2209}"/>
    <dgm:cxn modelId="{0260CA65-9294-4F9F-8F0D-AB4C1523C360}" type="presOf" srcId="{CB959CC4-A4FA-4889-B365-E3F9A41B21A3}" destId="{8A0809F4-A69E-40C5-AD78-5A98478316FF}" srcOrd="0" destOrd="0" presId="urn:microsoft.com/office/officeart/2009/3/layout/PhasedProcess"/>
    <dgm:cxn modelId="{FCD98CF7-3FA3-48F0-8642-E34D2F062699}" type="presOf" srcId="{39A49C4E-AC5A-4C0D-BF23-536985123C79}" destId="{4F932F3D-DB49-4081-9D5F-9064B9000CA2}" srcOrd="0" destOrd="0" presId="urn:microsoft.com/office/officeart/2009/3/layout/PhasedProcess"/>
    <dgm:cxn modelId="{3126FF56-DD71-4989-8540-B0DA1C0C148F}" type="presOf" srcId="{BB58E7F9-8172-4F1A-A847-84607C8F89FA}" destId="{6C7E5B70-D7ED-41D5-9D24-36334F959763}" srcOrd="0" destOrd="0" presId="urn:microsoft.com/office/officeart/2009/3/layout/PhasedProcess"/>
    <dgm:cxn modelId="{22221F89-9DF0-4414-8329-3A886321F47C}" type="presOf" srcId="{E3067AE1-9169-4009-A467-4510856BBCFB}" destId="{9C5419FC-C19A-42EC-910B-7118F7DF6BBE}" srcOrd="0" destOrd="0" presId="urn:microsoft.com/office/officeart/2009/3/layout/PhasedProcess"/>
    <dgm:cxn modelId="{BC175918-9041-475C-BC15-A45A7778AF7F}" type="presOf" srcId="{CB54A4B3-6541-4870-9C9D-D4B8D0B48B3C}" destId="{2F4A7C77-774F-49F5-8838-9F3D9E344CEF}" srcOrd="0" destOrd="0" presId="urn:microsoft.com/office/officeart/2009/3/layout/PhasedProcess"/>
    <dgm:cxn modelId="{6C452B61-A354-40DB-A320-F3D8E08BDFF7}" srcId="{CB54A4B3-6541-4870-9C9D-D4B8D0B48B3C}" destId="{BB58E7F9-8172-4F1A-A847-84607C8F89FA}" srcOrd="2" destOrd="0" parTransId="{916053AE-1FA4-42C2-ABBE-4DDB61356DC5}" sibTransId="{38E7E543-F479-4D5F-A64E-427761002048}"/>
    <dgm:cxn modelId="{F31DEF8E-05E2-4CD5-9604-FC7ED4CB2ADD}" srcId="{CB54A4B3-6541-4870-9C9D-D4B8D0B48B3C}" destId="{39A49C4E-AC5A-4C0D-BF23-536985123C79}" srcOrd="0" destOrd="0" parTransId="{D4350CAB-A2E1-4A3B-BD4C-566E3A89EE4E}" sibTransId="{B047F234-E22C-4FF8-AE5B-BDFC440A4777}"/>
    <dgm:cxn modelId="{83678A53-DC6B-4EA2-A96A-256B476F01D3}" srcId="{39A49C4E-AC5A-4C0D-BF23-536985123C79}" destId="{10746234-D744-4F6F-8DB7-7ADF684F7102}" srcOrd="0" destOrd="0" parTransId="{C5B5055A-EB41-4937-BF84-D8B3247BCCF2}" sibTransId="{FE1A33DF-7CAE-411C-A069-23FC2D1FF96D}"/>
    <dgm:cxn modelId="{1C8E47D9-5A6B-4BFC-8FFE-8058401C7589}" srcId="{39A49C4E-AC5A-4C0D-BF23-536985123C79}" destId="{E6C77DF3-1E49-4604-AAFB-A14418646A45}" srcOrd="1" destOrd="0" parTransId="{F08B4E3A-A0E7-43BD-B5F3-36AB4A570AD9}" sibTransId="{764A52AC-D29A-47BA-A6A1-AD08D294C144}"/>
    <dgm:cxn modelId="{A8396E25-2898-4095-8E14-8275204E5991}" srcId="{16831581-3FB8-4B22-9521-20CF28893392}" destId="{84C1D83B-49FF-41B5-8B45-060A4ED9F169}" srcOrd="1" destOrd="0" parTransId="{BC33B7C0-C4E6-4D8A-B31F-5EACE83B7A16}" sibTransId="{19EA07DA-34A4-46F1-87AC-3D477A004317}"/>
    <dgm:cxn modelId="{B54FAAB1-E474-416A-8A46-0AD66CB2933C}" type="presOf" srcId="{84C1D83B-49FF-41B5-8B45-060A4ED9F169}" destId="{F10A4E04-A655-4FD3-B26F-6C684C969A84}" srcOrd="0" destOrd="0" presId="urn:microsoft.com/office/officeart/2009/3/layout/PhasedProcess"/>
    <dgm:cxn modelId="{6D772F38-FDA6-4006-AB16-482EA4876E0F}" srcId="{CB54A4B3-6541-4870-9C9D-D4B8D0B48B3C}" destId="{16831581-3FB8-4B22-9521-20CF28893392}" srcOrd="1" destOrd="0" parTransId="{E01AF3BD-8D09-45C4-A9BB-6721CCF80F1C}" sibTransId="{9EED0AC5-9D42-4D21-B0DC-B03B09DC19C7}"/>
    <dgm:cxn modelId="{923E5520-CE9D-43B8-A92B-63C242789A71}" type="presParOf" srcId="{2F4A7C77-774F-49F5-8838-9F3D9E344CEF}" destId="{4C11D932-E78C-4400-9482-CC58567F0EE1}" srcOrd="0" destOrd="0" presId="urn:microsoft.com/office/officeart/2009/3/layout/PhasedProcess"/>
    <dgm:cxn modelId="{C6A41340-C347-4799-9DD4-1E694A85B75D}" type="presParOf" srcId="{2F4A7C77-774F-49F5-8838-9F3D9E344CEF}" destId="{2A590473-0F24-47F2-A9DC-14F656F285D9}" srcOrd="1" destOrd="0" presId="urn:microsoft.com/office/officeart/2009/3/layout/PhasedProcess"/>
    <dgm:cxn modelId="{E9B0584D-C0CF-4B71-8FDC-8532D30FC326}" type="presParOf" srcId="{2F4A7C77-774F-49F5-8838-9F3D9E344CEF}" destId="{ECCD7A1E-144D-41E6-BF13-8E4BF253EC68}" srcOrd="2" destOrd="0" presId="urn:microsoft.com/office/officeart/2009/3/layout/PhasedProcess"/>
    <dgm:cxn modelId="{C985ADE2-418A-4D88-94B4-D1C4FC735B54}" type="presParOf" srcId="{2F4A7C77-774F-49F5-8838-9F3D9E344CEF}" destId="{F165647F-CCFE-4B1B-B69C-BCEEF2B47079}" srcOrd="3" destOrd="0" presId="urn:microsoft.com/office/officeart/2009/3/layout/PhasedProcess"/>
    <dgm:cxn modelId="{A4F45A2B-CC08-4F55-9632-84CE468385B4}" type="presParOf" srcId="{2F4A7C77-774F-49F5-8838-9F3D9E344CEF}" destId="{C1578D8F-615A-425F-AE3F-0098E58FFDAF}" srcOrd="4" destOrd="0" presId="urn:microsoft.com/office/officeart/2009/3/layout/PhasedProcess"/>
    <dgm:cxn modelId="{A95B2FFB-8E66-4A8D-A4E8-B113E7DBB372}" type="presParOf" srcId="{2F4A7C77-774F-49F5-8838-9F3D9E344CEF}" destId="{6C7E5B70-D7ED-41D5-9D24-36334F959763}" srcOrd="5" destOrd="0" presId="urn:microsoft.com/office/officeart/2009/3/layout/PhasedProcess"/>
    <dgm:cxn modelId="{69CF43D9-E7AE-4A14-BF7F-6AAF5D608AD5}" type="presParOf" srcId="{2F4A7C77-774F-49F5-8838-9F3D9E344CEF}" destId="{16CC8551-6469-4B68-BA8D-A93844C4B55D}" srcOrd="6" destOrd="0" presId="urn:microsoft.com/office/officeart/2009/3/layout/PhasedProcess"/>
    <dgm:cxn modelId="{DEEEFC25-DF27-4372-9608-26B1E9B74716}" type="presParOf" srcId="{16CC8551-6469-4B68-BA8D-A93844C4B55D}" destId="{6C4C5C49-D77E-4F48-AEC0-B28D3929FC42}" srcOrd="0" destOrd="0" presId="urn:microsoft.com/office/officeart/2009/3/layout/PhasedProcess"/>
    <dgm:cxn modelId="{849F0A8B-FF8B-4CED-88FB-A449A62AD0F6}" type="presParOf" srcId="{16CC8551-6469-4B68-BA8D-A93844C4B55D}" destId="{B622595C-9DF1-4424-99B8-DB04EFD312FC}" srcOrd="1" destOrd="0" presId="urn:microsoft.com/office/officeart/2009/3/layout/PhasedProcess"/>
    <dgm:cxn modelId="{5ACE15A4-C76A-424C-A25F-610924EE49C0}" type="presParOf" srcId="{16CC8551-6469-4B68-BA8D-A93844C4B55D}" destId="{F10A4E04-A655-4FD3-B26F-6C684C969A84}" srcOrd="2" destOrd="0" presId="urn:microsoft.com/office/officeart/2009/3/layout/PhasedProcess"/>
    <dgm:cxn modelId="{971CCB78-8A4D-4420-AA4E-E958BE3B398D}" type="presParOf" srcId="{16CC8551-6469-4B68-BA8D-A93844C4B55D}" destId="{8A95BF86-F77E-43FD-86CD-892816F22806}" srcOrd="3" destOrd="0" presId="urn:microsoft.com/office/officeart/2009/3/layout/PhasedProcess"/>
    <dgm:cxn modelId="{33F39D2F-97FB-4DAF-B67D-C7C2F2DCB67F}" type="presParOf" srcId="{2F4A7C77-774F-49F5-8838-9F3D9E344CEF}" destId="{C7CCB894-541F-489C-8C4E-F0EAD919CC78}" srcOrd="7" destOrd="0" presId="urn:microsoft.com/office/officeart/2009/3/layout/PhasedProcess"/>
    <dgm:cxn modelId="{75D70E4B-8530-4B70-B1D0-AD4D657CA122}" type="presParOf" srcId="{C7CCB894-541F-489C-8C4E-F0EAD919CC78}" destId="{E20669A3-E029-48BA-A692-03D6C4D39493}" srcOrd="0" destOrd="0" presId="urn:microsoft.com/office/officeart/2009/3/layout/PhasedProcess"/>
    <dgm:cxn modelId="{A3326274-69FC-4EA2-A426-6F02886C7229}" type="presParOf" srcId="{C7CCB894-541F-489C-8C4E-F0EAD919CC78}" destId="{48E2F013-A5B5-4168-8E59-4686E05504FC}" srcOrd="1" destOrd="0" presId="urn:microsoft.com/office/officeart/2009/3/layout/PhasedProcess"/>
    <dgm:cxn modelId="{3ADDDCBC-6177-4BCF-9162-EBC353EF0FB5}" type="presParOf" srcId="{C7CCB894-541F-489C-8C4E-F0EAD919CC78}" destId="{1213AE57-BA34-4127-84B6-8B63E44C49F1}" srcOrd="2" destOrd="0" presId="urn:microsoft.com/office/officeart/2009/3/layout/PhasedProcess"/>
    <dgm:cxn modelId="{C00205E7-B902-4129-AB4F-71F217B1E97B}" type="presParOf" srcId="{C7CCB894-541F-489C-8C4E-F0EAD919CC78}" destId="{37DF71BC-91A3-4F93-B45D-4B669DC7D66F}" srcOrd="3" destOrd="0" presId="urn:microsoft.com/office/officeart/2009/3/layout/PhasedProcess"/>
    <dgm:cxn modelId="{390D07E4-2CCA-4E16-B167-851A7393F072}" type="presParOf" srcId="{C7CCB894-541F-489C-8C4E-F0EAD919CC78}" destId="{8D86CF6D-8D08-45C0-940B-821FE7D1F60B}" srcOrd="4" destOrd="0" presId="urn:microsoft.com/office/officeart/2009/3/layout/PhasedProcess"/>
    <dgm:cxn modelId="{C3CCD90B-0F3F-4E84-9345-0709378C9019}" type="presParOf" srcId="{C7CCB894-541F-489C-8C4E-F0EAD919CC78}" destId="{9C5419FC-C19A-42EC-910B-7118F7DF6BBE}" srcOrd="5" destOrd="0" presId="urn:microsoft.com/office/officeart/2009/3/layout/PhasedProcess"/>
    <dgm:cxn modelId="{C946C537-EF96-44DC-8597-4FBE135BE186}" type="presParOf" srcId="{2F4A7C77-774F-49F5-8838-9F3D9E344CEF}" destId="{8A0809F4-A69E-40C5-AD78-5A98478316FF}" srcOrd="8" destOrd="0" presId="urn:microsoft.com/office/officeart/2009/3/layout/PhasedProcess"/>
    <dgm:cxn modelId="{552CFAAF-1A78-42E9-B913-88A5FD4C9AC0}" type="presParOf" srcId="{2F4A7C77-774F-49F5-8838-9F3D9E344CEF}" destId="{4F932F3D-DB49-4081-9D5F-9064B9000CA2}" srcOrd="9" destOrd="0" presId="urn:microsoft.com/office/officeart/2009/3/layout/Phased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53CE15-078D-417D-A60C-3D49297ED64B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09876570-029F-42C5-9BA7-21E373508DE6}">
      <dgm:prSet phldrT="[文字]" custT="1"/>
      <dgm:spPr/>
      <dgm:t>
        <a:bodyPr/>
        <a:lstStyle/>
        <a:p>
          <a:r>
            <a:rPr lang="zh-TW" altLang="en-US" sz="2400" b="1" dirty="0">
              <a:latin typeface="+mn-ea"/>
              <a:ea typeface="+mn-ea"/>
            </a:rPr>
            <a:t>重視</a:t>
          </a:r>
        </a:p>
      </dgm:t>
    </dgm:pt>
    <dgm:pt modelId="{35D050D5-6A78-4121-A1CF-95DC6E46DC8F}" type="parTrans" cxnId="{F92B90D9-5D3C-4CDD-BBE3-2B68D12DF3D6}">
      <dgm:prSet/>
      <dgm:spPr/>
      <dgm:t>
        <a:bodyPr/>
        <a:lstStyle/>
        <a:p>
          <a:endParaRPr lang="zh-TW" altLang="en-US" b="1"/>
        </a:p>
      </dgm:t>
    </dgm:pt>
    <dgm:pt modelId="{EE47B829-C27E-4A7D-B13D-B42979BCFA44}" type="sibTrans" cxnId="{F92B90D9-5D3C-4CDD-BBE3-2B68D12DF3D6}">
      <dgm:prSet/>
      <dgm:spPr/>
      <dgm:t>
        <a:bodyPr/>
        <a:lstStyle/>
        <a:p>
          <a:endParaRPr lang="zh-TW" altLang="en-US" b="1"/>
        </a:p>
      </dgm:t>
    </dgm:pt>
    <dgm:pt modelId="{7AEEE838-23F3-46FE-8B0A-9C7F947EA9DB}">
      <dgm:prSet phldrT="[文字]" custT="1"/>
      <dgm:spPr/>
      <dgm:t>
        <a:bodyPr/>
        <a:lstStyle/>
        <a:p>
          <a:r>
            <a:rPr lang="zh-TW" altLang="en-US" sz="2400" b="1">
              <a:latin typeface="+mn-ea"/>
              <a:ea typeface="+mn-ea"/>
            </a:rPr>
            <a:t>注重</a:t>
          </a:r>
        </a:p>
      </dgm:t>
    </dgm:pt>
    <dgm:pt modelId="{1C41CEC2-1728-4EEB-8886-2B679E27AA8C}" type="parTrans" cxnId="{31040DAB-CC9D-4B51-A2A8-642B247D62C3}">
      <dgm:prSet/>
      <dgm:spPr/>
      <dgm:t>
        <a:bodyPr/>
        <a:lstStyle/>
        <a:p>
          <a:endParaRPr lang="zh-TW" altLang="en-US" b="1"/>
        </a:p>
      </dgm:t>
    </dgm:pt>
    <dgm:pt modelId="{1053890B-960F-4C63-A8A7-8EF039972822}" type="sibTrans" cxnId="{31040DAB-CC9D-4B51-A2A8-642B247D62C3}">
      <dgm:prSet/>
      <dgm:spPr/>
      <dgm:t>
        <a:bodyPr/>
        <a:lstStyle/>
        <a:p>
          <a:endParaRPr lang="zh-TW" altLang="en-US" b="1"/>
        </a:p>
      </dgm:t>
    </dgm:pt>
    <dgm:pt modelId="{009F0B32-89F1-42A3-AA70-207C02270A67}">
      <dgm:prSet phldrT="[文字]" custT="1"/>
      <dgm:spPr/>
      <dgm:t>
        <a:bodyPr/>
        <a:lstStyle/>
        <a:p>
          <a:r>
            <a:rPr lang="zh-TW" altLang="en-US" sz="2400" b="1">
              <a:latin typeface="+mn-ea"/>
              <a:ea typeface="+mn-ea"/>
            </a:rPr>
            <a:t>講求、著重</a:t>
          </a:r>
        </a:p>
      </dgm:t>
    </dgm:pt>
    <dgm:pt modelId="{B301CB3A-DDB8-459C-A4D5-F7DF41D70427}" type="parTrans" cxnId="{F920D213-85B5-44A9-A576-01DF7AECEDD5}">
      <dgm:prSet/>
      <dgm:spPr/>
      <dgm:t>
        <a:bodyPr/>
        <a:lstStyle/>
        <a:p>
          <a:endParaRPr lang="zh-TW" altLang="en-US" b="1"/>
        </a:p>
      </dgm:t>
    </dgm:pt>
    <dgm:pt modelId="{6F681A61-4363-4AB1-88EF-0EB67A06BDFE}" type="sibTrans" cxnId="{F920D213-85B5-44A9-A576-01DF7AECEDD5}">
      <dgm:prSet/>
      <dgm:spPr/>
      <dgm:t>
        <a:bodyPr/>
        <a:lstStyle/>
        <a:p>
          <a:endParaRPr lang="zh-TW" altLang="en-US" b="1"/>
        </a:p>
      </dgm:t>
    </dgm:pt>
    <dgm:pt modelId="{5FC82A58-DD59-4AFA-89B0-817C7984C6EE}">
      <dgm:prSet phldrT="[文字]" custT="1"/>
      <dgm:spPr/>
      <dgm:t>
        <a:bodyPr/>
        <a:lstStyle/>
        <a:p>
          <a:r>
            <a:rPr lang="zh-TW" altLang="en-US" sz="2400" b="1" dirty="0">
              <a:latin typeface="+mn-ea"/>
              <a:ea typeface="+mn-ea"/>
            </a:rPr>
            <a:t>偏重</a:t>
          </a:r>
        </a:p>
      </dgm:t>
    </dgm:pt>
    <dgm:pt modelId="{7563F927-FBE9-43D0-BECC-B42E92DCA50A}" type="parTrans" cxnId="{87139F3F-9D7A-4CD7-AEDB-AA42D359DDEB}">
      <dgm:prSet/>
      <dgm:spPr/>
      <dgm:t>
        <a:bodyPr/>
        <a:lstStyle/>
        <a:p>
          <a:endParaRPr lang="zh-TW" altLang="en-US" b="1"/>
        </a:p>
      </dgm:t>
    </dgm:pt>
    <dgm:pt modelId="{4B18B9A3-F9DE-44E9-8BBD-A7AEA29E0220}" type="sibTrans" cxnId="{87139F3F-9D7A-4CD7-AEDB-AA42D359DDEB}">
      <dgm:prSet/>
      <dgm:spPr/>
      <dgm:t>
        <a:bodyPr/>
        <a:lstStyle/>
        <a:p>
          <a:endParaRPr lang="zh-TW" altLang="en-US" b="1"/>
        </a:p>
      </dgm:t>
    </dgm:pt>
    <dgm:pt modelId="{06799871-05D6-40FD-AFC0-C268F8637B58}" type="pres">
      <dgm:prSet presAssocID="{1F53CE15-078D-417D-A60C-3D49297ED64B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9B263106-D499-4525-AF56-BEF267499999}" type="pres">
      <dgm:prSet presAssocID="{09876570-029F-42C5-9BA7-21E373508DE6}" presName="composite" presStyleCnt="0"/>
      <dgm:spPr/>
    </dgm:pt>
    <dgm:pt modelId="{6C7C1EFB-D2E2-4402-BA90-A11C89493D89}" type="pres">
      <dgm:prSet presAssocID="{09876570-029F-42C5-9BA7-21E373508DE6}" presName="LShape" presStyleLbl="alignNode1" presStyleIdx="0" presStyleCnt="7"/>
      <dgm:spPr/>
    </dgm:pt>
    <dgm:pt modelId="{39B324C8-0ABD-487F-819F-3C4EB0D9C61C}" type="pres">
      <dgm:prSet presAssocID="{09876570-029F-42C5-9BA7-21E373508DE6}" presName="ParentText" presStyleLbl="revTx" presStyleIdx="0" presStyleCnt="4" custLinFactNeighborX="4477" custLinFactNeighborY="-12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797AD1-E227-4584-94DA-D11D02303DB6}" type="pres">
      <dgm:prSet presAssocID="{09876570-029F-42C5-9BA7-21E373508DE6}" presName="Triangle" presStyleLbl="alignNode1" presStyleIdx="1" presStyleCnt="7"/>
      <dgm:spPr/>
    </dgm:pt>
    <dgm:pt modelId="{4207002D-368A-43DD-8918-3154788EC952}" type="pres">
      <dgm:prSet presAssocID="{EE47B829-C27E-4A7D-B13D-B42979BCFA44}" presName="sibTrans" presStyleCnt="0"/>
      <dgm:spPr/>
    </dgm:pt>
    <dgm:pt modelId="{A983327E-F7BA-418D-A84D-ED1670FCC5AE}" type="pres">
      <dgm:prSet presAssocID="{EE47B829-C27E-4A7D-B13D-B42979BCFA44}" presName="space" presStyleCnt="0"/>
      <dgm:spPr/>
    </dgm:pt>
    <dgm:pt modelId="{265CB455-3484-40DB-BA63-A1969E54E2F1}" type="pres">
      <dgm:prSet presAssocID="{7AEEE838-23F3-46FE-8B0A-9C7F947EA9DB}" presName="composite" presStyleCnt="0"/>
      <dgm:spPr/>
    </dgm:pt>
    <dgm:pt modelId="{453E2FD2-C0A9-4F16-A8DD-0AF96A223802}" type="pres">
      <dgm:prSet presAssocID="{7AEEE838-23F3-46FE-8B0A-9C7F947EA9DB}" presName="LShape" presStyleLbl="alignNode1" presStyleIdx="2" presStyleCnt="7"/>
      <dgm:spPr/>
    </dgm:pt>
    <dgm:pt modelId="{679FC4CD-0239-476B-BA2D-64521DB42FF3}" type="pres">
      <dgm:prSet presAssocID="{7AEEE838-23F3-46FE-8B0A-9C7F947EA9DB}" presName="ParentText" presStyleLbl="revTx" presStyleIdx="1" presStyleCnt="4" custLinFactNeighborX="72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5D4A7D5-7CF1-44B3-B0EC-70A5F117072C}" type="pres">
      <dgm:prSet presAssocID="{7AEEE838-23F3-46FE-8B0A-9C7F947EA9DB}" presName="Triangle" presStyleLbl="alignNode1" presStyleIdx="3" presStyleCnt="7"/>
      <dgm:spPr/>
    </dgm:pt>
    <dgm:pt modelId="{25B33E89-8456-4041-B993-CC8E5CEB6696}" type="pres">
      <dgm:prSet presAssocID="{1053890B-960F-4C63-A8A7-8EF039972822}" presName="sibTrans" presStyleCnt="0"/>
      <dgm:spPr/>
    </dgm:pt>
    <dgm:pt modelId="{FCC356F4-772E-4259-B054-169AB0F18996}" type="pres">
      <dgm:prSet presAssocID="{1053890B-960F-4C63-A8A7-8EF039972822}" presName="space" presStyleCnt="0"/>
      <dgm:spPr/>
    </dgm:pt>
    <dgm:pt modelId="{1ABF10A2-B402-4DA0-A49E-989089D21FCC}" type="pres">
      <dgm:prSet presAssocID="{009F0B32-89F1-42A3-AA70-207C02270A67}" presName="composite" presStyleCnt="0"/>
      <dgm:spPr/>
    </dgm:pt>
    <dgm:pt modelId="{1A2EFA1D-F988-4CFC-A317-DDC662F69AE5}" type="pres">
      <dgm:prSet presAssocID="{009F0B32-89F1-42A3-AA70-207C02270A67}" presName="LShape" presStyleLbl="alignNode1" presStyleIdx="4" presStyleCnt="7"/>
      <dgm:spPr/>
    </dgm:pt>
    <dgm:pt modelId="{FBD92066-50F2-48A1-AF93-926D0B1E0497}" type="pres">
      <dgm:prSet presAssocID="{009F0B32-89F1-42A3-AA70-207C02270A67}" presName="ParentText" presStyleLbl="revTx" presStyleIdx="2" presStyleCnt="4" custLinFactNeighborX="50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E365925-0558-4CCE-88A0-D2203BCD2F35}" type="pres">
      <dgm:prSet presAssocID="{009F0B32-89F1-42A3-AA70-207C02270A67}" presName="Triangle" presStyleLbl="alignNode1" presStyleIdx="5" presStyleCnt="7"/>
      <dgm:spPr/>
    </dgm:pt>
    <dgm:pt modelId="{3EDC8D89-23AF-4E80-ACAC-4831C1A41720}" type="pres">
      <dgm:prSet presAssocID="{6F681A61-4363-4AB1-88EF-0EB67A06BDFE}" presName="sibTrans" presStyleCnt="0"/>
      <dgm:spPr/>
    </dgm:pt>
    <dgm:pt modelId="{ADE6D823-DD8B-4284-AB60-E8E8A0024AAF}" type="pres">
      <dgm:prSet presAssocID="{6F681A61-4363-4AB1-88EF-0EB67A06BDFE}" presName="space" presStyleCnt="0"/>
      <dgm:spPr/>
    </dgm:pt>
    <dgm:pt modelId="{57F0244B-E0F0-406E-A916-2572D12C7F36}" type="pres">
      <dgm:prSet presAssocID="{5FC82A58-DD59-4AFA-89B0-817C7984C6EE}" presName="composite" presStyleCnt="0"/>
      <dgm:spPr/>
    </dgm:pt>
    <dgm:pt modelId="{2760CA78-B806-45DD-AA10-41EFD60DF6AD}" type="pres">
      <dgm:prSet presAssocID="{5FC82A58-DD59-4AFA-89B0-817C7984C6EE}" presName="LShape" presStyleLbl="alignNode1" presStyleIdx="6" presStyleCnt="7"/>
      <dgm:spPr/>
    </dgm:pt>
    <dgm:pt modelId="{BA0FF514-61C9-40B7-AB80-6D448C4F08E0}" type="pres">
      <dgm:prSet presAssocID="{5FC82A58-DD59-4AFA-89B0-817C7984C6EE}" presName="ParentText" presStyleLbl="revTx" presStyleIdx="3" presStyleCnt="4" custLinFactNeighborX="67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92B90D9-5D3C-4CDD-BBE3-2B68D12DF3D6}" srcId="{1F53CE15-078D-417D-A60C-3D49297ED64B}" destId="{09876570-029F-42C5-9BA7-21E373508DE6}" srcOrd="0" destOrd="0" parTransId="{35D050D5-6A78-4121-A1CF-95DC6E46DC8F}" sibTransId="{EE47B829-C27E-4A7D-B13D-B42979BCFA44}"/>
    <dgm:cxn modelId="{0893048A-702C-40E7-BC5C-85203C6268B0}" type="presOf" srcId="{1F53CE15-078D-417D-A60C-3D49297ED64B}" destId="{06799871-05D6-40FD-AFC0-C268F8637B58}" srcOrd="0" destOrd="0" presId="urn:microsoft.com/office/officeart/2009/3/layout/StepUpProcess"/>
    <dgm:cxn modelId="{4DA11093-2EAC-4B7B-B7C1-35C55DE6E3E8}" type="presOf" srcId="{09876570-029F-42C5-9BA7-21E373508DE6}" destId="{39B324C8-0ABD-487F-819F-3C4EB0D9C61C}" srcOrd="0" destOrd="0" presId="urn:microsoft.com/office/officeart/2009/3/layout/StepUpProcess"/>
    <dgm:cxn modelId="{F920D213-85B5-44A9-A576-01DF7AECEDD5}" srcId="{1F53CE15-078D-417D-A60C-3D49297ED64B}" destId="{009F0B32-89F1-42A3-AA70-207C02270A67}" srcOrd="2" destOrd="0" parTransId="{B301CB3A-DDB8-459C-A4D5-F7DF41D70427}" sibTransId="{6F681A61-4363-4AB1-88EF-0EB67A06BDFE}"/>
    <dgm:cxn modelId="{14AE6B7B-53E9-4F87-8CE4-893F54A895EA}" type="presOf" srcId="{009F0B32-89F1-42A3-AA70-207C02270A67}" destId="{FBD92066-50F2-48A1-AF93-926D0B1E0497}" srcOrd="0" destOrd="0" presId="urn:microsoft.com/office/officeart/2009/3/layout/StepUpProcess"/>
    <dgm:cxn modelId="{7BCD466B-C23A-4267-BADC-78A51A807A71}" type="presOf" srcId="{5FC82A58-DD59-4AFA-89B0-817C7984C6EE}" destId="{BA0FF514-61C9-40B7-AB80-6D448C4F08E0}" srcOrd="0" destOrd="0" presId="urn:microsoft.com/office/officeart/2009/3/layout/StepUpProcess"/>
    <dgm:cxn modelId="{31040DAB-CC9D-4B51-A2A8-642B247D62C3}" srcId="{1F53CE15-078D-417D-A60C-3D49297ED64B}" destId="{7AEEE838-23F3-46FE-8B0A-9C7F947EA9DB}" srcOrd="1" destOrd="0" parTransId="{1C41CEC2-1728-4EEB-8886-2B679E27AA8C}" sibTransId="{1053890B-960F-4C63-A8A7-8EF039972822}"/>
    <dgm:cxn modelId="{87139F3F-9D7A-4CD7-AEDB-AA42D359DDEB}" srcId="{1F53CE15-078D-417D-A60C-3D49297ED64B}" destId="{5FC82A58-DD59-4AFA-89B0-817C7984C6EE}" srcOrd="3" destOrd="0" parTransId="{7563F927-FBE9-43D0-BECC-B42E92DCA50A}" sibTransId="{4B18B9A3-F9DE-44E9-8BBD-A7AEA29E0220}"/>
    <dgm:cxn modelId="{CB5C2A52-37E1-4CFE-973E-2C8FBD7AF533}" type="presOf" srcId="{7AEEE838-23F3-46FE-8B0A-9C7F947EA9DB}" destId="{679FC4CD-0239-476B-BA2D-64521DB42FF3}" srcOrd="0" destOrd="0" presId="urn:microsoft.com/office/officeart/2009/3/layout/StepUpProcess"/>
    <dgm:cxn modelId="{9D1623B2-D2B6-49E1-B2FF-614DC00AFE07}" type="presParOf" srcId="{06799871-05D6-40FD-AFC0-C268F8637B58}" destId="{9B263106-D499-4525-AF56-BEF267499999}" srcOrd="0" destOrd="0" presId="urn:microsoft.com/office/officeart/2009/3/layout/StepUpProcess"/>
    <dgm:cxn modelId="{4730AE75-BC5A-46A0-BDAF-4EC532CE9471}" type="presParOf" srcId="{9B263106-D499-4525-AF56-BEF267499999}" destId="{6C7C1EFB-D2E2-4402-BA90-A11C89493D89}" srcOrd="0" destOrd="0" presId="urn:microsoft.com/office/officeart/2009/3/layout/StepUpProcess"/>
    <dgm:cxn modelId="{D056E9D2-D2CA-4728-9E5A-AA92A0D6B6A6}" type="presParOf" srcId="{9B263106-D499-4525-AF56-BEF267499999}" destId="{39B324C8-0ABD-487F-819F-3C4EB0D9C61C}" srcOrd="1" destOrd="0" presId="urn:microsoft.com/office/officeart/2009/3/layout/StepUpProcess"/>
    <dgm:cxn modelId="{BA3AD87B-B3B8-46B0-91A0-86B2A26AE319}" type="presParOf" srcId="{9B263106-D499-4525-AF56-BEF267499999}" destId="{C8797AD1-E227-4584-94DA-D11D02303DB6}" srcOrd="2" destOrd="0" presId="urn:microsoft.com/office/officeart/2009/3/layout/StepUpProcess"/>
    <dgm:cxn modelId="{410B06C4-6E37-40EA-9C23-4DFEC84F89F6}" type="presParOf" srcId="{06799871-05D6-40FD-AFC0-C268F8637B58}" destId="{4207002D-368A-43DD-8918-3154788EC952}" srcOrd="1" destOrd="0" presId="urn:microsoft.com/office/officeart/2009/3/layout/StepUpProcess"/>
    <dgm:cxn modelId="{DD0B1B74-EB89-4790-9F56-1D95420586BD}" type="presParOf" srcId="{4207002D-368A-43DD-8918-3154788EC952}" destId="{A983327E-F7BA-418D-A84D-ED1670FCC5AE}" srcOrd="0" destOrd="0" presId="urn:microsoft.com/office/officeart/2009/3/layout/StepUpProcess"/>
    <dgm:cxn modelId="{252E4173-59B0-44BF-B25C-20F54AFB513A}" type="presParOf" srcId="{06799871-05D6-40FD-AFC0-C268F8637B58}" destId="{265CB455-3484-40DB-BA63-A1969E54E2F1}" srcOrd="2" destOrd="0" presId="urn:microsoft.com/office/officeart/2009/3/layout/StepUpProcess"/>
    <dgm:cxn modelId="{BCD2501D-A50D-4A24-8386-9F6277F5A3C0}" type="presParOf" srcId="{265CB455-3484-40DB-BA63-A1969E54E2F1}" destId="{453E2FD2-C0A9-4F16-A8DD-0AF96A223802}" srcOrd="0" destOrd="0" presId="urn:microsoft.com/office/officeart/2009/3/layout/StepUpProcess"/>
    <dgm:cxn modelId="{A39E641E-8E22-44BF-9ECD-7C2D549EBBF4}" type="presParOf" srcId="{265CB455-3484-40DB-BA63-A1969E54E2F1}" destId="{679FC4CD-0239-476B-BA2D-64521DB42FF3}" srcOrd="1" destOrd="0" presId="urn:microsoft.com/office/officeart/2009/3/layout/StepUpProcess"/>
    <dgm:cxn modelId="{C5AAA7E1-918E-4F63-93B6-92F38A0F10D1}" type="presParOf" srcId="{265CB455-3484-40DB-BA63-A1969E54E2F1}" destId="{55D4A7D5-7CF1-44B3-B0EC-70A5F117072C}" srcOrd="2" destOrd="0" presId="urn:microsoft.com/office/officeart/2009/3/layout/StepUpProcess"/>
    <dgm:cxn modelId="{CF8A6B16-8C70-49BB-A357-2A7E538B33EA}" type="presParOf" srcId="{06799871-05D6-40FD-AFC0-C268F8637B58}" destId="{25B33E89-8456-4041-B993-CC8E5CEB6696}" srcOrd="3" destOrd="0" presId="urn:microsoft.com/office/officeart/2009/3/layout/StepUpProcess"/>
    <dgm:cxn modelId="{E788734A-8C2E-41F0-B1F1-E838C4628B73}" type="presParOf" srcId="{25B33E89-8456-4041-B993-CC8E5CEB6696}" destId="{FCC356F4-772E-4259-B054-169AB0F18996}" srcOrd="0" destOrd="0" presId="urn:microsoft.com/office/officeart/2009/3/layout/StepUpProcess"/>
    <dgm:cxn modelId="{9CC2CD46-E39E-405B-9D0F-AD8DB39E6C85}" type="presParOf" srcId="{06799871-05D6-40FD-AFC0-C268F8637B58}" destId="{1ABF10A2-B402-4DA0-A49E-989089D21FCC}" srcOrd="4" destOrd="0" presId="urn:microsoft.com/office/officeart/2009/3/layout/StepUpProcess"/>
    <dgm:cxn modelId="{1B2FD45B-1C00-4C61-876A-3D8F2E66DD5D}" type="presParOf" srcId="{1ABF10A2-B402-4DA0-A49E-989089D21FCC}" destId="{1A2EFA1D-F988-4CFC-A317-DDC662F69AE5}" srcOrd="0" destOrd="0" presId="urn:microsoft.com/office/officeart/2009/3/layout/StepUpProcess"/>
    <dgm:cxn modelId="{4036CDFD-05F7-4799-BBB5-3FA9FBD2C9A3}" type="presParOf" srcId="{1ABF10A2-B402-4DA0-A49E-989089D21FCC}" destId="{FBD92066-50F2-48A1-AF93-926D0B1E0497}" srcOrd="1" destOrd="0" presId="urn:microsoft.com/office/officeart/2009/3/layout/StepUpProcess"/>
    <dgm:cxn modelId="{2BFB9D98-FBB2-46A3-9594-6859607D3E76}" type="presParOf" srcId="{1ABF10A2-B402-4DA0-A49E-989089D21FCC}" destId="{AE365925-0558-4CCE-88A0-D2203BCD2F35}" srcOrd="2" destOrd="0" presId="urn:microsoft.com/office/officeart/2009/3/layout/StepUpProcess"/>
    <dgm:cxn modelId="{32EFA8A1-AF8A-4B86-A5E9-FB637B1EDBF2}" type="presParOf" srcId="{06799871-05D6-40FD-AFC0-C268F8637B58}" destId="{3EDC8D89-23AF-4E80-ACAC-4831C1A41720}" srcOrd="5" destOrd="0" presId="urn:microsoft.com/office/officeart/2009/3/layout/StepUpProcess"/>
    <dgm:cxn modelId="{AD229742-D414-4EAF-87F7-B576268A6C7E}" type="presParOf" srcId="{3EDC8D89-23AF-4E80-ACAC-4831C1A41720}" destId="{ADE6D823-DD8B-4284-AB60-E8E8A0024AAF}" srcOrd="0" destOrd="0" presId="urn:microsoft.com/office/officeart/2009/3/layout/StepUpProcess"/>
    <dgm:cxn modelId="{980C393B-D7FF-4EDB-9DE8-CDFA8F6ABE37}" type="presParOf" srcId="{06799871-05D6-40FD-AFC0-C268F8637B58}" destId="{57F0244B-E0F0-406E-A916-2572D12C7F36}" srcOrd="6" destOrd="0" presId="urn:microsoft.com/office/officeart/2009/3/layout/StepUpProcess"/>
    <dgm:cxn modelId="{750FCB97-640F-4470-9C88-EF42A83806CB}" type="presParOf" srcId="{57F0244B-E0F0-406E-A916-2572D12C7F36}" destId="{2760CA78-B806-45DD-AA10-41EFD60DF6AD}" srcOrd="0" destOrd="0" presId="urn:microsoft.com/office/officeart/2009/3/layout/StepUpProcess"/>
    <dgm:cxn modelId="{B2F52E13-07EA-4162-858D-F782D8B81912}" type="presParOf" srcId="{57F0244B-E0F0-406E-A916-2572D12C7F36}" destId="{BA0FF514-61C9-40B7-AB80-6D448C4F08E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D959625-641C-4E89-97C4-9BB953310C1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8FE97F3D-8BC7-4D20-AE5E-4DAF9B958EF1}">
      <dgm:prSet phldrT="[文字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4000" b="1" dirty="0" smtClean="0">
              <a:solidFill>
                <a:schemeClr val="tx1"/>
              </a:solidFill>
              <a:latin typeface="+mn-ea"/>
              <a:ea typeface="+mn-ea"/>
            </a:rPr>
            <a:t>例子</a:t>
          </a:r>
          <a:r>
            <a:rPr lang="en-US" altLang="zh-TW" sz="4000" b="1" dirty="0" smtClean="0">
              <a:solidFill>
                <a:schemeClr val="tx1"/>
              </a:solidFill>
              <a:latin typeface="+mn-ea"/>
              <a:ea typeface="+mn-ea"/>
            </a:rPr>
            <a:t>/</a:t>
          </a:r>
          <a:r>
            <a:rPr lang="zh-TW" altLang="en-US" sz="4000" b="1" dirty="0" smtClean="0">
              <a:solidFill>
                <a:schemeClr val="tx1"/>
              </a:solidFill>
              <a:latin typeface="+mn-ea"/>
              <a:ea typeface="+mn-ea"/>
            </a:rPr>
            <a:t>例句</a:t>
          </a:r>
        </a:p>
      </dgm:t>
    </dgm:pt>
    <dgm:pt modelId="{3819069B-D2DE-4CC0-96B6-5D0E9E2B7913}" type="parTrans" cxnId="{1E5FCE10-03B9-4F6F-8E66-5BE579348B6B}">
      <dgm:prSet/>
      <dgm:spPr/>
      <dgm:t>
        <a:bodyPr/>
        <a:lstStyle/>
        <a:p>
          <a:endParaRPr lang="zh-TW" altLang="en-US"/>
        </a:p>
      </dgm:t>
    </dgm:pt>
    <dgm:pt modelId="{852A2E51-AF87-4237-9B73-CEA1150E37F8}" type="sibTrans" cxnId="{1E5FCE10-03B9-4F6F-8E66-5BE579348B6B}">
      <dgm:prSet/>
      <dgm:spPr/>
      <dgm:t>
        <a:bodyPr/>
        <a:lstStyle/>
        <a:p>
          <a:endParaRPr lang="zh-TW" altLang="en-US"/>
        </a:p>
      </dgm:t>
    </dgm:pt>
    <dgm:pt modelId="{12E6B656-2299-4FA0-815A-C81A7CF8EE2F}">
      <dgm:prSet phldrT="[文字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4000" b="1" dirty="0" smtClean="0">
              <a:solidFill>
                <a:schemeClr val="tx1"/>
              </a:solidFill>
              <a:latin typeface="+mn-ea"/>
              <a:ea typeface="+mn-ea"/>
            </a:rPr>
            <a:t>使用率</a:t>
          </a:r>
        </a:p>
      </dgm:t>
    </dgm:pt>
    <dgm:pt modelId="{C4FA3632-9F0A-4AA4-83AF-46EDFB7A59BA}" type="parTrans" cxnId="{4C37B87C-D901-417A-8CC2-F2B679FA812D}">
      <dgm:prSet/>
      <dgm:spPr/>
      <dgm:t>
        <a:bodyPr/>
        <a:lstStyle/>
        <a:p>
          <a:endParaRPr lang="zh-TW" altLang="en-US"/>
        </a:p>
      </dgm:t>
    </dgm:pt>
    <dgm:pt modelId="{5CD88890-6DDC-422D-AE37-BDAEABA1905D}" type="sibTrans" cxnId="{4C37B87C-D901-417A-8CC2-F2B679FA812D}">
      <dgm:prSet/>
      <dgm:spPr/>
      <dgm:t>
        <a:bodyPr/>
        <a:lstStyle/>
        <a:p>
          <a:endParaRPr lang="zh-TW" altLang="en-US"/>
        </a:p>
      </dgm:t>
    </dgm:pt>
    <dgm:pt modelId="{7AAAECAD-443F-4953-BF79-C1CF232ACCEC}">
      <dgm:prSet phldrT="[文字]" custT="1"/>
      <dgm:spPr>
        <a:solidFill>
          <a:srgbClr val="66FFCC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4000" b="1" dirty="0" smtClean="0">
              <a:solidFill>
                <a:schemeClr val="tx1"/>
              </a:solidFill>
              <a:latin typeface="+mn-ea"/>
              <a:ea typeface="+mn-ea"/>
            </a:rPr>
            <a:t>搭配詞</a:t>
          </a:r>
        </a:p>
      </dgm:t>
    </dgm:pt>
    <dgm:pt modelId="{34726632-EEAC-4063-BD4C-8F93CC38D849}" type="parTrans" cxnId="{6CEC7090-1685-44B5-9335-DE41DA4D6BF7}">
      <dgm:prSet/>
      <dgm:spPr/>
      <dgm:t>
        <a:bodyPr/>
        <a:lstStyle/>
        <a:p>
          <a:endParaRPr lang="zh-TW" altLang="en-US"/>
        </a:p>
      </dgm:t>
    </dgm:pt>
    <dgm:pt modelId="{C53CFA07-6115-4E66-ADD5-DB438117F7C9}" type="sibTrans" cxnId="{6CEC7090-1685-44B5-9335-DE41DA4D6BF7}">
      <dgm:prSet/>
      <dgm:spPr/>
      <dgm:t>
        <a:bodyPr/>
        <a:lstStyle/>
        <a:p>
          <a:endParaRPr lang="zh-TW" altLang="en-US"/>
        </a:p>
      </dgm:t>
    </dgm:pt>
    <dgm:pt modelId="{FD60BCFC-366F-49E4-B5D4-5C409B78876E}" type="pres">
      <dgm:prSet presAssocID="{9D959625-641C-4E89-97C4-9BB953310C1A}" presName="diagram" presStyleCnt="0">
        <dgm:presLayoutVars>
          <dgm:dir/>
          <dgm:resizeHandles val="exact"/>
        </dgm:presLayoutVars>
      </dgm:prSet>
      <dgm:spPr/>
    </dgm:pt>
    <dgm:pt modelId="{1242FBEA-37E2-4A02-8AD6-D333D81852EB}" type="pres">
      <dgm:prSet presAssocID="{8FE97F3D-8BC7-4D20-AE5E-4DAF9B958EF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8BCA0CF-61F0-4E23-8F7D-8B9BEDB39AFA}" type="pres">
      <dgm:prSet presAssocID="{852A2E51-AF87-4237-9B73-CEA1150E37F8}" presName="sibTrans" presStyleCnt="0"/>
      <dgm:spPr/>
    </dgm:pt>
    <dgm:pt modelId="{EDCADD63-ABA0-4D2E-BEFE-6FEA7C447E28}" type="pres">
      <dgm:prSet presAssocID="{12E6B656-2299-4FA0-815A-C81A7CF8EE2F}" presName="node" presStyleLbl="node1" presStyleIdx="1" presStyleCnt="3" custLinFactNeighborX="-101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54E3D79-E514-4531-8623-2FCE150AD002}" type="pres">
      <dgm:prSet presAssocID="{5CD88890-6DDC-422D-AE37-BDAEABA1905D}" presName="sibTrans" presStyleCnt="0"/>
      <dgm:spPr/>
    </dgm:pt>
    <dgm:pt modelId="{6B212BAA-4B74-4E2E-AF83-DE788298CE0C}" type="pres">
      <dgm:prSet presAssocID="{7AAAECAD-443F-4953-BF79-C1CF232ACCEC}" presName="node" presStyleLbl="node1" presStyleIdx="2" presStyleCnt="3" custLinFactNeighborX="-101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CEC7090-1685-44B5-9335-DE41DA4D6BF7}" srcId="{9D959625-641C-4E89-97C4-9BB953310C1A}" destId="{7AAAECAD-443F-4953-BF79-C1CF232ACCEC}" srcOrd="2" destOrd="0" parTransId="{34726632-EEAC-4063-BD4C-8F93CC38D849}" sibTransId="{C53CFA07-6115-4E66-ADD5-DB438117F7C9}"/>
    <dgm:cxn modelId="{4C37B87C-D901-417A-8CC2-F2B679FA812D}" srcId="{9D959625-641C-4E89-97C4-9BB953310C1A}" destId="{12E6B656-2299-4FA0-815A-C81A7CF8EE2F}" srcOrd="1" destOrd="0" parTransId="{C4FA3632-9F0A-4AA4-83AF-46EDFB7A59BA}" sibTransId="{5CD88890-6DDC-422D-AE37-BDAEABA1905D}"/>
    <dgm:cxn modelId="{FD1B9E7F-3BA9-4520-AF01-8B6B494A7284}" type="presOf" srcId="{8FE97F3D-8BC7-4D20-AE5E-4DAF9B958EF1}" destId="{1242FBEA-37E2-4A02-8AD6-D333D81852EB}" srcOrd="0" destOrd="0" presId="urn:microsoft.com/office/officeart/2005/8/layout/default"/>
    <dgm:cxn modelId="{ADE5D1CC-53FA-4F1E-8ED1-196C13FD9325}" type="presOf" srcId="{9D959625-641C-4E89-97C4-9BB953310C1A}" destId="{FD60BCFC-366F-49E4-B5D4-5C409B78876E}" srcOrd="0" destOrd="0" presId="urn:microsoft.com/office/officeart/2005/8/layout/default"/>
    <dgm:cxn modelId="{A1D30BB5-7DC3-496C-B8F8-5FAAF35DD06C}" type="presOf" srcId="{12E6B656-2299-4FA0-815A-C81A7CF8EE2F}" destId="{EDCADD63-ABA0-4D2E-BEFE-6FEA7C447E28}" srcOrd="0" destOrd="0" presId="urn:microsoft.com/office/officeart/2005/8/layout/default"/>
    <dgm:cxn modelId="{98202C90-A6A0-4234-BBD2-D30D2BE8D553}" type="presOf" srcId="{7AAAECAD-443F-4953-BF79-C1CF232ACCEC}" destId="{6B212BAA-4B74-4E2E-AF83-DE788298CE0C}" srcOrd="0" destOrd="0" presId="urn:microsoft.com/office/officeart/2005/8/layout/default"/>
    <dgm:cxn modelId="{1E5FCE10-03B9-4F6F-8E66-5BE579348B6B}" srcId="{9D959625-641C-4E89-97C4-9BB953310C1A}" destId="{8FE97F3D-8BC7-4D20-AE5E-4DAF9B958EF1}" srcOrd="0" destOrd="0" parTransId="{3819069B-D2DE-4CC0-96B6-5D0E9E2B7913}" sibTransId="{852A2E51-AF87-4237-9B73-CEA1150E37F8}"/>
    <dgm:cxn modelId="{9F30A390-50FE-498C-8973-DD38DE22F396}" type="presParOf" srcId="{FD60BCFC-366F-49E4-B5D4-5C409B78876E}" destId="{1242FBEA-37E2-4A02-8AD6-D333D81852EB}" srcOrd="0" destOrd="0" presId="urn:microsoft.com/office/officeart/2005/8/layout/default"/>
    <dgm:cxn modelId="{E82EBF95-771B-48C5-BCFD-239C010E524D}" type="presParOf" srcId="{FD60BCFC-366F-49E4-B5D4-5C409B78876E}" destId="{08BCA0CF-61F0-4E23-8F7D-8B9BEDB39AFA}" srcOrd="1" destOrd="0" presId="urn:microsoft.com/office/officeart/2005/8/layout/default"/>
    <dgm:cxn modelId="{7D71355F-499C-409D-9D94-37DE514DD825}" type="presParOf" srcId="{FD60BCFC-366F-49E4-B5D4-5C409B78876E}" destId="{EDCADD63-ABA0-4D2E-BEFE-6FEA7C447E28}" srcOrd="2" destOrd="0" presId="urn:microsoft.com/office/officeart/2005/8/layout/default"/>
    <dgm:cxn modelId="{F4DC55B9-E8F6-42D0-8F22-27E88A51B9F3}" type="presParOf" srcId="{FD60BCFC-366F-49E4-B5D4-5C409B78876E}" destId="{654E3D79-E514-4531-8623-2FCE150AD002}" srcOrd="3" destOrd="0" presId="urn:microsoft.com/office/officeart/2005/8/layout/default"/>
    <dgm:cxn modelId="{DCBC0539-5B12-4A0E-A2FB-F42EF3C18417}" type="presParOf" srcId="{FD60BCFC-366F-49E4-B5D4-5C409B78876E}" destId="{6B212BAA-4B74-4E2E-AF83-DE788298CE0C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135047-7375-40B0-9788-4510B904538B}">
      <dsp:nvSpPr>
        <dsp:cNvPr id="0" name=""/>
        <dsp:cNvSpPr/>
      </dsp:nvSpPr>
      <dsp:spPr>
        <a:xfrm>
          <a:off x="638552" y="-46481"/>
          <a:ext cx="7047486" cy="1343352"/>
        </a:xfrm>
        <a:prstGeom prst="rightArrow">
          <a:avLst>
            <a:gd name="adj1" fmla="val 50000"/>
            <a:gd name="adj2" fmla="val 5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254000" bIns="162879" numCol="1" spcCol="1270" anchor="b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b="1" kern="1200" dirty="0" smtClean="0">
              <a:solidFill>
                <a:schemeClr val="tx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rPr>
            <a:t>2013</a:t>
          </a:r>
          <a:r>
            <a:rPr lang="zh-TW" altLang="en-US" sz="2800" b="1" kern="1200" dirty="0" smtClean="0">
              <a:solidFill>
                <a:schemeClr val="tx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rPr>
            <a:t>年</a:t>
          </a:r>
          <a:endParaRPr lang="zh-TW" altLang="en-US" sz="2800" b="1" kern="1200" dirty="0">
            <a:solidFill>
              <a:schemeClr val="tx1"/>
            </a:solidFill>
            <a:latin typeface="Calibri" panose="020F0502020204030204" pitchFamily="34" charset="0"/>
            <a:ea typeface="Microsoft YaHei" panose="020B0503020204020204" pitchFamily="34" charset="-122"/>
            <a:cs typeface="Calibri" panose="020F0502020204030204" pitchFamily="34" charset="0"/>
          </a:endParaRPr>
        </a:p>
      </dsp:txBody>
      <dsp:txXfrm>
        <a:off x="638552" y="289357"/>
        <a:ext cx="6711648" cy="671676"/>
      </dsp:txXfrm>
    </dsp:sp>
    <dsp:sp modelId="{311F66CC-9740-4C61-88AE-82AE4D4D4D1F}">
      <dsp:nvSpPr>
        <dsp:cNvPr id="0" name=""/>
        <dsp:cNvSpPr/>
      </dsp:nvSpPr>
      <dsp:spPr>
        <a:xfrm>
          <a:off x="652418" y="914667"/>
          <a:ext cx="1624445" cy="1897805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800" b="1" kern="1200" dirty="0" smtClean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b="1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華語文語料庫標準體系</a:t>
          </a:r>
          <a:endParaRPr lang="zh-TW" altLang="en-US" sz="18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652418" y="914667"/>
        <a:ext cx="1624445" cy="1897805"/>
      </dsp:txXfrm>
    </dsp:sp>
    <dsp:sp modelId="{7E0136C3-D6A0-4B85-94F4-29BCFD5E75CC}">
      <dsp:nvSpPr>
        <dsp:cNvPr id="0" name=""/>
        <dsp:cNvSpPr/>
      </dsp:nvSpPr>
      <dsp:spPr>
        <a:xfrm>
          <a:off x="2276694" y="454071"/>
          <a:ext cx="5423040" cy="1026008"/>
        </a:xfrm>
        <a:prstGeom prst="rightArrow">
          <a:avLst>
            <a:gd name="adj1" fmla="val 50000"/>
            <a:gd name="adj2" fmla="val 5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254000" bIns="162879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b="1" kern="1200" dirty="0" smtClean="0">
              <a:solidFill>
                <a:schemeClr val="tx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rPr>
            <a:t>2019</a:t>
          </a:r>
          <a:r>
            <a:rPr lang="zh-TW" altLang="en-US" sz="2800" b="1" kern="1200" dirty="0" smtClean="0">
              <a:solidFill>
                <a:schemeClr val="tx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rPr>
            <a:t>年</a:t>
          </a:r>
          <a:endParaRPr lang="zh-TW" altLang="en-US" sz="2800" b="1" kern="1200" dirty="0">
            <a:solidFill>
              <a:schemeClr val="tx1"/>
            </a:solidFill>
            <a:latin typeface="Calibri" panose="020F0502020204030204" pitchFamily="34" charset="0"/>
            <a:ea typeface="Microsoft YaHei" panose="020B0503020204020204" pitchFamily="34" charset="-122"/>
            <a:cs typeface="Calibri" panose="020F0502020204030204" pitchFamily="34" charset="0"/>
          </a:endParaRPr>
        </a:p>
      </dsp:txBody>
      <dsp:txXfrm>
        <a:off x="2276694" y="710573"/>
        <a:ext cx="5166538" cy="513004"/>
      </dsp:txXfrm>
    </dsp:sp>
    <dsp:sp modelId="{F82B821D-92AD-4302-8E26-112F13553763}">
      <dsp:nvSpPr>
        <dsp:cNvPr id="0" name=""/>
        <dsp:cNvSpPr/>
      </dsp:nvSpPr>
      <dsp:spPr>
        <a:xfrm>
          <a:off x="2288511" y="1237587"/>
          <a:ext cx="1624445" cy="18494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52337"/>
              <a:satOff val="-2014"/>
              <a:lumOff val="4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b="1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臺灣華語文語料庫</a:t>
          </a:r>
          <a:r>
            <a:rPr lang="zh-TW" altLang="en-US" sz="1600" b="1" kern="1200" dirty="0" smtClean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（</a:t>
          </a:r>
          <a:r>
            <a:rPr lang="en-US" altLang="zh-TW" sz="1600" b="1" u="sng" kern="1200" dirty="0" smtClean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COCT</a:t>
          </a:r>
          <a:r>
            <a:rPr lang="zh-TW" altLang="en-US" sz="1600" b="1" kern="1200" dirty="0" smtClean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）</a:t>
          </a:r>
          <a:endParaRPr lang="en-US" altLang="zh-TW" sz="1600" b="1" kern="1200" dirty="0" smtClean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b="1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臺灣華語文能力基準</a:t>
          </a:r>
          <a:r>
            <a:rPr lang="zh-TW" altLang="en-US" sz="1600" b="1" kern="1200" dirty="0" smtClean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（</a:t>
          </a:r>
          <a:r>
            <a:rPr lang="en-US" altLang="zh-TW" sz="1600" b="1" u="sng" kern="1200" dirty="0" smtClean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TBCL</a:t>
          </a:r>
          <a:r>
            <a:rPr lang="zh-TW" altLang="en-US" sz="1600" b="1" kern="1200" dirty="0" smtClean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）</a:t>
          </a:r>
          <a:endParaRPr lang="zh-TW" altLang="en-US" sz="1600" b="1" kern="1200" dirty="0">
            <a:solidFill>
              <a:srgbClr val="0000FF"/>
            </a:solidFill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2288511" y="1237587"/>
        <a:ext cx="1624445" cy="1849433"/>
      </dsp:txXfrm>
    </dsp:sp>
    <dsp:sp modelId="{7F92921D-25AC-4052-A0FE-2927845E1BFF}">
      <dsp:nvSpPr>
        <dsp:cNvPr id="0" name=""/>
        <dsp:cNvSpPr/>
      </dsp:nvSpPr>
      <dsp:spPr>
        <a:xfrm>
          <a:off x="3878565" y="795953"/>
          <a:ext cx="3798595" cy="1026008"/>
        </a:xfrm>
        <a:prstGeom prst="rightArrow">
          <a:avLst>
            <a:gd name="adj1" fmla="val 50000"/>
            <a:gd name="adj2" fmla="val 50000"/>
          </a:avLst>
        </a:prstGeom>
        <a:solidFill>
          <a:srgbClr val="00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254000" bIns="162879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b="1" kern="1200" dirty="0" smtClean="0">
              <a:solidFill>
                <a:schemeClr val="tx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rPr>
            <a:t>2021</a:t>
          </a:r>
          <a:r>
            <a:rPr lang="zh-TW" altLang="en-US" sz="2800" b="1" kern="1200" dirty="0" smtClean="0">
              <a:solidFill>
                <a:schemeClr val="tx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rPr>
            <a:t>年</a:t>
          </a:r>
          <a:endParaRPr lang="zh-TW" altLang="en-US" sz="2800" b="1" kern="1200" dirty="0">
            <a:solidFill>
              <a:schemeClr val="tx1"/>
            </a:solidFill>
            <a:latin typeface="Calibri" panose="020F0502020204030204" pitchFamily="34" charset="0"/>
            <a:ea typeface="Microsoft YaHei" panose="020B0503020204020204" pitchFamily="34" charset="-122"/>
            <a:cs typeface="Calibri" panose="020F0502020204030204" pitchFamily="34" charset="0"/>
          </a:endParaRPr>
        </a:p>
      </dsp:txBody>
      <dsp:txXfrm>
        <a:off x="3878565" y="1052455"/>
        <a:ext cx="3542093" cy="513004"/>
      </dsp:txXfrm>
    </dsp:sp>
    <dsp:sp modelId="{3E37EA54-23A5-46A8-8F6C-85525C24C05F}">
      <dsp:nvSpPr>
        <dsp:cNvPr id="0" name=""/>
        <dsp:cNvSpPr/>
      </dsp:nvSpPr>
      <dsp:spPr>
        <a:xfrm>
          <a:off x="3905484" y="1579257"/>
          <a:ext cx="1624445" cy="18617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704674"/>
              <a:satOff val="-4028"/>
              <a:lumOff val="9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華語文能力基準應用</a:t>
          </a:r>
          <a:r>
            <a:rPr lang="zh-TW" altLang="en-US" sz="1800" b="1" kern="1200" dirty="0" smtClean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參考指引</a:t>
          </a:r>
          <a:endParaRPr lang="zh-TW" altLang="en-US" sz="1800" b="1" kern="1200" dirty="0">
            <a:solidFill>
              <a:srgbClr val="0000FF"/>
            </a:solidFill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3905484" y="1579257"/>
        <a:ext cx="1624445" cy="1861799"/>
      </dsp:txXfrm>
    </dsp:sp>
    <dsp:sp modelId="{B310990B-D479-430B-9BB8-9F4106819FAF}">
      <dsp:nvSpPr>
        <dsp:cNvPr id="0" name=""/>
        <dsp:cNvSpPr/>
      </dsp:nvSpPr>
      <dsp:spPr>
        <a:xfrm>
          <a:off x="5533666" y="1137834"/>
          <a:ext cx="2174149" cy="1026008"/>
        </a:xfrm>
        <a:prstGeom prst="rightArrow">
          <a:avLst>
            <a:gd name="adj1" fmla="val 50000"/>
            <a:gd name="adj2" fmla="val 50000"/>
          </a:avLst>
        </a:prstGeom>
        <a:solidFill>
          <a:srgbClr val="99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254000" bIns="162879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b="1" kern="1200" dirty="0" smtClean="0">
              <a:solidFill>
                <a:schemeClr val="tx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rPr>
            <a:t>2022</a:t>
          </a:r>
          <a:r>
            <a:rPr lang="zh-TW" altLang="en-US" sz="2800" b="1" kern="1200" dirty="0" smtClean="0">
              <a:solidFill>
                <a:schemeClr val="tx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rPr>
            <a:t>年</a:t>
          </a:r>
          <a:endParaRPr lang="zh-TW" altLang="en-US" sz="2800" b="1" kern="1200" dirty="0">
            <a:solidFill>
              <a:schemeClr val="tx1"/>
            </a:solidFill>
            <a:latin typeface="Calibri" panose="020F0502020204030204" pitchFamily="34" charset="0"/>
            <a:ea typeface="Microsoft YaHei" panose="020B0503020204020204" pitchFamily="34" charset="-122"/>
            <a:cs typeface="Calibri" panose="020F0502020204030204" pitchFamily="34" charset="0"/>
          </a:endParaRPr>
        </a:p>
      </dsp:txBody>
      <dsp:txXfrm>
        <a:off x="5533666" y="1394336"/>
        <a:ext cx="1917647" cy="513004"/>
      </dsp:txXfrm>
    </dsp:sp>
    <dsp:sp modelId="{EEA6B6C1-C0E8-4D43-A852-7CF41CBD7BED}">
      <dsp:nvSpPr>
        <dsp:cNvPr id="0" name=""/>
        <dsp:cNvSpPr/>
      </dsp:nvSpPr>
      <dsp:spPr>
        <a:xfrm>
          <a:off x="5533666" y="1930708"/>
          <a:ext cx="1639245" cy="18836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57010"/>
              <a:satOff val="-6042"/>
              <a:lumOff val="137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參考指引</a:t>
          </a:r>
          <a:r>
            <a:rPr lang="zh-TW" altLang="en-US" sz="1800" b="1" kern="1200" dirty="0" smtClean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使用手冊</a:t>
          </a:r>
          <a:endParaRPr lang="zh-TW" altLang="en-US" sz="1800" b="1" kern="1200" dirty="0">
            <a:solidFill>
              <a:srgbClr val="0000FF"/>
            </a:solidFill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5533666" y="1930708"/>
        <a:ext cx="1639245" cy="18836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11D932-E78C-4400-9482-CC58567F0EE1}">
      <dsp:nvSpPr>
        <dsp:cNvPr id="0" name=""/>
        <dsp:cNvSpPr/>
      </dsp:nvSpPr>
      <dsp:spPr>
        <a:xfrm rot="5400000">
          <a:off x="208" y="731972"/>
          <a:ext cx="2707850" cy="2708266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590473-0F24-47F2-A9DC-14F656F285D9}">
      <dsp:nvSpPr>
        <dsp:cNvPr id="0" name=""/>
        <dsp:cNvSpPr/>
      </dsp:nvSpPr>
      <dsp:spPr>
        <a:xfrm rot="16200000">
          <a:off x="2787141" y="731972"/>
          <a:ext cx="2707850" cy="2708266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3">
            <a:hueOff val="1105494"/>
            <a:satOff val="-3582"/>
            <a:lumOff val="111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CD7A1E-144D-41E6-BF13-8E4BF253EC68}">
      <dsp:nvSpPr>
        <dsp:cNvPr id="0" name=""/>
        <dsp:cNvSpPr/>
      </dsp:nvSpPr>
      <dsp:spPr>
        <a:xfrm>
          <a:off x="3113195" y="3417907"/>
          <a:ext cx="2055988" cy="5417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latin typeface="+mn-ea"/>
              <a:ea typeface="+mn-ea"/>
            </a:rPr>
            <a:t>主體</a:t>
          </a:r>
        </a:p>
      </dsp:txBody>
      <dsp:txXfrm>
        <a:off x="3113195" y="3417907"/>
        <a:ext cx="2055988" cy="541743"/>
      </dsp:txXfrm>
    </dsp:sp>
    <dsp:sp modelId="{F165647F-CCFE-4B1B-B69C-BCEEF2B47079}">
      <dsp:nvSpPr>
        <dsp:cNvPr id="0" name=""/>
        <dsp:cNvSpPr/>
      </dsp:nvSpPr>
      <dsp:spPr>
        <a:xfrm rot="5400000">
          <a:off x="2700280" y="731972"/>
          <a:ext cx="2707850" cy="2708266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3">
            <a:hueOff val="2210987"/>
            <a:satOff val="-7164"/>
            <a:lumOff val="22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578D8F-615A-425F-AE3F-0098E58FFDAF}">
      <dsp:nvSpPr>
        <dsp:cNvPr id="0" name=""/>
        <dsp:cNvSpPr/>
      </dsp:nvSpPr>
      <dsp:spPr>
        <a:xfrm rot="16200000">
          <a:off x="5486393" y="731972"/>
          <a:ext cx="2707850" cy="2708266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3">
            <a:hueOff val="3316480"/>
            <a:satOff val="-10746"/>
            <a:lumOff val="33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7E5B70-D7ED-41D5-9D24-36334F959763}">
      <dsp:nvSpPr>
        <dsp:cNvPr id="0" name=""/>
        <dsp:cNvSpPr/>
      </dsp:nvSpPr>
      <dsp:spPr>
        <a:xfrm>
          <a:off x="5896796" y="3396389"/>
          <a:ext cx="2055988" cy="5417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latin typeface="+mn-ea"/>
              <a:ea typeface="+mn-ea"/>
            </a:rPr>
            <a:t>應用</a:t>
          </a:r>
        </a:p>
      </dsp:txBody>
      <dsp:txXfrm>
        <a:off x="5896796" y="3396389"/>
        <a:ext cx="2055988" cy="541743"/>
      </dsp:txXfrm>
    </dsp:sp>
    <dsp:sp modelId="{6C4C5C49-D77E-4F48-AEC0-B28D3929FC42}">
      <dsp:nvSpPr>
        <dsp:cNvPr id="0" name=""/>
        <dsp:cNvSpPr/>
      </dsp:nvSpPr>
      <dsp:spPr>
        <a:xfrm>
          <a:off x="3041272" y="1509178"/>
          <a:ext cx="1240672" cy="1240672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b="1" kern="1200" dirty="0" smtClean="0">
              <a:latin typeface="+mn-ea"/>
              <a:ea typeface="+mn-ea"/>
            </a:rPr>
            <a:t>學習</a:t>
          </a:r>
          <a:endParaRPr lang="en-US" altLang="zh-TW" sz="1800" b="1" kern="1200" dirty="0" smtClean="0">
            <a:latin typeface="+mn-ea"/>
            <a:ea typeface="+mn-ea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b="1" kern="1200" dirty="0" smtClean="0">
              <a:latin typeface="+mn-ea"/>
              <a:ea typeface="+mn-ea"/>
            </a:rPr>
            <a:t>表現</a:t>
          </a:r>
          <a:endParaRPr lang="zh-TW" altLang="en-US" sz="1800" b="1" kern="1200" dirty="0">
            <a:latin typeface="+mn-ea"/>
            <a:ea typeface="+mn-ea"/>
          </a:endParaRPr>
        </a:p>
      </dsp:txBody>
      <dsp:txXfrm>
        <a:off x="3214519" y="1655480"/>
        <a:ext cx="715342" cy="948068"/>
      </dsp:txXfrm>
    </dsp:sp>
    <dsp:sp modelId="{F10A4E04-A655-4FD3-B26F-6C684C969A84}">
      <dsp:nvSpPr>
        <dsp:cNvPr id="0" name=""/>
        <dsp:cNvSpPr/>
      </dsp:nvSpPr>
      <dsp:spPr>
        <a:xfrm>
          <a:off x="3935451" y="1509178"/>
          <a:ext cx="1240672" cy="1240672"/>
        </a:xfrm>
        <a:prstGeom prst="ellipse">
          <a:avLst/>
        </a:prstGeom>
        <a:solidFill>
          <a:schemeClr val="accent3">
            <a:alpha val="50000"/>
            <a:hueOff val="473783"/>
            <a:satOff val="-1535"/>
            <a:lumOff val="4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b="1" kern="1200" dirty="0" smtClean="0">
              <a:latin typeface="+mn-ea"/>
              <a:ea typeface="+mn-ea"/>
            </a:rPr>
            <a:t>學習</a:t>
          </a:r>
          <a:endParaRPr lang="en-US" altLang="zh-TW" sz="1800" b="1" kern="1200" dirty="0" smtClean="0">
            <a:latin typeface="+mn-ea"/>
            <a:ea typeface="+mn-ea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b="1" kern="1200" dirty="0" smtClean="0">
              <a:latin typeface="+mn-ea"/>
              <a:ea typeface="+mn-ea"/>
            </a:rPr>
            <a:t>內容</a:t>
          </a:r>
          <a:endParaRPr lang="zh-TW" altLang="en-US" sz="1800" b="1" kern="1200" dirty="0">
            <a:latin typeface="+mn-ea"/>
            <a:ea typeface="+mn-ea"/>
          </a:endParaRPr>
        </a:p>
      </dsp:txBody>
      <dsp:txXfrm>
        <a:off x="4287533" y="1655480"/>
        <a:ext cx="715342" cy="948068"/>
      </dsp:txXfrm>
    </dsp:sp>
    <dsp:sp modelId="{E20669A3-E029-48BA-A692-03D6C4D39493}">
      <dsp:nvSpPr>
        <dsp:cNvPr id="0" name=""/>
        <dsp:cNvSpPr/>
      </dsp:nvSpPr>
      <dsp:spPr>
        <a:xfrm>
          <a:off x="6184657" y="1143249"/>
          <a:ext cx="858006" cy="858026"/>
        </a:xfrm>
        <a:prstGeom prst="ellipse">
          <a:avLst/>
        </a:prstGeom>
        <a:solidFill>
          <a:srgbClr val="FFFF99">
            <a:alpha val="49804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課程</a:t>
          </a:r>
        </a:p>
      </dsp:txBody>
      <dsp:txXfrm>
        <a:off x="6310309" y="1268904"/>
        <a:ext cx="606702" cy="606716"/>
      </dsp:txXfrm>
    </dsp:sp>
    <dsp:sp modelId="{48E2F013-A5B5-4168-8E59-4686E05504FC}">
      <dsp:nvSpPr>
        <dsp:cNvPr id="0" name=""/>
        <dsp:cNvSpPr/>
      </dsp:nvSpPr>
      <dsp:spPr>
        <a:xfrm>
          <a:off x="5868211" y="1860597"/>
          <a:ext cx="421459" cy="421290"/>
        </a:xfrm>
        <a:prstGeom prst="ellipse">
          <a:avLst/>
        </a:prstGeom>
        <a:solidFill>
          <a:schemeClr val="accent3">
            <a:alpha val="50000"/>
            <a:hueOff val="1421349"/>
            <a:satOff val="-4605"/>
            <a:lumOff val="14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213AE57-BA34-4127-84B6-8B63E44C49F1}">
      <dsp:nvSpPr>
        <dsp:cNvPr id="0" name=""/>
        <dsp:cNvSpPr/>
      </dsp:nvSpPr>
      <dsp:spPr>
        <a:xfrm>
          <a:off x="7155357" y="1337395"/>
          <a:ext cx="245230" cy="245070"/>
        </a:xfrm>
        <a:prstGeom prst="ellipse">
          <a:avLst/>
        </a:prstGeom>
        <a:solidFill>
          <a:schemeClr val="accent3">
            <a:alpha val="50000"/>
            <a:hueOff val="1895132"/>
            <a:satOff val="-6141"/>
            <a:lumOff val="19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7DF71BC-91A3-4F93-B45D-4B669DC7D66F}">
      <dsp:nvSpPr>
        <dsp:cNvPr id="0" name=""/>
        <dsp:cNvSpPr/>
      </dsp:nvSpPr>
      <dsp:spPr>
        <a:xfrm>
          <a:off x="7021943" y="1655720"/>
          <a:ext cx="858006" cy="858026"/>
        </a:xfrm>
        <a:prstGeom prst="ellipse">
          <a:avLst/>
        </a:prstGeom>
        <a:solidFill>
          <a:srgbClr val="99FF99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>
              <a:latin typeface="Microsoft YaHei" panose="020B0503020204020204" pitchFamily="34" charset="-122"/>
              <a:ea typeface="Microsoft YaHei" panose="020B0503020204020204" pitchFamily="34" charset="-122"/>
            </a:rPr>
            <a:t>教學</a:t>
          </a:r>
        </a:p>
      </dsp:txBody>
      <dsp:txXfrm>
        <a:off x="7147595" y="1781375"/>
        <a:ext cx="606702" cy="606716"/>
      </dsp:txXfrm>
    </dsp:sp>
    <dsp:sp modelId="{8D86CF6D-8D08-45C0-940B-821FE7D1F60B}">
      <dsp:nvSpPr>
        <dsp:cNvPr id="0" name=""/>
        <dsp:cNvSpPr/>
      </dsp:nvSpPr>
      <dsp:spPr>
        <a:xfrm>
          <a:off x="7111666" y="2566222"/>
          <a:ext cx="245230" cy="245070"/>
        </a:xfrm>
        <a:prstGeom prst="ellipse">
          <a:avLst/>
        </a:prstGeom>
        <a:solidFill>
          <a:schemeClr val="accent3">
            <a:alpha val="50000"/>
            <a:hueOff val="2842698"/>
            <a:satOff val="-9211"/>
            <a:lumOff val="28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C5419FC-C19A-42EC-910B-7118F7DF6BBE}">
      <dsp:nvSpPr>
        <dsp:cNvPr id="0" name=""/>
        <dsp:cNvSpPr/>
      </dsp:nvSpPr>
      <dsp:spPr>
        <a:xfrm>
          <a:off x="6199947" y="2146047"/>
          <a:ext cx="858006" cy="858026"/>
        </a:xfrm>
        <a:prstGeom prst="ellipse">
          <a:avLst/>
        </a:prstGeom>
        <a:solidFill>
          <a:srgbClr val="FFCC66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>
              <a:latin typeface="Microsoft YaHei" panose="020B0503020204020204" pitchFamily="34" charset="-122"/>
              <a:ea typeface="Microsoft YaHei" panose="020B0503020204020204" pitchFamily="34" charset="-122"/>
            </a:rPr>
            <a:t>教材</a:t>
          </a:r>
        </a:p>
      </dsp:txBody>
      <dsp:txXfrm>
        <a:off x="6325599" y="2271702"/>
        <a:ext cx="606702" cy="606716"/>
      </dsp:txXfrm>
    </dsp:sp>
    <dsp:sp modelId="{8A0809F4-A69E-40C5-AD78-5A98478316FF}">
      <dsp:nvSpPr>
        <dsp:cNvPr id="0" name=""/>
        <dsp:cNvSpPr/>
      </dsp:nvSpPr>
      <dsp:spPr>
        <a:xfrm>
          <a:off x="684281" y="1342608"/>
          <a:ext cx="1581529" cy="1581243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chemeClr val="tx1"/>
              </a:solidFill>
              <a:latin typeface="+mn-ea"/>
              <a:ea typeface="+mn-ea"/>
            </a:rPr>
            <a:t>基本理念</a:t>
          </a:r>
          <a:endParaRPr lang="zh-TW" altLang="en-US" sz="1800" b="1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915891" y="1574176"/>
        <a:ext cx="1118309" cy="1118107"/>
      </dsp:txXfrm>
    </dsp:sp>
    <dsp:sp modelId="{4F932F3D-DB49-4081-9D5F-9064B9000CA2}">
      <dsp:nvSpPr>
        <dsp:cNvPr id="0" name=""/>
        <dsp:cNvSpPr/>
      </dsp:nvSpPr>
      <dsp:spPr>
        <a:xfrm>
          <a:off x="316075" y="3412528"/>
          <a:ext cx="2334923" cy="5417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b="1" kern="1200" dirty="0" smtClean="0">
              <a:latin typeface="+mn-ea"/>
              <a:ea typeface="+mn-ea"/>
            </a:rPr>
            <a:t>《</a:t>
          </a:r>
          <a:r>
            <a:rPr lang="zh-TW" altLang="en-US" sz="2000" b="1" kern="1200" dirty="0" smtClean="0">
              <a:latin typeface="+mn-ea"/>
              <a:ea typeface="+mn-ea"/>
            </a:rPr>
            <a:t>參考指引</a:t>
          </a:r>
          <a:r>
            <a:rPr lang="en-US" altLang="zh-TW" sz="2000" b="1" kern="1200" dirty="0" smtClean="0">
              <a:latin typeface="+mn-ea"/>
              <a:ea typeface="+mn-ea"/>
            </a:rPr>
            <a:t>》</a:t>
          </a:r>
          <a:r>
            <a:rPr lang="zh-TW" altLang="en-US" sz="2000" b="1" kern="1200" dirty="0" smtClean="0">
              <a:latin typeface="+mn-ea"/>
              <a:ea typeface="+mn-ea"/>
            </a:rPr>
            <a:t>目標</a:t>
          </a:r>
          <a:endParaRPr lang="zh-TW" altLang="en-US" sz="2000" b="1" kern="1200" dirty="0">
            <a:latin typeface="+mn-ea"/>
            <a:ea typeface="+mn-ea"/>
          </a:endParaRPr>
        </a:p>
      </dsp:txBody>
      <dsp:txXfrm>
        <a:off x="316075" y="3412528"/>
        <a:ext cx="2334923" cy="5417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7C1EFB-D2E2-4402-BA90-A11C89493D89}">
      <dsp:nvSpPr>
        <dsp:cNvPr id="0" name=""/>
        <dsp:cNvSpPr/>
      </dsp:nvSpPr>
      <dsp:spPr>
        <a:xfrm rot="5400000">
          <a:off x="554659" y="659673"/>
          <a:ext cx="637879" cy="1061417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B324C8-0ABD-487F-819F-3C4EB0D9C61C}">
      <dsp:nvSpPr>
        <dsp:cNvPr id="0" name=""/>
        <dsp:cNvSpPr/>
      </dsp:nvSpPr>
      <dsp:spPr>
        <a:xfrm>
          <a:off x="491082" y="966678"/>
          <a:ext cx="958253" cy="839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latin typeface="+mn-ea"/>
              <a:ea typeface="+mn-ea"/>
            </a:rPr>
            <a:t>重視</a:t>
          </a:r>
        </a:p>
      </dsp:txBody>
      <dsp:txXfrm>
        <a:off x="491082" y="966678"/>
        <a:ext cx="958253" cy="839965"/>
      </dsp:txXfrm>
    </dsp:sp>
    <dsp:sp modelId="{C8797AD1-E227-4584-94DA-D11D02303DB6}">
      <dsp:nvSpPr>
        <dsp:cNvPr id="0" name=""/>
        <dsp:cNvSpPr/>
      </dsp:nvSpPr>
      <dsp:spPr>
        <a:xfrm>
          <a:off x="1225632" y="581530"/>
          <a:ext cx="180802" cy="180802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3E2FD2-C0A9-4F16-A8DD-0AF96A223802}">
      <dsp:nvSpPr>
        <dsp:cNvPr id="0" name=""/>
        <dsp:cNvSpPr/>
      </dsp:nvSpPr>
      <dsp:spPr>
        <a:xfrm rot="5400000">
          <a:off x="1727749" y="369391"/>
          <a:ext cx="637879" cy="1061417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9FC4CD-0239-476B-BA2D-64521DB42FF3}">
      <dsp:nvSpPr>
        <dsp:cNvPr id="0" name=""/>
        <dsp:cNvSpPr/>
      </dsp:nvSpPr>
      <dsp:spPr>
        <a:xfrm>
          <a:off x="1691022" y="686526"/>
          <a:ext cx="958253" cy="839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>
              <a:latin typeface="+mn-ea"/>
              <a:ea typeface="+mn-ea"/>
            </a:rPr>
            <a:t>注重</a:t>
          </a:r>
        </a:p>
      </dsp:txBody>
      <dsp:txXfrm>
        <a:off x="1691022" y="686526"/>
        <a:ext cx="958253" cy="839965"/>
      </dsp:txXfrm>
    </dsp:sp>
    <dsp:sp modelId="{55D4A7D5-7CF1-44B3-B0EC-70A5F117072C}">
      <dsp:nvSpPr>
        <dsp:cNvPr id="0" name=""/>
        <dsp:cNvSpPr/>
      </dsp:nvSpPr>
      <dsp:spPr>
        <a:xfrm>
          <a:off x="2398722" y="291248"/>
          <a:ext cx="180802" cy="180802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2EFA1D-F988-4CFC-A317-DDC662F69AE5}">
      <dsp:nvSpPr>
        <dsp:cNvPr id="0" name=""/>
        <dsp:cNvSpPr/>
      </dsp:nvSpPr>
      <dsp:spPr>
        <a:xfrm rot="5400000">
          <a:off x="2900838" y="79108"/>
          <a:ext cx="637879" cy="1061417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D92066-50F2-48A1-AF93-926D0B1E0497}">
      <dsp:nvSpPr>
        <dsp:cNvPr id="0" name=""/>
        <dsp:cNvSpPr/>
      </dsp:nvSpPr>
      <dsp:spPr>
        <a:xfrm>
          <a:off x="2842656" y="396244"/>
          <a:ext cx="958253" cy="839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>
              <a:latin typeface="+mn-ea"/>
              <a:ea typeface="+mn-ea"/>
            </a:rPr>
            <a:t>講求、著重</a:t>
          </a:r>
        </a:p>
      </dsp:txBody>
      <dsp:txXfrm>
        <a:off x="2842656" y="396244"/>
        <a:ext cx="958253" cy="839965"/>
      </dsp:txXfrm>
    </dsp:sp>
    <dsp:sp modelId="{AE365925-0558-4CCE-88A0-D2203BCD2F35}">
      <dsp:nvSpPr>
        <dsp:cNvPr id="0" name=""/>
        <dsp:cNvSpPr/>
      </dsp:nvSpPr>
      <dsp:spPr>
        <a:xfrm>
          <a:off x="3571812" y="966"/>
          <a:ext cx="180802" cy="180802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60CA78-B806-45DD-AA10-41EFD60DF6AD}">
      <dsp:nvSpPr>
        <dsp:cNvPr id="0" name=""/>
        <dsp:cNvSpPr/>
      </dsp:nvSpPr>
      <dsp:spPr>
        <a:xfrm rot="5400000">
          <a:off x="4073928" y="-211173"/>
          <a:ext cx="637879" cy="1061417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0FF514-61C9-40B7-AB80-6D448C4F08E0}">
      <dsp:nvSpPr>
        <dsp:cNvPr id="0" name=""/>
        <dsp:cNvSpPr/>
      </dsp:nvSpPr>
      <dsp:spPr>
        <a:xfrm>
          <a:off x="4031835" y="105961"/>
          <a:ext cx="958253" cy="839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latin typeface="+mn-ea"/>
              <a:ea typeface="+mn-ea"/>
            </a:rPr>
            <a:t>偏重</a:t>
          </a:r>
        </a:p>
      </dsp:txBody>
      <dsp:txXfrm>
        <a:off x="4031835" y="105961"/>
        <a:ext cx="958253" cy="83996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42FBEA-37E2-4A02-8AD6-D333D81852EB}">
      <dsp:nvSpPr>
        <dsp:cNvPr id="0" name=""/>
        <dsp:cNvSpPr/>
      </dsp:nvSpPr>
      <dsp:spPr>
        <a:xfrm>
          <a:off x="26025" y="840"/>
          <a:ext cx="3850225" cy="2310135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4000" b="1" kern="1200" dirty="0" smtClean="0">
              <a:solidFill>
                <a:schemeClr val="tx1"/>
              </a:solidFill>
              <a:latin typeface="+mn-ea"/>
              <a:ea typeface="+mn-ea"/>
            </a:rPr>
            <a:t>例子</a:t>
          </a:r>
          <a:r>
            <a:rPr lang="en-US" altLang="zh-TW" sz="4000" b="1" kern="1200" dirty="0" smtClean="0">
              <a:solidFill>
                <a:schemeClr val="tx1"/>
              </a:solidFill>
              <a:latin typeface="+mn-ea"/>
              <a:ea typeface="+mn-ea"/>
            </a:rPr>
            <a:t>/</a:t>
          </a:r>
          <a:r>
            <a:rPr lang="zh-TW" altLang="en-US" sz="4000" b="1" kern="1200" dirty="0" smtClean="0">
              <a:solidFill>
                <a:schemeClr val="tx1"/>
              </a:solidFill>
              <a:latin typeface="+mn-ea"/>
              <a:ea typeface="+mn-ea"/>
            </a:rPr>
            <a:t>例句</a:t>
          </a:r>
        </a:p>
      </dsp:txBody>
      <dsp:txXfrm>
        <a:off x="26025" y="840"/>
        <a:ext cx="3850225" cy="2310135"/>
      </dsp:txXfrm>
    </dsp:sp>
    <dsp:sp modelId="{EDCADD63-ABA0-4D2E-BEFE-6FEA7C447E28}">
      <dsp:nvSpPr>
        <dsp:cNvPr id="0" name=""/>
        <dsp:cNvSpPr/>
      </dsp:nvSpPr>
      <dsp:spPr>
        <a:xfrm>
          <a:off x="4222116" y="840"/>
          <a:ext cx="3850225" cy="2310135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4000" b="1" kern="1200" dirty="0" smtClean="0">
              <a:solidFill>
                <a:schemeClr val="tx1"/>
              </a:solidFill>
              <a:latin typeface="+mn-ea"/>
              <a:ea typeface="+mn-ea"/>
            </a:rPr>
            <a:t>使用率</a:t>
          </a:r>
        </a:p>
      </dsp:txBody>
      <dsp:txXfrm>
        <a:off x="4222116" y="840"/>
        <a:ext cx="3850225" cy="2310135"/>
      </dsp:txXfrm>
    </dsp:sp>
    <dsp:sp modelId="{6B212BAA-4B74-4E2E-AF83-DE788298CE0C}">
      <dsp:nvSpPr>
        <dsp:cNvPr id="0" name=""/>
        <dsp:cNvSpPr/>
      </dsp:nvSpPr>
      <dsp:spPr>
        <a:xfrm>
          <a:off x="2104492" y="2695998"/>
          <a:ext cx="3850225" cy="2310135"/>
        </a:xfrm>
        <a:prstGeom prst="rect">
          <a:avLst/>
        </a:prstGeom>
        <a:solidFill>
          <a:srgbClr val="66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4000" b="1" kern="1200" dirty="0" smtClean="0">
              <a:solidFill>
                <a:schemeClr val="tx1"/>
              </a:solidFill>
              <a:latin typeface="+mn-ea"/>
              <a:ea typeface="+mn-ea"/>
            </a:rPr>
            <a:t>搭配詞</a:t>
          </a:r>
        </a:p>
      </dsp:txBody>
      <dsp:txXfrm>
        <a:off x="2104492" y="2695998"/>
        <a:ext cx="3850225" cy="23101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PhasedProcess">
  <dgm:title val=""/>
  <dgm:desc val=""/>
  <dgm:catLst>
    <dgm:cat type="process" pri="1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clrData>
  <dgm:layoutNode name="Name0">
    <dgm:varLst>
      <dgm:chMax val="3"/>
      <dgm:chPref val="3"/>
      <dgm:bulletEnabled val="1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gte" val="3">
        <dgm:alg type="composite">
          <dgm:param type="ar" val="2.8316"/>
        </dgm:alg>
        <dgm:choose name="Name3">
          <dgm:if name="Name4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567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rightChild" refType="w" fact="0.713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parentText1" refType="w" fact="0.0621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6845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if>
          <dgm:else name="Name5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72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rightChild" refType="w" fact="0.09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parentText1" refType="w" fact="0.7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062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else>
        </dgm:choose>
      </dgm:if>
      <dgm:if name="Name6" axis="ch" ptType="node" func="cnt" op="gte" val="2">
        <dgm:alg type="composite">
          <dgm:param type="ar" val="1.8986"/>
        </dgm:alg>
        <dgm:choose name="Name7">
          <dgm:if name="Name8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941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5782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1" refType="w" fact="0.0926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  <dgm:constr type="l" for="ch" forName="parentText2" refType="w" fact="0.5655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</dgm:constrLst>
          </dgm:if>
          <dgm:else name="Name9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592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0941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2" refType="w" fact="0.0926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  <dgm:constr type="l" for="ch" forName="parentText1" refType="w" fact="0.5655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</dgm:constrLst>
          </dgm:else>
        </dgm:choose>
      </dgm:if>
      <dgm:else name="Name10">
        <dgm:alg type="composite">
          <dgm:param type="ar" val="0.8036"/>
        </dgm:alg>
        <dgm:constrLst>
          <dgm:constr type="primFontSz" for="des" forName="parentText1" val="65"/>
          <dgm:constr type="primFontSz" for="des" forName="childText1_1" val="65"/>
          <dgm:constr type="primFontSz" for="des" forName="childText1_1" refType="primFontSz" refFor="des" refForName="parentText1" op="lte"/>
          <dgm:constr type="primFontSz" for="des" forName="childText1_2" refType="primFontSz" refFor="des" refForName="parentText1" op="lte"/>
          <dgm:constr type="primFontSz" for="des" forName="childText1_3" refType="primFontSz" refFor="des" refForName="parentText1" op="lte"/>
          <dgm:constr type="primFontSz" for="des" forName="childText1_4" refType="primFontSz" refFor="des" refForName="parentText1" op="lte"/>
          <dgm:constr type="primFontSz" for="des" forName="childText1_1" refType="primFontSz" refFor="des" refForName="parentText2" op="lte"/>
          <dgm:constr type="primFontSz" for="des" forName="childText1_2" refType="primFontSz" refFor="des" refForName="parentText2" op="lte"/>
          <dgm:constr type="primFontSz" for="des" forName="childText1_3" refType="primFontSz" refFor="des" refForName="parentText2" op="lte"/>
          <dgm:constr type="primFontSz" for="des" forName="childText1_4" refType="primFontSz" refFor="des" refForName="parentText2" op="lte"/>
          <dgm:constr type="primFontSz" for="des" forName="childText1_1" refType="primFontSz" refFor="des" refForName="parentText3" op="lte"/>
          <dgm:constr type="primFontSz" for="des" forName="childText1_2" refType="primFontSz" refFor="des" refForName="parentText3" op="lte"/>
          <dgm:constr type="primFontSz" for="des" forName="childText1_3" refType="primFontSz" refFor="des" refForName="parentText3" op="lte"/>
          <dgm:constr type="primFontSz" for="des" forName="childText1_4" refType="primFontSz" refFor="des" refForName="parentText3" op="lte"/>
          <dgm:constr type="primFontSz" for="des" forName="childText1_2" refType="primFontSz" refFor="des" refForName="childText1_1" op="equ"/>
          <dgm:constr type="primFontSz" for="des" forName="childText1_3" refType="primFontSz" refFor="des" refForName="childText1_1" op="equ"/>
          <dgm:constr type="primFontSz" for="des" forName="childText1_4" refType="primFontSz" refFor="des" refForName="childText1_1" op="equ"/>
          <dgm:constr type="l" for="ch" forName="leftComposite" refType="w" fact="0"/>
          <dgm:constr type="t" for="ch" forName="leftComposite" refType="h" fact="0.1159"/>
          <dgm:constr type="w" for="ch" forName="leftComposite" refType="w"/>
          <dgm:constr type="h" for="ch" forName="leftComposite" refType="h" fact="0.6953"/>
          <dgm:constr type="l" for="ch" forName="parentText1" refType="w" fact="0"/>
          <dgm:constr type="t" for="ch" forName="parentText1" refType="h" fact="0.8128"/>
          <dgm:constr type="w" for="ch" forName="parentText1" refType="w"/>
          <dgm:constr type="h" for="ch" forName="parentText1" refType="h" fact="0.1872"/>
        </dgm:constrLst>
      </dgm:else>
    </dgm:choose>
    <dgm:choose name="Name11">
      <dgm:if name="Name12" axis="ch" ptType="node" func="cnt" op="gte" val="1">
        <dgm:choose name="Name13">
          <dgm:if name="Name14" axis="ch" ptType="node" func="cnt" op="gte" val="2">
            <dgm:layoutNode name="arc1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3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2" styleLbl="revTx">
              <dgm:varLst>
                <dgm:chMax val="4"/>
                <dgm:chPref val="3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5"/>
        </dgm:choose>
        <dgm:choose name="Name16">
          <dgm:if name="Name17" axis="ch" ptType="node" func="cnt" op="gte" val="3">
            <dgm:layoutNode name="arc2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4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3" styleLbl="revTx">
              <dgm:varLst>
                <dgm:chMax val="1"/>
                <dgm:chPref val="1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3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8"/>
        </dgm:choose>
      </dgm:if>
      <dgm:else name="Name19"/>
    </dgm:choose>
    <dgm:layoutNode name="middleComposite">
      <dgm:choose name="Name20">
        <dgm:if name="Name21" axis="ch ch" ptType="node node" st="2 1" cnt="1 0" func="cnt" op="lte" val="1">
          <dgm:alg type="composite">
            <dgm:param type="ar" val="1"/>
          </dgm:alg>
        </dgm:if>
        <dgm:if name="Name22" axis="ch ch" ptType="node node" st="2 1" cnt="1 0" func="cnt" op="equ" val="2">
          <dgm:alg type="composite">
            <dgm:param type="ar" val="1.792"/>
          </dgm:alg>
        </dgm:if>
        <dgm:if name="Name23" axis="ch ch" ptType="node node" st="2 1" cnt="1 0" func="cnt" op="equ" val="3">
          <dgm:alg type="composite">
            <dgm:param type="ar" val="1"/>
          </dgm:alg>
        </dgm:if>
        <dgm:else name="Name24">
          <dgm:alg type="composite">
            <dgm:param type="ar" val="1"/>
          </dgm:alg>
        </dgm:else>
      </dgm:choose>
      <dgm:shape xmlns:r="http://schemas.openxmlformats.org/officeDocument/2006/relationships" r:blip="">
        <dgm:adjLst/>
      </dgm:shape>
      <dgm:presOf/>
      <dgm:choose name="Name25">
        <dgm:if name="Name26" axis="ch ch" ptType="node node" st="2 1" cnt="1 0" func="cnt" op="lte" val="1">
          <dgm:constrLst>
            <dgm:constr type="ctrX" for="ch" forName="circ1" refType="w" fact="0.5"/>
            <dgm:constr type="ctrY" for="ch" forName="circ1" refType="h" fact="0.5"/>
            <dgm:constr type="w" for="ch" forName="circ1" refType="w"/>
            <dgm:constr type="h" for="ch" forName="circ1" refType="h"/>
            <dgm:constr type="l" for="ch" forName="circ1Tx" refType="w" fact="0.2"/>
            <dgm:constr type="t" for="ch" forName="circ1Tx" refType="h" fact="0.1"/>
            <dgm:constr type="w" for="ch" forName="circ1Tx" refType="w" fact="0.6"/>
            <dgm:constr type="h" for="ch" forName="circ1Tx" refType="h" fact="0.8"/>
          </dgm:constrLst>
        </dgm:if>
        <dgm:if name="Name27" axis="ch ch" ptType="node node" st="2 1" cnt="1 0" func="cnt" op="equ" val="2">
          <dgm:constrLst>
            <dgm:constr type="ctrX" for="ch" forName="circ1" refType="w" fact="0.3"/>
            <dgm:constr type="ctrY" for="ch" forName="circ1" refType="h" fact="0.5"/>
            <dgm:constr type="w" for="ch" forName="circ1" refType="w" fact="0.555"/>
            <dgm:constr type="h" for="ch" forName="circ1" refType="h" fact="0.99456"/>
            <dgm:constr type="l" for="ch" forName="circ1Tx" refType="w" fact="0.1"/>
            <dgm:constr type="t" for="ch" forName="circ1Tx" refType="h" fact="0.12"/>
            <dgm:constr type="w" for="ch" forName="circ1Tx" refType="w" fact="0.32"/>
            <dgm:constr type="h" for="ch" forName="circ1Tx" refType="h" fact="0.76"/>
            <dgm:constr type="ctrX" for="ch" forName="circ2" refType="w" fact="0.7"/>
            <dgm:constr type="ctrY" for="ch" forName="circ2" refType="h" fact="0.5"/>
            <dgm:constr type="w" for="ch" forName="circ2" refType="w" fact="0.555"/>
            <dgm:constr type="h" for="ch" forName="circ2" refType="h" fact="0.99456"/>
            <dgm:constr type="l" for="ch" forName="circ2Tx" refType="w" fact="0.58"/>
            <dgm:constr type="t" for="ch" forName="circ2Tx" refType="h" fact="0.12"/>
            <dgm:constr type="w" for="ch" forName="circ2Tx" refType="w" fact="0.32"/>
            <dgm:constr type="h" for="ch" forName="circ2Tx" refType="h" fact="0.76"/>
          </dgm:constrLst>
        </dgm:if>
        <dgm:if name="Name28" axis="ch ch" ptType="node node" st="2 1" cnt="1 0" func="cnt" op="equ" val="3">
          <dgm:constrLst>
            <dgm:constr type="ctrX" for="ch" forName="circ1" refType="w" fact="0.5"/>
            <dgm:constr type="ctrY" for="ch" forName="circ1" refType="w" fact="0.25"/>
            <dgm:constr type="w" for="ch" forName="circ1" refType="w" fact="0.6"/>
            <dgm:constr type="h" for="ch" forName="circ1" refType="h" fact="0.6"/>
            <dgm:constr type="l" for="ch" forName="circ1Tx" refType="w" fact="0.28"/>
            <dgm:constr type="t" for="ch" forName="circ1Tx" refType="h" fact="0.055"/>
            <dgm:constr type="w" for="ch" forName="circ1Tx" refType="w" fact="0.44"/>
            <dgm:constr type="h" for="ch" forName="circ1Tx" refType="h" fact="0.27"/>
            <dgm:constr type="ctrX" for="ch" forName="circ2" refType="w" fact="0.7165"/>
            <dgm:constr type="ctrY" for="ch" forName="circ2" refType="w" fact="0.625"/>
            <dgm:constr type="w" for="ch" forName="circ2" refType="w" fact="0.6"/>
            <dgm:constr type="h" for="ch" forName="circ2" refType="h" fact="0.6"/>
            <dgm:constr type="l" for="ch" forName="circ2Tx" refType="w" fact="0.6"/>
            <dgm:constr type="t" for="ch" forName="circ2Tx" refType="h" fact="0.48"/>
            <dgm:constr type="w" for="ch" forName="circ2Tx" refType="w" fact="0.36"/>
            <dgm:constr type="h" for="ch" forName="circ2Tx" refType="h" fact="0.33"/>
            <dgm:constr type="ctrX" for="ch" forName="circ3" refType="w" fact="0.2835"/>
            <dgm:constr type="ctrY" for="ch" forName="circ3" refType="w" fact="0.625"/>
            <dgm:constr type="w" for="ch" forName="circ3" refType="w" fact="0.6"/>
            <dgm:constr type="h" for="ch" forName="circ3" refType="h" fact="0.6"/>
            <dgm:constr type="l" for="ch" forName="circ3Tx" refType="w" fact="0.04"/>
            <dgm:constr type="t" for="ch" forName="circ3Tx" refType="h" fact="0.48"/>
            <dgm:constr type="w" for="ch" forName="circ3Tx" refType="w" fact="0.36"/>
            <dgm:constr type="h" for="ch" forName="circ3Tx" refType="h" fact="0.33"/>
          </dgm:constrLst>
        </dgm:if>
        <dgm:else name="Name29">
          <dgm:constrLst>
            <dgm:constr type="ctrX" for="ch" forName="circ1" refType="w" fact="0.5"/>
            <dgm:constr type="ctrY" for="ch" forName="circ1" refType="w" fact="0.27"/>
            <dgm:constr type="w" for="ch" forName="circ1" refType="w" fact="0.52"/>
            <dgm:constr type="h" for="ch" forName="circ1" refType="h" fact="0.52"/>
            <dgm:constr type="l" for="ch" forName="circ1Tx" refType="w" fact="0.3"/>
            <dgm:constr type="t" for="ch" forName="circ1Tx" refType="h" fact="0.08"/>
            <dgm:constr type="w" for="ch" forName="circ1Tx" refType="w" fact="0.4"/>
            <dgm:constr type="h" for="ch" forName="circ1Tx" refType="h" fact="0.165"/>
            <dgm:constr type="ctrX" for="ch" forName="circ2" refType="w" fact="0.73"/>
            <dgm:constr type="ctrY" for="ch" forName="circ2" refType="w" fact="0.5"/>
            <dgm:constr type="w" for="ch" forName="circ2" refType="w" fact="0.52"/>
            <dgm:constr type="h" for="ch" forName="circ2" refType="h" fact="0.52"/>
            <dgm:constr type="r" for="ch" forName="circ2Tx" refType="w" fact="0.95"/>
            <dgm:constr type="t" for="ch" forName="circ2Tx" refType="h" fact="0.3"/>
            <dgm:constr type="w" for="ch" forName="circ2Tx" refType="w" fact="0.2"/>
            <dgm:constr type="h" for="ch" forName="circ2Tx" refType="h" fact="0.4"/>
            <dgm:constr type="ctrX" for="ch" forName="circ3" refType="w" fact="0.5"/>
            <dgm:constr type="ctrY" for="ch" forName="circ3" refType="w" fact="0.73"/>
            <dgm:constr type="w" for="ch" forName="circ3" refType="w" fact="0.52"/>
            <dgm:constr type="h" for="ch" forName="circ3" refType="h" fact="0.52"/>
            <dgm:constr type="l" for="ch" forName="circ3Tx" refType="w" fact="0.3"/>
            <dgm:constr type="b" for="ch" forName="circ3Tx" refType="h" fact="0.92"/>
            <dgm:constr type="w" for="ch" forName="circ3Tx" refType="w" fact="0.4"/>
            <dgm:constr type="h" for="ch" forName="circ3Tx" refType="h" fact="0.165"/>
            <dgm:constr type="ctrX" for="ch" forName="circ4" refType="w" fact="0.27"/>
            <dgm:constr type="ctrY" for="ch" forName="circ4" refType="h" fact="0.5"/>
            <dgm:constr type="w" for="ch" forName="circ4" refType="w" fact="0.52"/>
            <dgm:constr type="h" for="ch" forName="circ4" refType="h" fact="0.52"/>
            <dgm:constr type="l" for="ch" forName="circ4Tx" refType="w" fact="0.05"/>
            <dgm:constr type="t" for="ch" forName="circ4Tx" refType="h" fact="0.3"/>
            <dgm:constr type="w" for="ch" forName="circ4Tx" refType="w" fact="0.2"/>
            <dgm:constr type="h" for="ch" forName="circ4Tx" refType="h" fact="0.4"/>
          </dgm:constrLst>
        </dgm:else>
      </dgm:choose>
      <dgm:ruleLst/>
      <dgm:forEach name="Name30" axis="ch ch" ptType="node node" st="2 1" cnt="1 1">
        <dgm:layoutNode name="circ1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1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1" axis="ch ch" ptType="node node" st="2 2" cnt="1 1">
        <dgm:layoutNode name="circ2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2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2" axis="ch ch" ptType="node node" st="2 3" cnt="1 1">
        <dgm:layoutNode name="circ3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3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3" axis="ch ch" ptType="node node" st="2 4" cnt="1 1">
        <dgm:layoutNode name="circ4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4Tx" styleLbl="revTx">
          <dgm:varLst>
            <dgm:chMax val="0"/>
            <dgm:chPref val="0"/>
            <dgm:bulletEnabled val="1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</dgm:layoutNode>
    <dgm:layoutNode name="leftComposite">
      <dgm:choose name="Name34">
        <dgm:if name="Name35" axis="ch ch" ptType="node node" st="1 1" cnt="1 0" func="cnt" op="lte" val="1">
          <dgm:alg type="composite">
            <dgm:param type="ar" val="1.3085"/>
          </dgm:alg>
          <dgm:constrLst>
            <dgm:constr type="l" for="ch" forName="childText1_1" refType="w" fact="0.2124"/>
            <dgm:constr type="t" for="ch" forName="childText1_1" refType="h" fact="0"/>
            <dgm:constr type="w" for="ch" forName="childText1_1" refType="w" fact="0.5759"/>
            <dgm:constr type="h" for="ch" forName="childText1_1" refType="h" fact="0.7535"/>
            <dgm:constr type="l" for="ch" forName="ellipse1" refType="w" fact="0"/>
            <dgm:constr type="t" for="ch" forName="ellipse1" refType="h" fact="0.63"/>
            <dgm:constr type="w" for="ch" forName="ellipse1" refType="w" fact="0.2828"/>
            <dgm:constr type="h" for="ch" forName="ellipse1" refType="h" fact="0.37"/>
            <dgm:constr type="l" for="ch" forName="ellipse2" refType="w" fact="0.82"/>
            <dgm:constr type="t" for="ch" forName="ellipse2" refType="h" fact="0.17"/>
            <dgm:constr type="w" for="ch" forName="ellipse2" refType="w" fact="0.1645"/>
            <dgm:constr type="h" for="ch" forName="ellipse2" refType="h" fact="0.2153"/>
          </dgm:constrLst>
        </dgm:if>
        <dgm:if name="Name36" axis="ch ch" ptType="node node" st="1 1" cnt="1 0" func="cnt" op="equ" val="2">
          <dgm:alg type="composite">
            <dgm:param type="ar" val="0.8917"/>
          </dgm:alg>
          <dgm:constrLst>
            <dgm:constr type="l" for="ch" forName="childText1_1" refType="w" fact="0.1864"/>
            <dgm:constr type="t" for="ch" forName="childText1_1" refType="h" fact="0"/>
            <dgm:constr type="w" for="ch" forName="childText1_1" refType="w" fact="0.5055"/>
            <dgm:constr type="h" for="ch" forName="childText1_1" refType="h" fact="0.4507"/>
            <dgm:constr type="l" for="ch" forName="childText1_2" refType="w" fact="0.4945"/>
            <dgm:constr type="t" for="ch" forName="childText1_2" refType="h" fact="0.3929"/>
            <dgm:constr type="w" for="ch" forName="childText1_2" refType="w" fact="0.5055"/>
            <dgm:constr type="h" for="ch" forName="childText1_2" refType="h" fact="0.4507"/>
            <dgm:constr type="l" for="ch" forName="ellipse1" refType="w" fact="0"/>
            <dgm:constr type="t" for="ch" forName="ellipse1" refType="h" fact="0.3768"/>
            <dgm:constr type="w" for="ch" forName="ellipse1" refType="w" fact="0.2482"/>
            <dgm:constr type="h" for="ch" forName="ellipse1" refType="h" fact="0.2213"/>
            <dgm:constr type="l" for="ch" forName="ellipse3" refType="w" fact="0.5474"/>
            <dgm:constr type="t" for="ch" forName="ellipse3" refType="h" fact="0.8712"/>
            <dgm:constr type="w" for="ch" forName="ellipse3" refType="w" fact="0.1444"/>
            <dgm:constr type="h" for="ch" forName="ellipse3" refType="h" fact="0.1288"/>
            <dgm:constr type="l" for="ch" forName="ellipse2" refType="w" fact="0.7333"/>
            <dgm:constr type="t" for="ch" forName="ellipse2" refType="h" fact="0.0887"/>
            <dgm:constr type="w" for="ch" forName="ellipse2" refType="w" fact="0.1444"/>
            <dgm:constr type="h" for="ch" forName="ellipse2" refType="h" fact="0.1288"/>
          </dgm:constrLst>
        </dgm:if>
        <dgm:if name="Name37" axis="ch ch" ptType="node node" st="1 1" cnt="1 0" func="cnt" op="equ" val="3">
          <dgm:alg type="composite">
            <dgm:param type="ar" val="1.0811"/>
          </dgm:alg>
          <dgm:constrLst>
            <dgm:constr type="l" for="ch" forName="childText1_3" refType="w" fact="0.1649"/>
            <dgm:constr type="t" for="ch" forName="childText1_3" refType="h" fact="0.5389"/>
            <dgm:constr type="w" for="ch" forName="childText1_3" refType="w" fact="0.4265"/>
            <dgm:constr type="h" for="ch" forName="childText1_3" refType="h" fact="0.4611"/>
            <dgm:constr type="l" for="ch" forName="childText1_1" refType="w" fact="0.1573"/>
            <dgm:constr type="t" for="ch" forName="childText1_1" refType="h" fact="0"/>
            <dgm:constr type="w" for="ch" forName="childText1_1" refType="w" fact="0.4265"/>
            <dgm:constr type="h" for="ch" forName="childText1_1" refType="h" fact="0.4611"/>
            <dgm:constr type="l" for="ch" forName="childText1_2" refType="w" fact="0.5735"/>
            <dgm:constr type="t" for="ch" forName="childText1_2" refType="h" fact="0.2754"/>
            <dgm:constr type="w" for="ch" forName="childText1_2" refType="w" fact="0.4265"/>
            <dgm:constr type="h" for="ch" forName="childText1_2" refType="h" fact="0.4611"/>
            <dgm:constr type="l" for="ch" forName="ellipse1" refType="w" fact="0"/>
            <dgm:constr type="t" for="ch" forName="ellipse1" refType="h" fact="0.3855"/>
            <dgm:constr type="w" for="ch" forName="ellipse1" refType="w" fact="0.2095"/>
            <dgm:constr type="h" for="ch" forName="ellipse1" refType="h" fact="0.2264"/>
            <dgm:constr type="l" for="ch" forName="ellipse3" refType="w" fact="0.6181"/>
            <dgm:constr type="t" for="ch" forName="ellipse3" refType="h" fact="0.7647"/>
            <dgm:constr type="w" for="ch" forName="ellipse3" refType="w" fact="0.1219"/>
            <dgm:constr type="h" for="ch" forName="ellipse3" refType="h" fact="0.1317"/>
            <dgm:constr type="l" for="ch" forName="ellipse2" refType="w" fact="0.6188"/>
            <dgm:constr type="t" for="ch" forName="ellipse2" refType="h" fact="0.0907"/>
            <dgm:constr type="w" for="ch" forName="ellipse2" refType="w" fact="0.1219"/>
            <dgm:constr type="h" for="ch" forName="ellipse2" refType="h" fact="0.1317"/>
          </dgm:constrLst>
        </dgm:if>
        <dgm:else name="Name38">
          <dgm:alg type="composite">
            <dgm:param type="ar" val="0.9472"/>
          </dgm:alg>
          <dgm:constrLst>
            <dgm:constr type="l" for="ch" forName="childText1_3" refType="w" fact="0"/>
            <dgm:constr type="t" for="ch" forName="childText1_3" refType="h" fact="0.6035"/>
            <dgm:constr type="w" for="ch" forName="childText1_3" refType="w" fact="0.4186"/>
            <dgm:constr type="h" for="ch" forName="childText1_3" refType="h" fact="0.3965"/>
            <dgm:constr type="l" for="ch" forName="childText1_1" refType="w" fact="0.0981"/>
            <dgm:constr type="t" for="ch" forName="childText1_1" refType="h" fact="0"/>
            <dgm:constr type="w" for="ch" forName="childText1_1" refType="w" fact="0.4186"/>
            <dgm:constr type="h" for="ch" forName="childText1_1" refType="h" fact="0.3965"/>
            <dgm:constr type="l" for="ch" forName="childText1_2" refType="w" fact="0.5385"/>
            <dgm:constr type="t" for="ch" forName="childText1_2" refType="h" fact="0.1304"/>
            <dgm:constr type="w" for="ch" forName="childText1_2" refType="w" fact="0.4186"/>
            <dgm:constr type="h" for="ch" forName="childText1_2" refType="h" fact="0.3965"/>
            <dgm:constr type="l" for="ch" forName="ellipse4" refType="w" fact="0.3222"/>
            <dgm:constr type="t" for="ch" forName="ellipse4" refType="h" fact="0.4232"/>
            <dgm:constr type="w" for="ch" forName="ellipse4" refType="w" fact="0.2056"/>
            <dgm:constr type="h" for="ch" forName="ellipse4" refType="h" fact="0.1947"/>
            <dgm:constr type="l" for="ch" forName="ellipse1" refType="w" fact="0.1489"/>
            <dgm:constr type="t" for="ch" forName="ellipse1" refType="h" fact="0.4502"/>
            <dgm:constr type="w" for="ch" forName="ellipse1" refType="w" fact="0.1196"/>
            <dgm:constr type="h" for="ch" forName="ellipse1" refType="h" fact="0.1133"/>
            <dgm:constr type="l" for="ch" forName="ellipse2" refType="w" fact="0.5384"/>
            <dgm:constr type="t" for="ch" forName="ellipse2" refType="h" fact="0.0124"/>
            <dgm:constr type="w" for="ch" forName="ellipse2" refType="w" fact="0.1196"/>
            <dgm:constr type="h" for="ch" forName="ellipse2" refType="h" fact="0.1133"/>
            <dgm:constr type="l" for="ch" forName="childText1_4" refType="w" fact="0.4625"/>
            <dgm:constr type="t" for="ch" forName="childText1_4" refType="h" fact="0.5719"/>
            <dgm:constr type="w" for="ch" forName="childText1_4" refType="w" fact="0.4186"/>
            <dgm:constr type="h" for="ch" forName="childText1_4" refType="h" fact="0.3965"/>
            <dgm:constr type="l" for="ch" forName="ellipse3" refType="w" fact="0.8804"/>
            <dgm:constr type="t" for="ch" forName="ellipse3" refType="h" fact="0.5329"/>
            <dgm:constr type="w" for="ch" forName="ellipse3" refType="w" fact="0.1196"/>
            <dgm:constr type="h" for="ch" forName="ellipse3" refType="h" fact="0.1133"/>
            <dgm:constr type="l" for="ch" forName="ellipse5" refType="w" fact="0.0146"/>
            <dgm:constr type="t" for="ch" forName="ellipse5" refType="h" fact="0.5228"/>
            <dgm:constr type="w" for="ch" forName="ellipse5" refType="w" fact="0.0899"/>
            <dgm:constr type="h" for="ch" forName="ellipse5" refType="h" fact="0.0851"/>
          </dgm:constrLst>
        </dgm:else>
      </dgm:choose>
      <dgm:forEach name="Name39" axis="ch ch" ptType="node node" st="1 1" cnt="1 1">
        <dgm:layoutNode name="childText1_1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1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2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0" axis="ch ch" ptType="node node" st="1 2" cnt="1 1">
        <dgm:layoutNode name="childText1_2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3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1" axis="ch ch" ptType="node node" st="1 3" cnt="1 1">
        <dgm:layoutNode name="childText1_3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forEach>
      <dgm:forEach name="Name42" axis="ch ch" ptType="node node" st="1 4" cnt="1 1">
        <dgm:layoutNode name="childText1_4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4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5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layoutNode>
    <dgm:choose name="Name43">
      <dgm:if name="Name44" axis="ch ch" ptType="node node" st="3 1" cnt="1 0" func="cnt" op="gte" val="1">
        <dgm:layoutNode name="rightChild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ch des" ptType="node node" st="3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45"/>
    </dgm:choose>
    <dgm:layoutNode name="parentText1" styleLbl="revTx">
      <dgm:varLst>
        <dgm:chMax val="4"/>
        <dgm:chPref val="3"/>
        <dgm:bulletEnabled val="1"/>
      </dgm:varLst>
      <dgm:alg type="tx"/>
      <dgm:shape xmlns:r="http://schemas.openxmlformats.org/officeDocument/2006/relationships" type="rect" r:blip="">
        <dgm:adjLst/>
      </dgm:shape>
      <dgm:presOf axis="ch self" ptType="node node" st="1 1" cnt="1 0"/>
      <dgm:constrLst>
        <dgm:constr type="lMarg" refType="primFontSz" fact="0.3"/>
        <dgm:constr type="rMarg" refType="primFontSz" fact="0.3"/>
        <dgm:constr type="tMarg" refType="primFontSz" fact="0.3"/>
        <dgm:constr type="bMarg" refType="primFontSz" fact="0.3"/>
      </dgm:constrLst>
      <dgm:ruleLst>
        <dgm:rule type="primFontSz" val="5" fact="NaN" max="NaN"/>
      </dgm:ruleLst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5554" tIns="47777" rIns="95554" bIns="47777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5554" tIns="47777" rIns="95554" bIns="47777" rtlCol="0"/>
          <a:lstStyle>
            <a:lvl1pPr algn="r">
              <a:defRPr sz="1300"/>
            </a:lvl1pPr>
          </a:lstStyle>
          <a:p>
            <a:fld id="{B543DE76-AB28-4417-8D9D-28409C43EEBE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4" tIns="47777" rIns="95554" bIns="47777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5554" tIns="47777" rIns="95554" bIns="47777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9428586"/>
            <a:ext cx="2945659" cy="498055"/>
          </a:xfrm>
          <a:prstGeom prst="rect">
            <a:avLst/>
          </a:prstGeom>
        </p:spPr>
        <p:txBody>
          <a:bodyPr vert="horz" lIns="95554" tIns="47777" rIns="95554" bIns="47777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4" y="9428586"/>
            <a:ext cx="2945659" cy="498055"/>
          </a:xfrm>
          <a:prstGeom prst="rect">
            <a:avLst/>
          </a:prstGeom>
        </p:spPr>
        <p:txBody>
          <a:bodyPr vert="horz" lIns="95554" tIns="47777" rIns="95554" bIns="47777" rtlCol="0" anchor="b"/>
          <a:lstStyle>
            <a:lvl1pPr algn="r">
              <a:defRPr sz="1300"/>
            </a:lvl1pPr>
          </a:lstStyle>
          <a:p>
            <a:fld id="{6C557799-C120-4320-A1EE-38D8F89076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362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57799-C120-4320-A1EE-38D8F89076F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5019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Na</a:t>
            </a:r>
            <a:r>
              <a:rPr lang="zh-TW" altLang="en-US" dirty="0"/>
              <a:t>是普通名詞</a:t>
            </a:r>
            <a:endParaRPr lang="en-US" altLang="zh-TW" dirty="0"/>
          </a:p>
          <a:p>
            <a:r>
              <a:rPr lang="zh-TW" altLang="zh-TW" sz="1800" b="1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中研院平衡語料庫詞類標記</a:t>
            </a:r>
            <a:endParaRPr lang="zh-TW" altLang="zh-TW" sz="1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altLang="zh-TW" sz="18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http://ckipsvr.iis.sinica.edu.tw/papers/category_list.pdf</a:t>
            </a:r>
            <a:endParaRPr lang="zh-TW" altLang="zh-TW" sz="1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57799-C120-4320-A1EE-38D8F89076F9}" type="slidenum">
              <a:rPr lang="zh-CN" altLang="en-US" smtClean="0"/>
              <a:t>67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223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右邊第一個；</a:t>
            </a:r>
            <a:r>
              <a:rPr lang="en-US" altLang="zh-TW" dirty="0"/>
              <a:t>Na</a:t>
            </a:r>
            <a:r>
              <a:rPr lang="zh-TW" altLang="en-US" dirty="0"/>
              <a:t>是普通名詞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57799-C120-4320-A1EE-38D8F89076F9}" type="slidenum">
              <a:rPr lang="zh-CN" altLang="en-US" smtClean="0"/>
              <a:t>71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167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57799-C120-4320-A1EE-38D8F89076F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619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A0F72-42CD-4533-A502-62849BF739CB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4898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0F643-DCFF-475D-8DC4-793524BB7C0E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9496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0F643-DCFF-475D-8DC4-793524BB7C0E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1344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https://coct.naer.edu.tw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237EF-F09B-41E6-B53E-81C2F358351A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673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&lt;a </a:t>
            </a:r>
            <a:r>
              <a:rPr lang="en-US" altLang="zh-TW" dirty="0" err="1" smtClean="0"/>
              <a:t>href</a:t>
            </a:r>
            <a:r>
              <a:rPr lang="en-US" altLang="zh-TW" dirty="0" smtClean="0"/>
              <a:t>="https://www.flaticon.com/free-icons/work" title="work icons"&gt;Work icons created by </a:t>
            </a:r>
            <a:r>
              <a:rPr lang="en-US" altLang="zh-TW" dirty="0" err="1" smtClean="0"/>
              <a:t>Eucalyp</a:t>
            </a:r>
            <a:r>
              <a:rPr lang="en-US" altLang="zh-TW" dirty="0" smtClean="0"/>
              <a:t> - </a:t>
            </a:r>
            <a:r>
              <a:rPr lang="en-US" altLang="zh-TW" dirty="0" err="1" smtClean="0"/>
              <a:t>Flaticon</a:t>
            </a:r>
            <a:r>
              <a:rPr lang="en-US" altLang="zh-TW" dirty="0" smtClean="0"/>
              <a:t>&lt;/a&gt;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0F643-DCFF-475D-8DC4-793524BB7C0E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732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57799-C120-4320-A1EE-38D8F89076F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310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 sz="1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57799-C120-4320-A1EE-38D8F89076F9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133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-1" y="2101823"/>
            <a:ext cx="9144001" cy="33878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1" y="2101823"/>
            <a:ext cx="4417453" cy="3884500"/>
            <a:chOff x="0" y="1716001"/>
            <a:chExt cx="4442463" cy="3891380"/>
          </a:xfrm>
        </p:grpSpPr>
        <p:sp>
          <p:nvSpPr>
            <p:cNvPr id="446" name="任意多边形: 形状 463"/>
            <p:cNvSpPr/>
            <p:nvPr userDrawn="1"/>
          </p:nvSpPr>
          <p:spPr>
            <a:xfrm rot="16200000">
              <a:off x="362803" y="1527718"/>
              <a:ext cx="3884497" cy="4274822"/>
            </a:xfrm>
            <a:custGeom>
              <a:avLst/>
              <a:gdLst>
                <a:gd name="connsiteX0" fmla="*/ 5763621 w 5763621"/>
                <a:gd name="connsiteY0" fmla="*/ 0 h 5763621"/>
                <a:gd name="connsiteX1" fmla="*/ 5763621 w 5763621"/>
                <a:gd name="connsiteY1" fmla="*/ 5763621 h 5763621"/>
                <a:gd name="connsiteX2" fmla="*/ 0 w 5763621"/>
                <a:gd name="connsiteY2" fmla="*/ 0 h 5763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63621" h="5763621">
                  <a:moveTo>
                    <a:pt x="5763621" y="0"/>
                  </a:moveTo>
                  <a:lnTo>
                    <a:pt x="5763621" y="5763621"/>
                  </a:lnTo>
                  <a:cubicBezTo>
                    <a:pt x="2580461" y="5763621"/>
                    <a:pt x="0" y="318316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5" name="任意多边形: 形状 463"/>
            <p:cNvSpPr/>
            <p:nvPr userDrawn="1"/>
          </p:nvSpPr>
          <p:spPr>
            <a:xfrm rot="16200000">
              <a:off x="246330" y="1476552"/>
              <a:ext cx="3884497" cy="4377155"/>
            </a:xfrm>
            <a:custGeom>
              <a:avLst/>
              <a:gdLst>
                <a:gd name="connsiteX0" fmla="*/ 5763621 w 5763621"/>
                <a:gd name="connsiteY0" fmla="*/ 0 h 5763621"/>
                <a:gd name="connsiteX1" fmla="*/ 5763621 w 5763621"/>
                <a:gd name="connsiteY1" fmla="*/ 5763621 h 5763621"/>
                <a:gd name="connsiteX2" fmla="*/ 0 w 5763621"/>
                <a:gd name="connsiteY2" fmla="*/ 0 h 5763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63621" h="5763621">
                  <a:moveTo>
                    <a:pt x="5763621" y="0"/>
                  </a:moveTo>
                  <a:lnTo>
                    <a:pt x="5763621" y="5763621"/>
                  </a:lnTo>
                  <a:cubicBezTo>
                    <a:pt x="2580461" y="5763621"/>
                    <a:pt x="0" y="3183160"/>
                    <a:pt x="0" y="0"/>
                  </a:cubicBezTo>
                  <a:close/>
                </a:path>
              </a:pathLst>
            </a:custGeom>
            <a:solidFill>
              <a:srgbClr val="A8CA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7" name="任意多边形: 形状 463"/>
            <p:cNvSpPr/>
            <p:nvPr/>
          </p:nvSpPr>
          <p:spPr>
            <a:xfrm rot="16200000">
              <a:off x="0" y="1716001"/>
              <a:ext cx="3891380" cy="3891380"/>
            </a:xfrm>
            <a:custGeom>
              <a:avLst/>
              <a:gdLst>
                <a:gd name="connsiteX0" fmla="*/ 5763621 w 5763621"/>
                <a:gd name="connsiteY0" fmla="*/ 0 h 5763621"/>
                <a:gd name="connsiteX1" fmla="*/ 5763621 w 5763621"/>
                <a:gd name="connsiteY1" fmla="*/ 5763621 h 5763621"/>
                <a:gd name="connsiteX2" fmla="*/ 0 w 5763621"/>
                <a:gd name="connsiteY2" fmla="*/ 0 h 5763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63621" h="5763621">
                  <a:moveTo>
                    <a:pt x="5763621" y="0"/>
                  </a:moveTo>
                  <a:lnTo>
                    <a:pt x="5763621" y="5763621"/>
                  </a:lnTo>
                  <a:cubicBezTo>
                    <a:pt x="2580461" y="5763621"/>
                    <a:pt x="0" y="3183160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1324" y="1722881"/>
              <a:ext cx="3170083" cy="3068919"/>
              <a:chOff x="0" y="-1"/>
              <a:chExt cx="3917" cy="3792"/>
            </a:xfrm>
          </p:grpSpPr>
          <p:grpSp>
            <p:nvGrpSpPr>
              <p:cNvPr id="9" name="Group 205"/>
              <p:cNvGrpSpPr>
                <a:grpSpLocks/>
              </p:cNvGrpSpPr>
              <p:nvPr/>
            </p:nvGrpSpPr>
            <p:grpSpPr bwMode="auto">
              <a:xfrm>
                <a:off x="0" y="-1"/>
                <a:ext cx="3917" cy="3792"/>
                <a:chOff x="0" y="-1"/>
                <a:chExt cx="3917" cy="3792"/>
              </a:xfrm>
            </p:grpSpPr>
            <p:sp>
              <p:nvSpPr>
                <p:cNvPr id="244" name="Freeform 5"/>
                <p:cNvSpPr>
                  <a:spLocks/>
                </p:cNvSpPr>
                <p:nvPr/>
              </p:nvSpPr>
              <p:spPr bwMode="auto">
                <a:xfrm>
                  <a:off x="0" y="-1"/>
                  <a:ext cx="3375" cy="3281"/>
                </a:xfrm>
                <a:custGeom>
                  <a:avLst/>
                  <a:gdLst>
                    <a:gd name="T0" fmla="*/ 0 w 2670"/>
                    <a:gd name="T1" fmla="*/ 2233 h 2596"/>
                    <a:gd name="T2" fmla="*/ 1030 w 2670"/>
                    <a:gd name="T3" fmla="*/ 2596 h 2596"/>
                    <a:gd name="T4" fmla="*/ 2670 w 2670"/>
                    <a:gd name="T5" fmla="*/ 956 h 2596"/>
                    <a:gd name="T6" fmla="*/ 2362 w 2670"/>
                    <a:gd name="T7" fmla="*/ 0 h 2596"/>
                    <a:gd name="T8" fmla="*/ 0 w 2670"/>
                    <a:gd name="T9" fmla="*/ 0 h 2596"/>
                    <a:gd name="T10" fmla="*/ 0 w 2670"/>
                    <a:gd name="T11" fmla="*/ 2233 h 25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70" h="2596">
                      <a:moveTo>
                        <a:pt x="0" y="2233"/>
                      </a:moveTo>
                      <a:cubicBezTo>
                        <a:pt x="282" y="2460"/>
                        <a:pt x="640" y="2596"/>
                        <a:pt x="1030" y="2596"/>
                      </a:cubicBezTo>
                      <a:cubicBezTo>
                        <a:pt x="1936" y="2596"/>
                        <a:pt x="2670" y="1862"/>
                        <a:pt x="2670" y="956"/>
                      </a:cubicBezTo>
                      <a:cubicBezTo>
                        <a:pt x="2670" y="599"/>
                        <a:pt x="2556" y="269"/>
                        <a:pt x="2362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233"/>
                        <a:pt x="0" y="2233"/>
                        <a:pt x="0" y="2233"/>
                      </a:cubicBezTo>
                    </a:path>
                  </a:pathLst>
                </a:custGeom>
                <a:solidFill>
                  <a:srgbClr val="A8CA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45" name="Freeform 6"/>
                <p:cNvSpPr>
                  <a:spLocks/>
                </p:cNvSpPr>
                <p:nvPr/>
              </p:nvSpPr>
              <p:spPr bwMode="auto">
                <a:xfrm>
                  <a:off x="2047" y="2079"/>
                  <a:ext cx="925" cy="907"/>
                </a:xfrm>
                <a:custGeom>
                  <a:avLst/>
                  <a:gdLst>
                    <a:gd name="T0" fmla="*/ 280 w 732"/>
                    <a:gd name="T1" fmla="*/ 692 h 717"/>
                    <a:gd name="T2" fmla="*/ 400 w 732"/>
                    <a:gd name="T3" fmla="*/ 685 h 717"/>
                    <a:gd name="T4" fmla="*/ 693 w 732"/>
                    <a:gd name="T5" fmla="*/ 417 h 717"/>
                    <a:gd name="T6" fmla="*/ 709 w 732"/>
                    <a:gd name="T7" fmla="*/ 299 h 717"/>
                    <a:gd name="T8" fmla="*/ 548 w 732"/>
                    <a:gd name="T9" fmla="*/ 42 h 717"/>
                    <a:gd name="T10" fmla="*/ 450 w 732"/>
                    <a:gd name="T11" fmla="*/ 29 h 717"/>
                    <a:gd name="T12" fmla="*/ 31 w 732"/>
                    <a:gd name="T13" fmla="*/ 412 h 717"/>
                    <a:gd name="T14" fmla="*/ 36 w 732"/>
                    <a:gd name="T15" fmla="*/ 511 h 717"/>
                    <a:gd name="T16" fmla="*/ 280 w 732"/>
                    <a:gd name="T17" fmla="*/ 692 h 7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32" h="717">
                      <a:moveTo>
                        <a:pt x="280" y="692"/>
                      </a:moveTo>
                      <a:cubicBezTo>
                        <a:pt x="314" y="717"/>
                        <a:pt x="368" y="714"/>
                        <a:pt x="400" y="685"/>
                      </a:cubicBezTo>
                      <a:cubicBezTo>
                        <a:pt x="693" y="417"/>
                        <a:pt x="693" y="417"/>
                        <a:pt x="693" y="417"/>
                      </a:cubicBezTo>
                      <a:cubicBezTo>
                        <a:pt x="725" y="388"/>
                        <a:pt x="732" y="335"/>
                        <a:pt x="709" y="299"/>
                      </a:cubicBezTo>
                      <a:cubicBezTo>
                        <a:pt x="548" y="42"/>
                        <a:pt x="548" y="42"/>
                        <a:pt x="548" y="42"/>
                      </a:cubicBezTo>
                      <a:cubicBezTo>
                        <a:pt x="526" y="6"/>
                        <a:pt x="481" y="0"/>
                        <a:pt x="450" y="29"/>
                      </a:cubicBezTo>
                      <a:cubicBezTo>
                        <a:pt x="31" y="412"/>
                        <a:pt x="31" y="412"/>
                        <a:pt x="31" y="412"/>
                      </a:cubicBezTo>
                      <a:cubicBezTo>
                        <a:pt x="0" y="441"/>
                        <a:pt x="2" y="485"/>
                        <a:pt x="36" y="511"/>
                      </a:cubicBezTo>
                      <a:lnTo>
                        <a:pt x="280" y="692"/>
                      </a:lnTo>
                      <a:close/>
                    </a:path>
                  </a:pathLst>
                </a:custGeom>
                <a:solidFill>
                  <a:srgbClr val="5F39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46" name="Freeform 7"/>
                <p:cNvSpPr>
                  <a:spLocks/>
                </p:cNvSpPr>
                <p:nvPr/>
              </p:nvSpPr>
              <p:spPr bwMode="auto">
                <a:xfrm>
                  <a:off x="2076" y="2119"/>
                  <a:ext cx="752" cy="750"/>
                </a:xfrm>
                <a:custGeom>
                  <a:avLst/>
                  <a:gdLst>
                    <a:gd name="T0" fmla="*/ 240 w 752"/>
                    <a:gd name="T1" fmla="*/ 144 h 750"/>
                    <a:gd name="T2" fmla="*/ 427 w 752"/>
                    <a:gd name="T3" fmla="*/ 429 h 750"/>
                    <a:gd name="T4" fmla="*/ 162 w 752"/>
                    <a:gd name="T5" fmla="*/ 216 h 750"/>
                    <a:gd name="T6" fmla="*/ 0 w 752"/>
                    <a:gd name="T7" fmla="*/ 362 h 750"/>
                    <a:gd name="T8" fmla="*/ 355 w 752"/>
                    <a:gd name="T9" fmla="*/ 750 h 750"/>
                    <a:gd name="T10" fmla="*/ 752 w 752"/>
                    <a:gd name="T11" fmla="*/ 386 h 750"/>
                    <a:gd name="T12" fmla="*/ 398 w 752"/>
                    <a:gd name="T13" fmla="*/ 0 h 750"/>
                    <a:gd name="T14" fmla="*/ 240 w 752"/>
                    <a:gd name="T15" fmla="*/ 144 h 7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52" h="750">
                      <a:moveTo>
                        <a:pt x="240" y="144"/>
                      </a:moveTo>
                      <a:lnTo>
                        <a:pt x="427" y="429"/>
                      </a:lnTo>
                      <a:lnTo>
                        <a:pt x="162" y="216"/>
                      </a:lnTo>
                      <a:lnTo>
                        <a:pt x="0" y="362"/>
                      </a:lnTo>
                      <a:lnTo>
                        <a:pt x="355" y="750"/>
                      </a:lnTo>
                      <a:lnTo>
                        <a:pt x="752" y="386"/>
                      </a:lnTo>
                      <a:lnTo>
                        <a:pt x="398" y="0"/>
                      </a:lnTo>
                      <a:lnTo>
                        <a:pt x="240" y="144"/>
                      </a:lnTo>
                      <a:close/>
                    </a:path>
                  </a:pathLst>
                </a:custGeom>
                <a:solidFill>
                  <a:srgbClr val="3449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47" name="Freeform 8"/>
                <p:cNvSpPr>
                  <a:spLocks/>
                </p:cNvSpPr>
                <p:nvPr/>
              </p:nvSpPr>
              <p:spPr bwMode="auto">
                <a:xfrm>
                  <a:off x="2798" y="587"/>
                  <a:ext cx="569" cy="897"/>
                </a:xfrm>
                <a:custGeom>
                  <a:avLst/>
                  <a:gdLst>
                    <a:gd name="T0" fmla="*/ 374 w 450"/>
                    <a:gd name="T1" fmla="*/ 644 h 710"/>
                    <a:gd name="T2" fmla="*/ 450 w 450"/>
                    <a:gd name="T3" fmla="*/ 552 h 710"/>
                    <a:gd name="T4" fmla="*/ 450 w 450"/>
                    <a:gd name="T5" fmla="*/ 154 h 710"/>
                    <a:gd name="T6" fmla="*/ 374 w 450"/>
                    <a:gd name="T7" fmla="*/ 62 h 710"/>
                    <a:gd name="T8" fmla="*/ 76 w 450"/>
                    <a:gd name="T9" fmla="*/ 8 h 710"/>
                    <a:gd name="T10" fmla="*/ 0 w 450"/>
                    <a:gd name="T11" fmla="*/ 72 h 710"/>
                    <a:gd name="T12" fmla="*/ 0 w 450"/>
                    <a:gd name="T13" fmla="*/ 639 h 710"/>
                    <a:gd name="T14" fmla="*/ 76 w 450"/>
                    <a:gd name="T15" fmla="*/ 702 h 710"/>
                    <a:gd name="T16" fmla="*/ 374 w 450"/>
                    <a:gd name="T17" fmla="*/ 644 h 7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0" h="710">
                      <a:moveTo>
                        <a:pt x="374" y="644"/>
                      </a:moveTo>
                      <a:cubicBezTo>
                        <a:pt x="416" y="636"/>
                        <a:pt x="450" y="594"/>
                        <a:pt x="450" y="552"/>
                      </a:cubicBezTo>
                      <a:cubicBezTo>
                        <a:pt x="450" y="154"/>
                        <a:pt x="450" y="154"/>
                        <a:pt x="450" y="154"/>
                      </a:cubicBezTo>
                      <a:cubicBezTo>
                        <a:pt x="450" y="111"/>
                        <a:pt x="416" y="70"/>
                        <a:pt x="374" y="62"/>
                      </a:cubicBezTo>
                      <a:cubicBezTo>
                        <a:pt x="76" y="8"/>
                        <a:pt x="76" y="8"/>
                        <a:pt x="76" y="8"/>
                      </a:cubicBezTo>
                      <a:cubicBezTo>
                        <a:pt x="34" y="0"/>
                        <a:pt x="0" y="29"/>
                        <a:pt x="0" y="72"/>
                      </a:cubicBezTo>
                      <a:cubicBezTo>
                        <a:pt x="0" y="639"/>
                        <a:pt x="0" y="639"/>
                        <a:pt x="0" y="639"/>
                      </a:cubicBezTo>
                      <a:cubicBezTo>
                        <a:pt x="0" y="681"/>
                        <a:pt x="34" y="710"/>
                        <a:pt x="76" y="702"/>
                      </a:cubicBezTo>
                      <a:lnTo>
                        <a:pt x="374" y="644"/>
                      </a:lnTo>
                      <a:close/>
                    </a:path>
                  </a:pathLst>
                </a:custGeom>
                <a:solidFill>
                  <a:srgbClr val="5F39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48" name="Freeform 9"/>
                <p:cNvSpPr>
                  <a:spLocks/>
                </p:cNvSpPr>
                <p:nvPr/>
              </p:nvSpPr>
              <p:spPr bwMode="auto">
                <a:xfrm>
                  <a:off x="2703" y="782"/>
                  <a:ext cx="525" cy="540"/>
                </a:xfrm>
                <a:custGeom>
                  <a:avLst/>
                  <a:gdLst>
                    <a:gd name="T0" fmla="*/ 0 w 525"/>
                    <a:gd name="T1" fmla="*/ 215 h 540"/>
                    <a:gd name="T2" fmla="*/ 337 w 525"/>
                    <a:gd name="T3" fmla="*/ 270 h 540"/>
                    <a:gd name="T4" fmla="*/ 0 w 525"/>
                    <a:gd name="T5" fmla="*/ 322 h 540"/>
                    <a:gd name="T6" fmla="*/ 0 w 525"/>
                    <a:gd name="T7" fmla="*/ 540 h 540"/>
                    <a:gd name="T8" fmla="*/ 525 w 525"/>
                    <a:gd name="T9" fmla="*/ 540 h 540"/>
                    <a:gd name="T10" fmla="*/ 525 w 525"/>
                    <a:gd name="T11" fmla="*/ 0 h 540"/>
                    <a:gd name="T12" fmla="*/ 0 w 525"/>
                    <a:gd name="T13" fmla="*/ 0 h 540"/>
                    <a:gd name="T14" fmla="*/ 0 w 525"/>
                    <a:gd name="T15" fmla="*/ 215 h 5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25" h="540">
                      <a:moveTo>
                        <a:pt x="0" y="215"/>
                      </a:moveTo>
                      <a:lnTo>
                        <a:pt x="337" y="270"/>
                      </a:lnTo>
                      <a:lnTo>
                        <a:pt x="0" y="322"/>
                      </a:lnTo>
                      <a:lnTo>
                        <a:pt x="0" y="540"/>
                      </a:lnTo>
                      <a:lnTo>
                        <a:pt x="525" y="540"/>
                      </a:lnTo>
                      <a:lnTo>
                        <a:pt x="525" y="0"/>
                      </a:lnTo>
                      <a:lnTo>
                        <a:pt x="0" y="0"/>
                      </a:lnTo>
                      <a:lnTo>
                        <a:pt x="0" y="215"/>
                      </a:lnTo>
                      <a:close/>
                    </a:path>
                  </a:pathLst>
                </a:custGeom>
                <a:solidFill>
                  <a:srgbClr val="3549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49" name="Freeform 10"/>
                <p:cNvSpPr>
                  <a:spLocks/>
                </p:cNvSpPr>
                <p:nvPr/>
              </p:nvSpPr>
              <p:spPr bwMode="auto">
                <a:xfrm>
                  <a:off x="344" y="2615"/>
                  <a:ext cx="887" cy="671"/>
                </a:xfrm>
                <a:custGeom>
                  <a:avLst/>
                  <a:gdLst>
                    <a:gd name="T0" fmla="*/ 14 w 702"/>
                    <a:gd name="T1" fmla="*/ 376 h 531"/>
                    <a:gd name="T2" fmla="*/ 94 w 702"/>
                    <a:gd name="T3" fmla="*/ 465 h 531"/>
                    <a:gd name="T4" fmla="*/ 487 w 702"/>
                    <a:gd name="T5" fmla="*/ 525 h 531"/>
                    <a:gd name="T6" fmla="*/ 589 w 702"/>
                    <a:gd name="T7" fmla="*/ 463 h 531"/>
                    <a:gd name="T8" fmla="*/ 688 w 702"/>
                    <a:gd name="T9" fmla="*/ 177 h 531"/>
                    <a:gd name="T10" fmla="*/ 636 w 702"/>
                    <a:gd name="T11" fmla="*/ 92 h 531"/>
                    <a:gd name="T12" fmla="*/ 76 w 702"/>
                    <a:gd name="T13" fmla="*/ 6 h 531"/>
                    <a:gd name="T14" fmla="*/ 2 w 702"/>
                    <a:gd name="T15" fmla="*/ 73 h 531"/>
                    <a:gd name="T16" fmla="*/ 14 w 702"/>
                    <a:gd name="T17" fmla="*/ 376 h 5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02" h="531">
                      <a:moveTo>
                        <a:pt x="14" y="376"/>
                      </a:moveTo>
                      <a:cubicBezTo>
                        <a:pt x="15" y="418"/>
                        <a:pt x="51" y="459"/>
                        <a:pt x="94" y="465"/>
                      </a:cubicBezTo>
                      <a:cubicBezTo>
                        <a:pt x="487" y="525"/>
                        <a:pt x="487" y="525"/>
                        <a:pt x="487" y="525"/>
                      </a:cubicBezTo>
                      <a:cubicBezTo>
                        <a:pt x="529" y="531"/>
                        <a:pt x="575" y="503"/>
                        <a:pt x="589" y="463"/>
                      </a:cubicBezTo>
                      <a:cubicBezTo>
                        <a:pt x="688" y="177"/>
                        <a:pt x="688" y="177"/>
                        <a:pt x="688" y="177"/>
                      </a:cubicBezTo>
                      <a:cubicBezTo>
                        <a:pt x="702" y="137"/>
                        <a:pt x="678" y="98"/>
                        <a:pt x="636" y="92"/>
                      </a:cubicBezTo>
                      <a:cubicBezTo>
                        <a:pt x="76" y="6"/>
                        <a:pt x="76" y="6"/>
                        <a:pt x="76" y="6"/>
                      </a:cubicBezTo>
                      <a:cubicBezTo>
                        <a:pt x="33" y="0"/>
                        <a:pt x="0" y="30"/>
                        <a:pt x="2" y="73"/>
                      </a:cubicBezTo>
                      <a:lnTo>
                        <a:pt x="14" y="376"/>
                      </a:lnTo>
                      <a:close/>
                    </a:path>
                  </a:pathLst>
                </a:custGeom>
                <a:solidFill>
                  <a:srgbClr val="5F39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50" name="Freeform 11"/>
                <p:cNvSpPr>
                  <a:spLocks/>
                </p:cNvSpPr>
                <p:nvPr/>
              </p:nvSpPr>
              <p:spPr bwMode="auto">
                <a:xfrm>
                  <a:off x="446" y="2609"/>
                  <a:ext cx="602" cy="532"/>
                </a:xfrm>
                <a:custGeom>
                  <a:avLst/>
                  <a:gdLst>
                    <a:gd name="T0" fmla="*/ 388 w 602"/>
                    <a:gd name="T1" fmla="*/ 49 h 532"/>
                    <a:gd name="T2" fmla="*/ 291 w 602"/>
                    <a:gd name="T3" fmla="*/ 330 h 532"/>
                    <a:gd name="T4" fmla="*/ 285 w 602"/>
                    <a:gd name="T5" fmla="*/ 33 h 532"/>
                    <a:gd name="T6" fmla="*/ 69 w 602"/>
                    <a:gd name="T7" fmla="*/ 0 h 532"/>
                    <a:gd name="T8" fmla="*/ 0 w 602"/>
                    <a:gd name="T9" fmla="*/ 451 h 532"/>
                    <a:gd name="T10" fmla="*/ 533 w 602"/>
                    <a:gd name="T11" fmla="*/ 532 h 532"/>
                    <a:gd name="T12" fmla="*/ 602 w 602"/>
                    <a:gd name="T13" fmla="*/ 81 h 532"/>
                    <a:gd name="T14" fmla="*/ 388 w 602"/>
                    <a:gd name="T15" fmla="*/ 49 h 5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02" h="532">
                      <a:moveTo>
                        <a:pt x="388" y="49"/>
                      </a:moveTo>
                      <a:lnTo>
                        <a:pt x="291" y="330"/>
                      </a:lnTo>
                      <a:lnTo>
                        <a:pt x="285" y="33"/>
                      </a:lnTo>
                      <a:lnTo>
                        <a:pt x="69" y="0"/>
                      </a:lnTo>
                      <a:lnTo>
                        <a:pt x="0" y="451"/>
                      </a:lnTo>
                      <a:lnTo>
                        <a:pt x="533" y="532"/>
                      </a:lnTo>
                      <a:lnTo>
                        <a:pt x="602" y="81"/>
                      </a:lnTo>
                      <a:lnTo>
                        <a:pt x="388" y="49"/>
                      </a:lnTo>
                      <a:close/>
                    </a:path>
                  </a:pathLst>
                </a:custGeom>
                <a:solidFill>
                  <a:srgbClr val="344A5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51" name="Freeform 12"/>
                <p:cNvSpPr>
                  <a:spLocks/>
                </p:cNvSpPr>
                <p:nvPr/>
              </p:nvSpPr>
              <p:spPr bwMode="auto">
                <a:xfrm>
                  <a:off x="200" y="3193"/>
                  <a:ext cx="933" cy="598"/>
                </a:xfrm>
                <a:custGeom>
                  <a:avLst/>
                  <a:gdLst>
                    <a:gd name="T0" fmla="*/ 686 w 738"/>
                    <a:gd name="T1" fmla="*/ 149 h 473"/>
                    <a:gd name="T2" fmla="*/ 603 w 738"/>
                    <a:gd name="T3" fmla="*/ 68 h 473"/>
                    <a:gd name="T4" fmla="*/ 197 w 738"/>
                    <a:gd name="T5" fmla="*/ 6 h 473"/>
                    <a:gd name="T6" fmla="*/ 101 w 738"/>
                    <a:gd name="T7" fmla="*/ 62 h 473"/>
                    <a:gd name="T8" fmla="*/ 14 w 738"/>
                    <a:gd name="T9" fmla="*/ 289 h 473"/>
                    <a:gd name="T10" fmla="*/ 56 w 738"/>
                    <a:gd name="T11" fmla="*/ 378 h 473"/>
                    <a:gd name="T12" fmla="*/ 268 w 738"/>
                    <a:gd name="T13" fmla="*/ 449 h 473"/>
                    <a:gd name="T14" fmla="*/ 407 w 738"/>
                    <a:gd name="T15" fmla="*/ 472 h 473"/>
                    <a:gd name="T16" fmla="*/ 673 w 738"/>
                    <a:gd name="T17" fmla="*/ 473 h 473"/>
                    <a:gd name="T18" fmla="*/ 731 w 738"/>
                    <a:gd name="T19" fmla="*/ 403 h 473"/>
                    <a:gd name="T20" fmla="*/ 686 w 738"/>
                    <a:gd name="T21" fmla="*/ 149 h 4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38" h="473">
                      <a:moveTo>
                        <a:pt x="686" y="149"/>
                      </a:moveTo>
                      <a:cubicBezTo>
                        <a:pt x="679" y="110"/>
                        <a:pt x="641" y="74"/>
                        <a:pt x="603" y="68"/>
                      </a:cubicBezTo>
                      <a:cubicBezTo>
                        <a:pt x="197" y="6"/>
                        <a:pt x="197" y="6"/>
                        <a:pt x="197" y="6"/>
                      </a:cubicBezTo>
                      <a:cubicBezTo>
                        <a:pt x="158" y="0"/>
                        <a:pt x="115" y="26"/>
                        <a:pt x="101" y="62"/>
                      </a:cubicBezTo>
                      <a:cubicBezTo>
                        <a:pt x="14" y="289"/>
                        <a:pt x="14" y="289"/>
                        <a:pt x="14" y="289"/>
                      </a:cubicBezTo>
                      <a:cubicBezTo>
                        <a:pt x="0" y="326"/>
                        <a:pt x="19" y="366"/>
                        <a:pt x="56" y="378"/>
                      </a:cubicBezTo>
                      <a:cubicBezTo>
                        <a:pt x="268" y="449"/>
                        <a:pt x="268" y="449"/>
                        <a:pt x="268" y="449"/>
                      </a:cubicBezTo>
                      <a:cubicBezTo>
                        <a:pt x="305" y="462"/>
                        <a:pt x="368" y="472"/>
                        <a:pt x="407" y="472"/>
                      </a:cubicBezTo>
                      <a:cubicBezTo>
                        <a:pt x="673" y="473"/>
                        <a:pt x="673" y="473"/>
                        <a:pt x="673" y="473"/>
                      </a:cubicBezTo>
                      <a:cubicBezTo>
                        <a:pt x="712" y="473"/>
                        <a:pt x="738" y="442"/>
                        <a:pt x="731" y="403"/>
                      </a:cubicBezTo>
                      <a:lnTo>
                        <a:pt x="686" y="149"/>
                      </a:lnTo>
                      <a:close/>
                    </a:path>
                  </a:pathLst>
                </a:custGeom>
                <a:solidFill>
                  <a:srgbClr val="5F39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52" name="Freeform 13"/>
                <p:cNvSpPr>
                  <a:spLocks/>
                </p:cNvSpPr>
                <p:nvPr/>
              </p:nvSpPr>
              <p:spPr bwMode="auto">
                <a:xfrm>
                  <a:off x="200" y="3495"/>
                  <a:ext cx="933" cy="296"/>
                </a:xfrm>
                <a:custGeom>
                  <a:avLst/>
                  <a:gdLst>
                    <a:gd name="T0" fmla="*/ 723 w 738"/>
                    <a:gd name="T1" fmla="*/ 118 h 234"/>
                    <a:gd name="T2" fmla="*/ 689 w 738"/>
                    <a:gd name="T3" fmla="*/ 128 h 234"/>
                    <a:gd name="T4" fmla="*/ 423 w 738"/>
                    <a:gd name="T5" fmla="*/ 127 h 234"/>
                    <a:gd name="T6" fmla="*/ 284 w 738"/>
                    <a:gd name="T7" fmla="*/ 104 h 234"/>
                    <a:gd name="T8" fmla="*/ 72 w 738"/>
                    <a:gd name="T9" fmla="*/ 34 h 234"/>
                    <a:gd name="T10" fmla="*/ 33 w 738"/>
                    <a:gd name="T11" fmla="*/ 0 h 234"/>
                    <a:gd name="T12" fmla="*/ 14 w 738"/>
                    <a:gd name="T13" fmla="*/ 50 h 234"/>
                    <a:gd name="T14" fmla="*/ 56 w 738"/>
                    <a:gd name="T15" fmla="*/ 139 h 234"/>
                    <a:gd name="T16" fmla="*/ 268 w 738"/>
                    <a:gd name="T17" fmla="*/ 210 h 234"/>
                    <a:gd name="T18" fmla="*/ 407 w 738"/>
                    <a:gd name="T19" fmla="*/ 233 h 234"/>
                    <a:gd name="T20" fmla="*/ 673 w 738"/>
                    <a:gd name="T21" fmla="*/ 234 h 234"/>
                    <a:gd name="T22" fmla="*/ 731 w 738"/>
                    <a:gd name="T23" fmla="*/ 164 h 234"/>
                    <a:gd name="T24" fmla="*/ 723 w 738"/>
                    <a:gd name="T25" fmla="*/ 118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738" h="234">
                      <a:moveTo>
                        <a:pt x="723" y="118"/>
                      </a:moveTo>
                      <a:cubicBezTo>
                        <a:pt x="714" y="124"/>
                        <a:pt x="702" y="128"/>
                        <a:pt x="689" y="128"/>
                      </a:cubicBezTo>
                      <a:cubicBezTo>
                        <a:pt x="423" y="127"/>
                        <a:pt x="423" y="127"/>
                        <a:pt x="423" y="127"/>
                      </a:cubicBezTo>
                      <a:cubicBezTo>
                        <a:pt x="384" y="127"/>
                        <a:pt x="322" y="117"/>
                        <a:pt x="284" y="104"/>
                      </a:cubicBezTo>
                      <a:cubicBezTo>
                        <a:pt x="72" y="34"/>
                        <a:pt x="72" y="34"/>
                        <a:pt x="72" y="34"/>
                      </a:cubicBezTo>
                      <a:cubicBezTo>
                        <a:pt x="54" y="28"/>
                        <a:pt x="41" y="15"/>
                        <a:pt x="33" y="0"/>
                      </a:cubicBezTo>
                      <a:cubicBezTo>
                        <a:pt x="14" y="50"/>
                        <a:pt x="14" y="50"/>
                        <a:pt x="14" y="50"/>
                      </a:cubicBezTo>
                      <a:cubicBezTo>
                        <a:pt x="0" y="87"/>
                        <a:pt x="19" y="127"/>
                        <a:pt x="56" y="139"/>
                      </a:cubicBezTo>
                      <a:cubicBezTo>
                        <a:pt x="268" y="210"/>
                        <a:pt x="268" y="210"/>
                        <a:pt x="268" y="210"/>
                      </a:cubicBezTo>
                      <a:cubicBezTo>
                        <a:pt x="305" y="223"/>
                        <a:pt x="368" y="233"/>
                        <a:pt x="407" y="233"/>
                      </a:cubicBezTo>
                      <a:cubicBezTo>
                        <a:pt x="673" y="234"/>
                        <a:pt x="673" y="234"/>
                        <a:pt x="673" y="234"/>
                      </a:cubicBezTo>
                      <a:cubicBezTo>
                        <a:pt x="712" y="234"/>
                        <a:pt x="738" y="203"/>
                        <a:pt x="731" y="164"/>
                      </a:cubicBezTo>
                      <a:lnTo>
                        <a:pt x="723" y="118"/>
                      </a:lnTo>
                      <a:close/>
                    </a:path>
                  </a:pathLst>
                </a:custGeom>
                <a:solidFill>
                  <a:srgbClr val="77482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53" name="Freeform 14"/>
                <p:cNvSpPr>
                  <a:spLocks/>
                </p:cNvSpPr>
                <p:nvPr/>
              </p:nvSpPr>
              <p:spPr bwMode="auto">
                <a:xfrm>
                  <a:off x="0" y="-1"/>
                  <a:ext cx="3020" cy="2973"/>
                </a:xfrm>
                <a:custGeom>
                  <a:avLst/>
                  <a:gdLst>
                    <a:gd name="T0" fmla="*/ 0 w 2389"/>
                    <a:gd name="T1" fmla="*/ 0 h 2352"/>
                    <a:gd name="T2" fmla="*/ 0 w 2389"/>
                    <a:gd name="T3" fmla="*/ 1954 h 2352"/>
                    <a:gd name="T4" fmla="*/ 981 w 2389"/>
                    <a:gd name="T5" fmla="*/ 2352 h 2352"/>
                    <a:gd name="T6" fmla="*/ 2389 w 2389"/>
                    <a:gd name="T7" fmla="*/ 945 h 2352"/>
                    <a:gd name="T8" fmla="*/ 2024 w 2389"/>
                    <a:gd name="T9" fmla="*/ 0 h 2352"/>
                    <a:gd name="T10" fmla="*/ 0 w 2389"/>
                    <a:gd name="T11" fmla="*/ 0 h 23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9" h="2352">
                      <a:moveTo>
                        <a:pt x="0" y="0"/>
                      </a:moveTo>
                      <a:cubicBezTo>
                        <a:pt x="0" y="1954"/>
                        <a:pt x="0" y="1954"/>
                        <a:pt x="0" y="1954"/>
                      </a:cubicBezTo>
                      <a:cubicBezTo>
                        <a:pt x="254" y="2201"/>
                        <a:pt x="600" y="2352"/>
                        <a:pt x="981" y="2352"/>
                      </a:cubicBezTo>
                      <a:cubicBezTo>
                        <a:pt x="1759" y="2352"/>
                        <a:pt x="2389" y="1722"/>
                        <a:pt x="2389" y="945"/>
                      </a:cubicBezTo>
                      <a:cubicBezTo>
                        <a:pt x="2389" y="581"/>
                        <a:pt x="2251" y="249"/>
                        <a:pt x="2024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99DD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54" name="Freeform 15"/>
                <p:cNvSpPr>
                  <a:spLocks/>
                </p:cNvSpPr>
                <p:nvPr/>
              </p:nvSpPr>
              <p:spPr bwMode="auto">
                <a:xfrm>
                  <a:off x="0" y="-1"/>
                  <a:ext cx="2970" cy="2922"/>
                </a:xfrm>
                <a:custGeom>
                  <a:avLst/>
                  <a:gdLst>
                    <a:gd name="T0" fmla="*/ 2349 w 2349"/>
                    <a:gd name="T1" fmla="*/ 945 h 2312"/>
                    <a:gd name="T2" fmla="*/ 1970 w 2349"/>
                    <a:gd name="T3" fmla="*/ 0 h 2312"/>
                    <a:gd name="T4" fmla="*/ 0 w 2349"/>
                    <a:gd name="T5" fmla="*/ 0 h 2312"/>
                    <a:gd name="T6" fmla="*/ 0 w 2349"/>
                    <a:gd name="T7" fmla="*/ 1897 h 2312"/>
                    <a:gd name="T8" fmla="*/ 981 w 2349"/>
                    <a:gd name="T9" fmla="*/ 2312 h 2312"/>
                    <a:gd name="T10" fmla="*/ 2349 w 2349"/>
                    <a:gd name="T11" fmla="*/ 945 h 23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49" h="2312">
                      <a:moveTo>
                        <a:pt x="2349" y="945"/>
                      </a:moveTo>
                      <a:cubicBezTo>
                        <a:pt x="2349" y="578"/>
                        <a:pt x="2204" y="245"/>
                        <a:pt x="197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897"/>
                        <a:pt x="0" y="1897"/>
                        <a:pt x="0" y="1897"/>
                      </a:cubicBezTo>
                      <a:cubicBezTo>
                        <a:pt x="249" y="2153"/>
                        <a:pt x="596" y="2312"/>
                        <a:pt x="981" y="2312"/>
                      </a:cubicBezTo>
                      <a:cubicBezTo>
                        <a:pt x="1736" y="2312"/>
                        <a:pt x="2349" y="1700"/>
                        <a:pt x="2349" y="945"/>
                      </a:cubicBezTo>
                    </a:path>
                  </a:pathLst>
                </a:custGeom>
                <a:solidFill>
                  <a:srgbClr val="45A0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55" name="Freeform 16"/>
                <p:cNvSpPr>
                  <a:spLocks/>
                </p:cNvSpPr>
                <p:nvPr/>
              </p:nvSpPr>
              <p:spPr bwMode="auto">
                <a:xfrm>
                  <a:off x="3367" y="539"/>
                  <a:ext cx="550" cy="944"/>
                </a:xfrm>
                <a:custGeom>
                  <a:avLst/>
                  <a:gdLst>
                    <a:gd name="T0" fmla="*/ 68 w 435"/>
                    <a:gd name="T1" fmla="*/ 96 h 747"/>
                    <a:gd name="T2" fmla="*/ 0 w 435"/>
                    <a:gd name="T3" fmla="*/ 190 h 747"/>
                    <a:gd name="T4" fmla="*/ 0 w 435"/>
                    <a:gd name="T5" fmla="*/ 600 h 747"/>
                    <a:gd name="T6" fmla="*/ 70 w 435"/>
                    <a:gd name="T7" fmla="*/ 687 h 747"/>
                    <a:gd name="T8" fmla="*/ 307 w 435"/>
                    <a:gd name="T9" fmla="*/ 739 h 747"/>
                    <a:gd name="T10" fmla="*/ 389 w 435"/>
                    <a:gd name="T11" fmla="*/ 684 h 747"/>
                    <a:gd name="T12" fmla="*/ 427 w 435"/>
                    <a:gd name="T13" fmla="*/ 463 h 747"/>
                    <a:gd name="T14" fmla="*/ 429 w 435"/>
                    <a:gd name="T15" fmla="*/ 322 h 747"/>
                    <a:gd name="T16" fmla="*/ 390 w 435"/>
                    <a:gd name="T17" fmla="*/ 60 h 747"/>
                    <a:gd name="T18" fmla="*/ 312 w 435"/>
                    <a:gd name="T19" fmla="*/ 12 h 747"/>
                    <a:gd name="T20" fmla="*/ 68 w 435"/>
                    <a:gd name="T21" fmla="*/ 96 h 7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35" h="747">
                      <a:moveTo>
                        <a:pt x="68" y="96"/>
                      </a:moveTo>
                      <a:cubicBezTo>
                        <a:pt x="31" y="108"/>
                        <a:pt x="0" y="151"/>
                        <a:pt x="0" y="190"/>
                      </a:cubicBezTo>
                      <a:cubicBezTo>
                        <a:pt x="0" y="600"/>
                        <a:pt x="0" y="600"/>
                        <a:pt x="0" y="600"/>
                      </a:cubicBezTo>
                      <a:cubicBezTo>
                        <a:pt x="0" y="640"/>
                        <a:pt x="32" y="679"/>
                        <a:pt x="70" y="687"/>
                      </a:cubicBezTo>
                      <a:cubicBezTo>
                        <a:pt x="307" y="739"/>
                        <a:pt x="307" y="739"/>
                        <a:pt x="307" y="739"/>
                      </a:cubicBezTo>
                      <a:cubicBezTo>
                        <a:pt x="346" y="747"/>
                        <a:pt x="383" y="723"/>
                        <a:pt x="389" y="684"/>
                      </a:cubicBezTo>
                      <a:cubicBezTo>
                        <a:pt x="427" y="463"/>
                        <a:pt x="427" y="463"/>
                        <a:pt x="427" y="463"/>
                      </a:cubicBezTo>
                      <a:cubicBezTo>
                        <a:pt x="434" y="425"/>
                        <a:pt x="435" y="361"/>
                        <a:pt x="429" y="322"/>
                      </a:cubicBezTo>
                      <a:cubicBezTo>
                        <a:pt x="390" y="60"/>
                        <a:pt x="390" y="60"/>
                        <a:pt x="390" y="60"/>
                      </a:cubicBezTo>
                      <a:cubicBezTo>
                        <a:pt x="384" y="21"/>
                        <a:pt x="349" y="0"/>
                        <a:pt x="312" y="12"/>
                      </a:cubicBezTo>
                      <a:lnTo>
                        <a:pt x="68" y="96"/>
                      </a:lnTo>
                      <a:close/>
                    </a:path>
                  </a:pathLst>
                </a:custGeom>
                <a:solidFill>
                  <a:srgbClr val="5F39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56" name="Freeform 17"/>
                <p:cNvSpPr>
                  <a:spLocks/>
                </p:cNvSpPr>
                <p:nvPr/>
              </p:nvSpPr>
              <p:spPr bwMode="auto">
                <a:xfrm>
                  <a:off x="3688" y="537"/>
                  <a:ext cx="227" cy="946"/>
                </a:xfrm>
                <a:custGeom>
                  <a:avLst/>
                  <a:gdLst>
                    <a:gd name="T0" fmla="*/ 13 w 180"/>
                    <a:gd name="T1" fmla="*/ 27 h 748"/>
                    <a:gd name="T2" fmla="*/ 28 w 180"/>
                    <a:gd name="T3" fmla="*/ 60 h 748"/>
                    <a:gd name="T4" fmla="*/ 67 w 180"/>
                    <a:gd name="T5" fmla="*/ 323 h 748"/>
                    <a:gd name="T6" fmla="*/ 65 w 180"/>
                    <a:gd name="T7" fmla="*/ 464 h 748"/>
                    <a:gd name="T8" fmla="*/ 27 w 180"/>
                    <a:gd name="T9" fmla="*/ 685 h 748"/>
                    <a:gd name="T10" fmla="*/ 0 w 180"/>
                    <a:gd name="T11" fmla="*/ 728 h 748"/>
                    <a:gd name="T12" fmla="*/ 52 w 180"/>
                    <a:gd name="T13" fmla="*/ 740 h 748"/>
                    <a:gd name="T14" fmla="*/ 134 w 180"/>
                    <a:gd name="T15" fmla="*/ 685 h 748"/>
                    <a:gd name="T16" fmla="*/ 172 w 180"/>
                    <a:gd name="T17" fmla="*/ 464 h 748"/>
                    <a:gd name="T18" fmla="*/ 174 w 180"/>
                    <a:gd name="T19" fmla="*/ 323 h 748"/>
                    <a:gd name="T20" fmla="*/ 135 w 180"/>
                    <a:gd name="T21" fmla="*/ 60 h 748"/>
                    <a:gd name="T22" fmla="*/ 57 w 180"/>
                    <a:gd name="T23" fmla="*/ 12 h 748"/>
                    <a:gd name="T24" fmla="*/ 13 w 180"/>
                    <a:gd name="T25" fmla="*/ 27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0" h="748">
                      <a:moveTo>
                        <a:pt x="13" y="27"/>
                      </a:moveTo>
                      <a:cubicBezTo>
                        <a:pt x="20" y="36"/>
                        <a:pt x="26" y="47"/>
                        <a:pt x="28" y="60"/>
                      </a:cubicBezTo>
                      <a:cubicBezTo>
                        <a:pt x="67" y="323"/>
                        <a:pt x="67" y="323"/>
                        <a:pt x="67" y="323"/>
                      </a:cubicBezTo>
                      <a:cubicBezTo>
                        <a:pt x="73" y="362"/>
                        <a:pt x="72" y="425"/>
                        <a:pt x="65" y="464"/>
                      </a:cubicBezTo>
                      <a:cubicBezTo>
                        <a:pt x="27" y="685"/>
                        <a:pt x="27" y="685"/>
                        <a:pt x="27" y="685"/>
                      </a:cubicBezTo>
                      <a:cubicBezTo>
                        <a:pt x="24" y="703"/>
                        <a:pt x="14" y="718"/>
                        <a:pt x="0" y="728"/>
                      </a:cubicBezTo>
                      <a:cubicBezTo>
                        <a:pt x="52" y="740"/>
                        <a:pt x="52" y="740"/>
                        <a:pt x="52" y="740"/>
                      </a:cubicBezTo>
                      <a:cubicBezTo>
                        <a:pt x="91" y="748"/>
                        <a:pt x="127" y="723"/>
                        <a:pt x="134" y="685"/>
                      </a:cubicBezTo>
                      <a:cubicBezTo>
                        <a:pt x="172" y="464"/>
                        <a:pt x="172" y="464"/>
                        <a:pt x="172" y="464"/>
                      </a:cubicBezTo>
                      <a:cubicBezTo>
                        <a:pt x="179" y="425"/>
                        <a:pt x="180" y="362"/>
                        <a:pt x="174" y="323"/>
                      </a:cubicBezTo>
                      <a:cubicBezTo>
                        <a:pt x="135" y="60"/>
                        <a:pt x="135" y="60"/>
                        <a:pt x="135" y="60"/>
                      </a:cubicBezTo>
                      <a:cubicBezTo>
                        <a:pt x="129" y="21"/>
                        <a:pt x="94" y="0"/>
                        <a:pt x="57" y="12"/>
                      </a:cubicBezTo>
                      <a:lnTo>
                        <a:pt x="13" y="27"/>
                      </a:lnTo>
                      <a:close/>
                    </a:path>
                  </a:pathLst>
                </a:custGeom>
                <a:solidFill>
                  <a:srgbClr val="77482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57" name="Freeform 18"/>
                <p:cNvSpPr>
                  <a:spLocks/>
                </p:cNvSpPr>
                <p:nvPr/>
              </p:nvSpPr>
              <p:spPr bwMode="auto">
                <a:xfrm>
                  <a:off x="2496" y="2563"/>
                  <a:ext cx="914" cy="852"/>
                </a:xfrm>
                <a:custGeom>
                  <a:avLst/>
                  <a:gdLst>
                    <a:gd name="T0" fmla="*/ 455 w 723"/>
                    <a:gd name="T1" fmla="*/ 19 h 674"/>
                    <a:gd name="T2" fmla="*/ 339 w 723"/>
                    <a:gd name="T3" fmla="*/ 33 h 674"/>
                    <a:gd name="T4" fmla="*/ 37 w 723"/>
                    <a:gd name="T5" fmla="*/ 310 h 674"/>
                    <a:gd name="T6" fmla="*/ 20 w 723"/>
                    <a:gd name="T7" fmla="*/ 420 h 674"/>
                    <a:gd name="T8" fmla="*/ 142 w 723"/>
                    <a:gd name="T9" fmla="*/ 630 h 674"/>
                    <a:gd name="T10" fmla="*/ 237 w 723"/>
                    <a:gd name="T11" fmla="*/ 653 h 674"/>
                    <a:gd name="T12" fmla="*/ 426 w 723"/>
                    <a:gd name="T13" fmla="*/ 533 h 674"/>
                    <a:gd name="T14" fmla="*/ 531 w 723"/>
                    <a:gd name="T15" fmla="*/ 439 h 674"/>
                    <a:gd name="T16" fmla="*/ 698 w 723"/>
                    <a:gd name="T17" fmla="*/ 233 h 674"/>
                    <a:gd name="T18" fmla="*/ 681 w 723"/>
                    <a:gd name="T19" fmla="*/ 143 h 674"/>
                    <a:gd name="T20" fmla="*/ 455 w 723"/>
                    <a:gd name="T21" fmla="*/ 19 h 6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23" h="674">
                      <a:moveTo>
                        <a:pt x="455" y="19"/>
                      </a:moveTo>
                      <a:cubicBezTo>
                        <a:pt x="420" y="0"/>
                        <a:pt x="368" y="6"/>
                        <a:pt x="339" y="33"/>
                      </a:cubicBezTo>
                      <a:cubicBezTo>
                        <a:pt x="37" y="310"/>
                        <a:pt x="37" y="310"/>
                        <a:pt x="37" y="310"/>
                      </a:cubicBezTo>
                      <a:cubicBezTo>
                        <a:pt x="8" y="336"/>
                        <a:pt x="0" y="386"/>
                        <a:pt x="20" y="420"/>
                      </a:cubicBezTo>
                      <a:cubicBezTo>
                        <a:pt x="142" y="630"/>
                        <a:pt x="142" y="630"/>
                        <a:pt x="142" y="630"/>
                      </a:cubicBezTo>
                      <a:cubicBezTo>
                        <a:pt x="161" y="664"/>
                        <a:pt x="204" y="674"/>
                        <a:pt x="237" y="653"/>
                      </a:cubicBezTo>
                      <a:cubicBezTo>
                        <a:pt x="426" y="533"/>
                        <a:pt x="426" y="533"/>
                        <a:pt x="426" y="533"/>
                      </a:cubicBezTo>
                      <a:cubicBezTo>
                        <a:pt x="459" y="511"/>
                        <a:pt x="506" y="469"/>
                        <a:pt x="531" y="439"/>
                      </a:cubicBezTo>
                      <a:cubicBezTo>
                        <a:pt x="698" y="233"/>
                        <a:pt x="698" y="233"/>
                        <a:pt x="698" y="233"/>
                      </a:cubicBezTo>
                      <a:cubicBezTo>
                        <a:pt x="723" y="202"/>
                        <a:pt x="715" y="162"/>
                        <a:pt x="681" y="143"/>
                      </a:cubicBezTo>
                      <a:lnTo>
                        <a:pt x="455" y="19"/>
                      </a:lnTo>
                      <a:close/>
                    </a:path>
                  </a:pathLst>
                </a:custGeom>
                <a:solidFill>
                  <a:srgbClr val="5F39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58" name="Freeform 19"/>
                <p:cNvSpPr>
                  <a:spLocks/>
                </p:cNvSpPr>
                <p:nvPr/>
              </p:nvSpPr>
              <p:spPr bwMode="auto">
                <a:xfrm>
                  <a:off x="2641" y="2716"/>
                  <a:ext cx="769" cy="699"/>
                </a:xfrm>
                <a:custGeom>
                  <a:avLst/>
                  <a:gdLst>
                    <a:gd name="T0" fmla="*/ 525 w 608"/>
                    <a:gd name="T1" fmla="*/ 0 h 553"/>
                    <a:gd name="T2" fmla="*/ 511 w 608"/>
                    <a:gd name="T3" fmla="*/ 33 h 553"/>
                    <a:gd name="T4" fmla="*/ 344 w 608"/>
                    <a:gd name="T5" fmla="*/ 239 h 553"/>
                    <a:gd name="T6" fmla="*/ 239 w 608"/>
                    <a:gd name="T7" fmla="*/ 333 h 553"/>
                    <a:gd name="T8" fmla="*/ 50 w 608"/>
                    <a:gd name="T9" fmla="*/ 453 h 553"/>
                    <a:gd name="T10" fmla="*/ 0 w 608"/>
                    <a:gd name="T11" fmla="*/ 463 h 553"/>
                    <a:gd name="T12" fmla="*/ 27 w 608"/>
                    <a:gd name="T13" fmla="*/ 509 h 553"/>
                    <a:gd name="T14" fmla="*/ 122 w 608"/>
                    <a:gd name="T15" fmla="*/ 532 h 553"/>
                    <a:gd name="T16" fmla="*/ 311 w 608"/>
                    <a:gd name="T17" fmla="*/ 412 h 553"/>
                    <a:gd name="T18" fmla="*/ 416 w 608"/>
                    <a:gd name="T19" fmla="*/ 318 h 553"/>
                    <a:gd name="T20" fmla="*/ 583 w 608"/>
                    <a:gd name="T21" fmla="*/ 112 h 553"/>
                    <a:gd name="T22" fmla="*/ 566 w 608"/>
                    <a:gd name="T23" fmla="*/ 22 h 553"/>
                    <a:gd name="T24" fmla="*/ 525 w 608"/>
                    <a:gd name="T25" fmla="*/ 0 h 5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08" h="553">
                      <a:moveTo>
                        <a:pt x="525" y="0"/>
                      </a:moveTo>
                      <a:cubicBezTo>
                        <a:pt x="524" y="11"/>
                        <a:pt x="519" y="22"/>
                        <a:pt x="511" y="33"/>
                      </a:cubicBezTo>
                      <a:cubicBezTo>
                        <a:pt x="344" y="239"/>
                        <a:pt x="344" y="239"/>
                        <a:pt x="344" y="239"/>
                      </a:cubicBezTo>
                      <a:cubicBezTo>
                        <a:pt x="319" y="269"/>
                        <a:pt x="272" y="311"/>
                        <a:pt x="239" y="333"/>
                      </a:cubicBezTo>
                      <a:cubicBezTo>
                        <a:pt x="50" y="453"/>
                        <a:pt x="50" y="453"/>
                        <a:pt x="50" y="453"/>
                      </a:cubicBezTo>
                      <a:cubicBezTo>
                        <a:pt x="35" y="463"/>
                        <a:pt x="17" y="466"/>
                        <a:pt x="0" y="463"/>
                      </a:cubicBezTo>
                      <a:cubicBezTo>
                        <a:pt x="27" y="509"/>
                        <a:pt x="27" y="509"/>
                        <a:pt x="27" y="509"/>
                      </a:cubicBezTo>
                      <a:cubicBezTo>
                        <a:pt x="46" y="543"/>
                        <a:pt x="89" y="553"/>
                        <a:pt x="122" y="532"/>
                      </a:cubicBezTo>
                      <a:cubicBezTo>
                        <a:pt x="311" y="412"/>
                        <a:pt x="311" y="412"/>
                        <a:pt x="311" y="412"/>
                      </a:cubicBezTo>
                      <a:cubicBezTo>
                        <a:pt x="344" y="390"/>
                        <a:pt x="391" y="348"/>
                        <a:pt x="416" y="318"/>
                      </a:cubicBezTo>
                      <a:cubicBezTo>
                        <a:pt x="583" y="112"/>
                        <a:pt x="583" y="112"/>
                        <a:pt x="583" y="112"/>
                      </a:cubicBezTo>
                      <a:cubicBezTo>
                        <a:pt x="608" y="81"/>
                        <a:pt x="600" y="41"/>
                        <a:pt x="566" y="22"/>
                      </a:cubicBezTo>
                      <a:lnTo>
                        <a:pt x="525" y="0"/>
                      </a:lnTo>
                      <a:close/>
                    </a:path>
                  </a:pathLst>
                </a:custGeom>
                <a:solidFill>
                  <a:srgbClr val="77482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59" name="Freeform 20"/>
                <p:cNvSpPr>
                  <a:spLocks/>
                </p:cNvSpPr>
                <p:nvPr/>
              </p:nvSpPr>
              <p:spPr bwMode="auto">
                <a:xfrm>
                  <a:off x="71" y="1748"/>
                  <a:ext cx="1207" cy="915"/>
                </a:xfrm>
                <a:custGeom>
                  <a:avLst/>
                  <a:gdLst>
                    <a:gd name="T0" fmla="*/ 126 w 955"/>
                    <a:gd name="T1" fmla="*/ 2 h 724"/>
                    <a:gd name="T2" fmla="*/ 938 w 955"/>
                    <a:gd name="T3" fmla="*/ 158 h 724"/>
                    <a:gd name="T4" fmla="*/ 953 w 955"/>
                    <a:gd name="T5" fmla="*/ 180 h 724"/>
                    <a:gd name="T6" fmla="*/ 852 w 955"/>
                    <a:gd name="T7" fmla="*/ 707 h 724"/>
                    <a:gd name="T8" fmla="*/ 830 w 955"/>
                    <a:gd name="T9" fmla="*/ 722 h 724"/>
                    <a:gd name="T10" fmla="*/ 18 w 955"/>
                    <a:gd name="T11" fmla="*/ 566 h 724"/>
                    <a:gd name="T12" fmla="*/ 2 w 955"/>
                    <a:gd name="T13" fmla="*/ 544 h 724"/>
                    <a:gd name="T14" fmla="*/ 104 w 955"/>
                    <a:gd name="T15" fmla="*/ 17 h 724"/>
                    <a:gd name="T16" fmla="*/ 126 w 955"/>
                    <a:gd name="T17" fmla="*/ 2 h 7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55" h="724">
                      <a:moveTo>
                        <a:pt x="126" y="2"/>
                      </a:moveTo>
                      <a:cubicBezTo>
                        <a:pt x="938" y="158"/>
                        <a:pt x="938" y="158"/>
                        <a:pt x="938" y="158"/>
                      </a:cubicBezTo>
                      <a:cubicBezTo>
                        <a:pt x="949" y="160"/>
                        <a:pt x="955" y="170"/>
                        <a:pt x="953" y="180"/>
                      </a:cubicBezTo>
                      <a:cubicBezTo>
                        <a:pt x="852" y="707"/>
                        <a:pt x="852" y="707"/>
                        <a:pt x="852" y="707"/>
                      </a:cubicBezTo>
                      <a:cubicBezTo>
                        <a:pt x="850" y="717"/>
                        <a:pt x="840" y="724"/>
                        <a:pt x="830" y="722"/>
                      </a:cubicBezTo>
                      <a:cubicBezTo>
                        <a:pt x="18" y="566"/>
                        <a:pt x="18" y="566"/>
                        <a:pt x="18" y="566"/>
                      </a:cubicBezTo>
                      <a:cubicBezTo>
                        <a:pt x="7" y="564"/>
                        <a:pt x="0" y="554"/>
                        <a:pt x="2" y="544"/>
                      </a:cubicBezTo>
                      <a:cubicBezTo>
                        <a:pt x="104" y="17"/>
                        <a:pt x="104" y="17"/>
                        <a:pt x="104" y="17"/>
                      </a:cubicBezTo>
                      <a:cubicBezTo>
                        <a:pt x="106" y="7"/>
                        <a:pt x="116" y="0"/>
                        <a:pt x="126" y="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60" name="Freeform 21"/>
                <p:cNvSpPr>
                  <a:spLocks/>
                </p:cNvSpPr>
                <p:nvPr/>
              </p:nvSpPr>
              <p:spPr bwMode="auto">
                <a:xfrm>
                  <a:off x="1144" y="2026"/>
                  <a:ext cx="53" cy="47"/>
                </a:xfrm>
                <a:custGeom>
                  <a:avLst/>
                  <a:gdLst>
                    <a:gd name="T0" fmla="*/ 11 w 42"/>
                    <a:gd name="T1" fmla="*/ 1 h 37"/>
                    <a:gd name="T2" fmla="*/ 37 w 42"/>
                    <a:gd name="T3" fmla="*/ 6 h 37"/>
                    <a:gd name="T4" fmla="*/ 42 w 42"/>
                    <a:gd name="T5" fmla="*/ 12 h 37"/>
                    <a:gd name="T6" fmla="*/ 38 w 42"/>
                    <a:gd name="T7" fmla="*/ 32 h 37"/>
                    <a:gd name="T8" fmla="*/ 31 w 42"/>
                    <a:gd name="T9" fmla="*/ 36 h 37"/>
                    <a:gd name="T10" fmla="*/ 5 w 42"/>
                    <a:gd name="T11" fmla="*/ 31 h 37"/>
                    <a:gd name="T12" fmla="*/ 1 w 42"/>
                    <a:gd name="T13" fmla="*/ 25 h 37"/>
                    <a:gd name="T14" fmla="*/ 4 w 42"/>
                    <a:gd name="T15" fmla="*/ 5 h 37"/>
                    <a:gd name="T16" fmla="*/ 11 w 42"/>
                    <a:gd name="T17" fmla="*/ 1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" h="37">
                      <a:moveTo>
                        <a:pt x="11" y="1"/>
                      </a:moveTo>
                      <a:cubicBezTo>
                        <a:pt x="37" y="6"/>
                        <a:pt x="37" y="6"/>
                        <a:pt x="37" y="6"/>
                      </a:cubicBezTo>
                      <a:cubicBezTo>
                        <a:pt x="40" y="6"/>
                        <a:pt x="42" y="9"/>
                        <a:pt x="42" y="12"/>
                      </a:cubicBezTo>
                      <a:cubicBezTo>
                        <a:pt x="38" y="32"/>
                        <a:pt x="38" y="32"/>
                        <a:pt x="38" y="32"/>
                      </a:cubicBezTo>
                      <a:cubicBezTo>
                        <a:pt x="37" y="35"/>
                        <a:pt x="34" y="37"/>
                        <a:pt x="31" y="36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1"/>
                        <a:pt x="0" y="28"/>
                        <a:pt x="1" y="2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61" name="Freeform 22"/>
                <p:cNvSpPr>
                  <a:spLocks/>
                </p:cNvSpPr>
                <p:nvPr/>
              </p:nvSpPr>
              <p:spPr bwMode="auto">
                <a:xfrm>
                  <a:off x="1133" y="2074"/>
                  <a:ext cx="55" cy="57"/>
                </a:xfrm>
                <a:custGeom>
                  <a:avLst/>
                  <a:gdLst>
                    <a:gd name="T0" fmla="*/ 14 w 44"/>
                    <a:gd name="T1" fmla="*/ 0 h 45"/>
                    <a:gd name="T2" fmla="*/ 38 w 44"/>
                    <a:gd name="T3" fmla="*/ 5 h 45"/>
                    <a:gd name="T4" fmla="*/ 43 w 44"/>
                    <a:gd name="T5" fmla="*/ 13 h 45"/>
                    <a:gd name="T6" fmla="*/ 38 w 44"/>
                    <a:gd name="T7" fmla="*/ 39 h 45"/>
                    <a:gd name="T8" fmla="*/ 30 w 44"/>
                    <a:gd name="T9" fmla="*/ 44 h 45"/>
                    <a:gd name="T10" fmla="*/ 6 w 44"/>
                    <a:gd name="T11" fmla="*/ 40 h 45"/>
                    <a:gd name="T12" fmla="*/ 1 w 44"/>
                    <a:gd name="T13" fmla="*/ 32 h 45"/>
                    <a:gd name="T14" fmla="*/ 6 w 44"/>
                    <a:gd name="T15" fmla="*/ 6 h 45"/>
                    <a:gd name="T16" fmla="*/ 14 w 44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" h="45">
                      <a:moveTo>
                        <a:pt x="14" y="0"/>
                      </a:moveTo>
                      <a:cubicBezTo>
                        <a:pt x="38" y="5"/>
                        <a:pt x="38" y="5"/>
                        <a:pt x="38" y="5"/>
                      </a:cubicBezTo>
                      <a:cubicBezTo>
                        <a:pt x="41" y="5"/>
                        <a:pt x="44" y="9"/>
                        <a:pt x="43" y="13"/>
                      </a:cubicBezTo>
                      <a:cubicBezTo>
                        <a:pt x="38" y="39"/>
                        <a:pt x="38" y="39"/>
                        <a:pt x="38" y="39"/>
                      </a:cubicBezTo>
                      <a:cubicBezTo>
                        <a:pt x="37" y="43"/>
                        <a:pt x="34" y="45"/>
                        <a:pt x="30" y="44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62" name="Freeform 23"/>
                <p:cNvSpPr>
                  <a:spLocks/>
                </p:cNvSpPr>
                <p:nvPr/>
              </p:nvSpPr>
              <p:spPr bwMode="auto">
                <a:xfrm>
                  <a:off x="1121" y="2132"/>
                  <a:ext cx="56" cy="59"/>
                </a:xfrm>
                <a:custGeom>
                  <a:avLst/>
                  <a:gdLst>
                    <a:gd name="T0" fmla="*/ 14 w 44"/>
                    <a:gd name="T1" fmla="*/ 1 h 46"/>
                    <a:gd name="T2" fmla="*/ 38 w 44"/>
                    <a:gd name="T3" fmla="*/ 5 h 46"/>
                    <a:gd name="T4" fmla="*/ 43 w 44"/>
                    <a:gd name="T5" fmla="*/ 13 h 46"/>
                    <a:gd name="T6" fmla="*/ 38 w 44"/>
                    <a:gd name="T7" fmla="*/ 40 h 46"/>
                    <a:gd name="T8" fmla="*/ 30 w 44"/>
                    <a:gd name="T9" fmla="*/ 45 h 46"/>
                    <a:gd name="T10" fmla="*/ 6 w 44"/>
                    <a:gd name="T11" fmla="*/ 40 h 46"/>
                    <a:gd name="T12" fmla="*/ 1 w 44"/>
                    <a:gd name="T13" fmla="*/ 32 h 46"/>
                    <a:gd name="T14" fmla="*/ 6 w 44"/>
                    <a:gd name="T15" fmla="*/ 6 h 46"/>
                    <a:gd name="T16" fmla="*/ 14 w 44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" h="46">
                      <a:moveTo>
                        <a:pt x="14" y="1"/>
                      </a:moveTo>
                      <a:cubicBezTo>
                        <a:pt x="38" y="5"/>
                        <a:pt x="38" y="5"/>
                        <a:pt x="38" y="5"/>
                      </a:cubicBezTo>
                      <a:cubicBezTo>
                        <a:pt x="42" y="6"/>
                        <a:pt x="44" y="10"/>
                        <a:pt x="43" y="13"/>
                      </a:cubicBezTo>
                      <a:cubicBezTo>
                        <a:pt x="38" y="40"/>
                        <a:pt x="38" y="40"/>
                        <a:pt x="38" y="40"/>
                      </a:cubicBezTo>
                      <a:cubicBezTo>
                        <a:pt x="38" y="43"/>
                        <a:pt x="34" y="46"/>
                        <a:pt x="30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63" name="Freeform 24"/>
                <p:cNvSpPr>
                  <a:spLocks/>
                </p:cNvSpPr>
                <p:nvPr/>
              </p:nvSpPr>
              <p:spPr bwMode="auto">
                <a:xfrm>
                  <a:off x="1111" y="2192"/>
                  <a:ext cx="55" cy="57"/>
                </a:xfrm>
                <a:custGeom>
                  <a:avLst/>
                  <a:gdLst>
                    <a:gd name="T0" fmla="*/ 13 w 43"/>
                    <a:gd name="T1" fmla="*/ 0 h 45"/>
                    <a:gd name="T2" fmla="*/ 37 w 43"/>
                    <a:gd name="T3" fmla="*/ 5 h 45"/>
                    <a:gd name="T4" fmla="*/ 42 w 43"/>
                    <a:gd name="T5" fmla="*/ 13 h 45"/>
                    <a:gd name="T6" fmla="*/ 37 w 43"/>
                    <a:gd name="T7" fmla="*/ 39 h 45"/>
                    <a:gd name="T8" fmla="*/ 29 w 43"/>
                    <a:gd name="T9" fmla="*/ 44 h 45"/>
                    <a:gd name="T10" fmla="*/ 6 w 43"/>
                    <a:gd name="T11" fmla="*/ 40 h 45"/>
                    <a:gd name="T12" fmla="*/ 0 w 43"/>
                    <a:gd name="T13" fmla="*/ 32 h 45"/>
                    <a:gd name="T14" fmla="*/ 5 w 43"/>
                    <a:gd name="T15" fmla="*/ 6 h 45"/>
                    <a:gd name="T16" fmla="*/ 13 w 43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5">
                      <a:moveTo>
                        <a:pt x="13" y="0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1" y="5"/>
                        <a:pt x="43" y="9"/>
                        <a:pt x="42" y="13"/>
                      </a:cubicBezTo>
                      <a:cubicBezTo>
                        <a:pt x="37" y="39"/>
                        <a:pt x="37" y="39"/>
                        <a:pt x="37" y="39"/>
                      </a:cubicBezTo>
                      <a:cubicBezTo>
                        <a:pt x="37" y="43"/>
                        <a:pt x="33" y="45"/>
                        <a:pt x="29" y="44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3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64" name="Freeform 25"/>
                <p:cNvSpPr>
                  <a:spLocks/>
                </p:cNvSpPr>
                <p:nvPr/>
              </p:nvSpPr>
              <p:spPr bwMode="auto">
                <a:xfrm>
                  <a:off x="1100" y="2250"/>
                  <a:ext cx="54" cy="58"/>
                </a:xfrm>
                <a:custGeom>
                  <a:avLst/>
                  <a:gdLst>
                    <a:gd name="T0" fmla="*/ 13 w 43"/>
                    <a:gd name="T1" fmla="*/ 1 h 46"/>
                    <a:gd name="T2" fmla="*/ 37 w 43"/>
                    <a:gd name="T3" fmla="*/ 5 h 46"/>
                    <a:gd name="T4" fmla="*/ 42 w 43"/>
                    <a:gd name="T5" fmla="*/ 13 h 46"/>
                    <a:gd name="T6" fmla="*/ 37 w 43"/>
                    <a:gd name="T7" fmla="*/ 40 h 46"/>
                    <a:gd name="T8" fmla="*/ 29 w 43"/>
                    <a:gd name="T9" fmla="*/ 45 h 46"/>
                    <a:gd name="T10" fmla="*/ 6 w 43"/>
                    <a:gd name="T11" fmla="*/ 40 h 46"/>
                    <a:gd name="T12" fmla="*/ 0 w 43"/>
                    <a:gd name="T13" fmla="*/ 32 h 46"/>
                    <a:gd name="T14" fmla="*/ 5 w 43"/>
                    <a:gd name="T15" fmla="*/ 6 h 46"/>
                    <a:gd name="T16" fmla="*/ 13 w 43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6">
                      <a:moveTo>
                        <a:pt x="13" y="1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1" y="6"/>
                        <a:pt x="43" y="10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7" y="43"/>
                        <a:pt x="33" y="46"/>
                        <a:pt x="29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40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3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65" name="Freeform 26"/>
                <p:cNvSpPr>
                  <a:spLocks/>
                </p:cNvSpPr>
                <p:nvPr/>
              </p:nvSpPr>
              <p:spPr bwMode="auto">
                <a:xfrm>
                  <a:off x="1089" y="2309"/>
                  <a:ext cx="54" cy="57"/>
                </a:xfrm>
                <a:custGeom>
                  <a:avLst/>
                  <a:gdLst>
                    <a:gd name="T0" fmla="*/ 13 w 43"/>
                    <a:gd name="T1" fmla="*/ 0 h 45"/>
                    <a:gd name="T2" fmla="*/ 37 w 43"/>
                    <a:gd name="T3" fmla="*/ 5 h 45"/>
                    <a:gd name="T4" fmla="*/ 42 w 43"/>
                    <a:gd name="T5" fmla="*/ 13 h 45"/>
                    <a:gd name="T6" fmla="*/ 37 w 43"/>
                    <a:gd name="T7" fmla="*/ 39 h 45"/>
                    <a:gd name="T8" fmla="*/ 30 w 43"/>
                    <a:gd name="T9" fmla="*/ 44 h 45"/>
                    <a:gd name="T10" fmla="*/ 6 w 43"/>
                    <a:gd name="T11" fmla="*/ 40 h 45"/>
                    <a:gd name="T12" fmla="*/ 0 w 43"/>
                    <a:gd name="T13" fmla="*/ 32 h 45"/>
                    <a:gd name="T14" fmla="*/ 5 w 43"/>
                    <a:gd name="T15" fmla="*/ 6 h 45"/>
                    <a:gd name="T16" fmla="*/ 13 w 43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5">
                      <a:moveTo>
                        <a:pt x="13" y="0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1" y="5"/>
                        <a:pt x="43" y="9"/>
                        <a:pt x="42" y="13"/>
                      </a:cubicBezTo>
                      <a:cubicBezTo>
                        <a:pt x="37" y="39"/>
                        <a:pt x="37" y="39"/>
                        <a:pt x="37" y="39"/>
                      </a:cubicBezTo>
                      <a:cubicBezTo>
                        <a:pt x="37" y="43"/>
                        <a:pt x="33" y="45"/>
                        <a:pt x="30" y="44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3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66" name="Freeform 27"/>
                <p:cNvSpPr>
                  <a:spLocks/>
                </p:cNvSpPr>
                <p:nvPr/>
              </p:nvSpPr>
              <p:spPr bwMode="auto">
                <a:xfrm>
                  <a:off x="1086" y="2015"/>
                  <a:ext cx="53" cy="47"/>
                </a:xfrm>
                <a:custGeom>
                  <a:avLst/>
                  <a:gdLst>
                    <a:gd name="T0" fmla="*/ 11 w 42"/>
                    <a:gd name="T1" fmla="*/ 1 h 37"/>
                    <a:gd name="T2" fmla="*/ 37 w 42"/>
                    <a:gd name="T3" fmla="*/ 6 h 37"/>
                    <a:gd name="T4" fmla="*/ 41 w 42"/>
                    <a:gd name="T5" fmla="*/ 12 h 37"/>
                    <a:gd name="T6" fmla="*/ 37 w 42"/>
                    <a:gd name="T7" fmla="*/ 32 h 37"/>
                    <a:gd name="T8" fmla="*/ 31 w 42"/>
                    <a:gd name="T9" fmla="*/ 36 h 37"/>
                    <a:gd name="T10" fmla="*/ 5 w 42"/>
                    <a:gd name="T11" fmla="*/ 31 h 37"/>
                    <a:gd name="T12" fmla="*/ 0 w 42"/>
                    <a:gd name="T13" fmla="*/ 25 h 37"/>
                    <a:gd name="T14" fmla="*/ 4 w 42"/>
                    <a:gd name="T15" fmla="*/ 5 h 37"/>
                    <a:gd name="T16" fmla="*/ 11 w 42"/>
                    <a:gd name="T17" fmla="*/ 1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" h="37">
                      <a:moveTo>
                        <a:pt x="11" y="1"/>
                      </a:moveTo>
                      <a:cubicBezTo>
                        <a:pt x="37" y="6"/>
                        <a:pt x="37" y="6"/>
                        <a:pt x="37" y="6"/>
                      </a:cubicBezTo>
                      <a:cubicBezTo>
                        <a:pt x="40" y="7"/>
                        <a:pt x="42" y="9"/>
                        <a:pt x="41" y="12"/>
                      </a:cubicBezTo>
                      <a:cubicBezTo>
                        <a:pt x="37" y="32"/>
                        <a:pt x="37" y="32"/>
                        <a:pt x="37" y="32"/>
                      </a:cubicBezTo>
                      <a:cubicBezTo>
                        <a:pt x="37" y="35"/>
                        <a:pt x="34" y="37"/>
                        <a:pt x="31" y="36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1"/>
                        <a:pt x="0" y="28"/>
                        <a:pt x="0" y="2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67" name="Freeform 28"/>
                <p:cNvSpPr>
                  <a:spLocks/>
                </p:cNvSpPr>
                <p:nvPr/>
              </p:nvSpPr>
              <p:spPr bwMode="auto">
                <a:xfrm>
                  <a:off x="1020" y="2052"/>
                  <a:ext cx="110" cy="68"/>
                </a:xfrm>
                <a:custGeom>
                  <a:avLst/>
                  <a:gdLst>
                    <a:gd name="T0" fmla="*/ 14 w 87"/>
                    <a:gd name="T1" fmla="*/ 1 h 54"/>
                    <a:gd name="T2" fmla="*/ 80 w 87"/>
                    <a:gd name="T3" fmla="*/ 14 h 54"/>
                    <a:gd name="T4" fmla="*/ 86 w 87"/>
                    <a:gd name="T5" fmla="*/ 22 h 54"/>
                    <a:gd name="T6" fmla="*/ 81 w 87"/>
                    <a:gd name="T7" fmla="*/ 48 h 54"/>
                    <a:gd name="T8" fmla="*/ 72 w 87"/>
                    <a:gd name="T9" fmla="*/ 53 h 54"/>
                    <a:gd name="T10" fmla="*/ 7 w 87"/>
                    <a:gd name="T11" fmla="*/ 41 h 54"/>
                    <a:gd name="T12" fmla="*/ 1 w 87"/>
                    <a:gd name="T13" fmla="*/ 32 h 54"/>
                    <a:gd name="T14" fmla="*/ 6 w 87"/>
                    <a:gd name="T15" fmla="*/ 7 h 54"/>
                    <a:gd name="T16" fmla="*/ 14 w 87"/>
                    <a:gd name="T17" fmla="*/ 1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7" h="54">
                      <a:moveTo>
                        <a:pt x="14" y="1"/>
                      </a:moveTo>
                      <a:cubicBezTo>
                        <a:pt x="80" y="14"/>
                        <a:pt x="80" y="14"/>
                        <a:pt x="80" y="14"/>
                      </a:cubicBezTo>
                      <a:cubicBezTo>
                        <a:pt x="84" y="15"/>
                        <a:pt x="87" y="18"/>
                        <a:pt x="86" y="22"/>
                      </a:cubicBezTo>
                      <a:cubicBezTo>
                        <a:pt x="81" y="48"/>
                        <a:pt x="81" y="48"/>
                        <a:pt x="81" y="48"/>
                      </a:cubicBezTo>
                      <a:cubicBezTo>
                        <a:pt x="80" y="52"/>
                        <a:pt x="76" y="54"/>
                        <a:pt x="72" y="53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68" name="Freeform 29"/>
                <p:cNvSpPr>
                  <a:spLocks/>
                </p:cNvSpPr>
                <p:nvPr/>
              </p:nvSpPr>
              <p:spPr bwMode="auto">
                <a:xfrm>
                  <a:off x="1047" y="2119"/>
                  <a:ext cx="72" cy="60"/>
                </a:xfrm>
                <a:custGeom>
                  <a:avLst/>
                  <a:gdLst>
                    <a:gd name="T0" fmla="*/ 15 w 57"/>
                    <a:gd name="T1" fmla="*/ 0 h 48"/>
                    <a:gd name="T2" fmla="*/ 50 w 57"/>
                    <a:gd name="T3" fmla="*/ 7 h 48"/>
                    <a:gd name="T4" fmla="*/ 56 w 57"/>
                    <a:gd name="T5" fmla="*/ 16 h 48"/>
                    <a:gd name="T6" fmla="*/ 51 w 57"/>
                    <a:gd name="T7" fmla="*/ 41 h 48"/>
                    <a:gd name="T8" fmla="*/ 43 w 57"/>
                    <a:gd name="T9" fmla="*/ 47 h 48"/>
                    <a:gd name="T10" fmla="*/ 7 w 57"/>
                    <a:gd name="T11" fmla="*/ 40 h 48"/>
                    <a:gd name="T12" fmla="*/ 1 w 57"/>
                    <a:gd name="T13" fmla="*/ 32 h 48"/>
                    <a:gd name="T14" fmla="*/ 6 w 57"/>
                    <a:gd name="T15" fmla="*/ 6 h 48"/>
                    <a:gd name="T16" fmla="*/ 15 w 57"/>
                    <a:gd name="T1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7" h="48">
                      <a:moveTo>
                        <a:pt x="15" y="0"/>
                      </a:moveTo>
                      <a:cubicBezTo>
                        <a:pt x="50" y="7"/>
                        <a:pt x="50" y="7"/>
                        <a:pt x="50" y="7"/>
                      </a:cubicBezTo>
                      <a:cubicBezTo>
                        <a:pt x="54" y="8"/>
                        <a:pt x="57" y="12"/>
                        <a:pt x="56" y="16"/>
                      </a:cubicBezTo>
                      <a:cubicBezTo>
                        <a:pt x="51" y="41"/>
                        <a:pt x="51" y="41"/>
                        <a:pt x="51" y="41"/>
                      </a:cubicBezTo>
                      <a:cubicBezTo>
                        <a:pt x="50" y="45"/>
                        <a:pt x="46" y="48"/>
                        <a:pt x="43" y="47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1" y="0"/>
                        <a:pt x="15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69" name="Freeform 30"/>
                <p:cNvSpPr>
                  <a:spLocks/>
                </p:cNvSpPr>
                <p:nvPr/>
              </p:nvSpPr>
              <p:spPr bwMode="auto">
                <a:xfrm>
                  <a:off x="991" y="2168"/>
                  <a:ext cx="116" cy="69"/>
                </a:xfrm>
                <a:custGeom>
                  <a:avLst/>
                  <a:gdLst>
                    <a:gd name="T0" fmla="*/ 14 w 92"/>
                    <a:gd name="T1" fmla="*/ 1 h 55"/>
                    <a:gd name="T2" fmla="*/ 85 w 92"/>
                    <a:gd name="T3" fmla="*/ 15 h 55"/>
                    <a:gd name="T4" fmla="*/ 91 w 92"/>
                    <a:gd name="T5" fmla="*/ 23 h 55"/>
                    <a:gd name="T6" fmla="*/ 86 w 92"/>
                    <a:gd name="T7" fmla="*/ 49 h 55"/>
                    <a:gd name="T8" fmla="*/ 78 w 92"/>
                    <a:gd name="T9" fmla="*/ 54 h 55"/>
                    <a:gd name="T10" fmla="*/ 7 w 92"/>
                    <a:gd name="T11" fmla="*/ 41 h 55"/>
                    <a:gd name="T12" fmla="*/ 1 w 92"/>
                    <a:gd name="T13" fmla="*/ 32 h 55"/>
                    <a:gd name="T14" fmla="*/ 6 w 92"/>
                    <a:gd name="T15" fmla="*/ 7 h 55"/>
                    <a:gd name="T16" fmla="*/ 14 w 92"/>
                    <a:gd name="T17" fmla="*/ 1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2" h="55">
                      <a:moveTo>
                        <a:pt x="14" y="1"/>
                      </a:moveTo>
                      <a:cubicBezTo>
                        <a:pt x="85" y="15"/>
                        <a:pt x="85" y="15"/>
                        <a:pt x="85" y="15"/>
                      </a:cubicBezTo>
                      <a:cubicBezTo>
                        <a:pt x="89" y="16"/>
                        <a:pt x="92" y="19"/>
                        <a:pt x="91" y="23"/>
                      </a:cubicBezTo>
                      <a:cubicBezTo>
                        <a:pt x="86" y="49"/>
                        <a:pt x="86" y="49"/>
                        <a:pt x="86" y="49"/>
                      </a:cubicBezTo>
                      <a:cubicBezTo>
                        <a:pt x="85" y="53"/>
                        <a:pt x="81" y="55"/>
                        <a:pt x="78" y="54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70" name="Freeform 31"/>
                <p:cNvSpPr>
                  <a:spLocks/>
                </p:cNvSpPr>
                <p:nvPr/>
              </p:nvSpPr>
              <p:spPr bwMode="auto">
                <a:xfrm>
                  <a:off x="1040" y="2239"/>
                  <a:ext cx="56" cy="58"/>
                </a:xfrm>
                <a:custGeom>
                  <a:avLst/>
                  <a:gdLst>
                    <a:gd name="T0" fmla="*/ 14 w 44"/>
                    <a:gd name="T1" fmla="*/ 1 h 46"/>
                    <a:gd name="T2" fmla="*/ 38 w 44"/>
                    <a:gd name="T3" fmla="*/ 5 h 46"/>
                    <a:gd name="T4" fmla="*/ 43 w 44"/>
                    <a:gd name="T5" fmla="*/ 13 h 46"/>
                    <a:gd name="T6" fmla="*/ 38 w 44"/>
                    <a:gd name="T7" fmla="*/ 40 h 46"/>
                    <a:gd name="T8" fmla="*/ 30 w 44"/>
                    <a:gd name="T9" fmla="*/ 45 h 46"/>
                    <a:gd name="T10" fmla="*/ 6 w 44"/>
                    <a:gd name="T11" fmla="*/ 40 h 46"/>
                    <a:gd name="T12" fmla="*/ 1 w 44"/>
                    <a:gd name="T13" fmla="*/ 33 h 46"/>
                    <a:gd name="T14" fmla="*/ 6 w 44"/>
                    <a:gd name="T15" fmla="*/ 6 h 46"/>
                    <a:gd name="T16" fmla="*/ 14 w 44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" h="46">
                      <a:moveTo>
                        <a:pt x="14" y="1"/>
                      </a:moveTo>
                      <a:cubicBezTo>
                        <a:pt x="38" y="5"/>
                        <a:pt x="38" y="5"/>
                        <a:pt x="38" y="5"/>
                      </a:cubicBezTo>
                      <a:cubicBezTo>
                        <a:pt x="41" y="6"/>
                        <a:pt x="44" y="10"/>
                        <a:pt x="43" y="13"/>
                      </a:cubicBezTo>
                      <a:cubicBezTo>
                        <a:pt x="38" y="40"/>
                        <a:pt x="38" y="40"/>
                        <a:pt x="38" y="40"/>
                      </a:cubicBezTo>
                      <a:cubicBezTo>
                        <a:pt x="37" y="43"/>
                        <a:pt x="34" y="46"/>
                        <a:pt x="30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40"/>
                        <a:pt x="0" y="36"/>
                        <a:pt x="1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71" name="Freeform 32"/>
                <p:cNvSpPr>
                  <a:spLocks/>
                </p:cNvSpPr>
                <p:nvPr/>
              </p:nvSpPr>
              <p:spPr bwMode="auto">
                <a:xfrm>
                  <a:off x="1029" y="2298"/>
                  <a:ext cx="56" cy="57"/>
                </a:xfrm>
                <a:custGeom>
                  <a:avLst/>
                  <a:gdLst>
                    <a:gd name="T0" fmla="*/ 14 w 44"/>
                    <a:gd name="T1" fmla="*/ 0 h 45"/>
                    <a:gd name="T2" fmla="*/ 38 w 44"/>
                    <a:gd name="T3" fmla="*/ 5 h 45"/>
                    <a:gd name="T4" fmla="*/ 43 w 44"/>
                    <a:gd name="T5" fmla="*/ 13 h 45"/>
                    <a:gd name="T6" fmla="*/ 38 w 44"/>
                    <a:gd name="T7" fmla="*/ 39 h 45"/>
                    <a:gd name="T8" fmla="*/ 30 w 44"/>
                    <a:gd name="T9" fmla="*/ 45 h 45"/>
                    <a:gd name="T10" fmla="*/ 6 w 44"/>
                    <a:gd name="T11" fmla="*/ 40 h 45"/>
                    <a:gd name="T12" fmla="*/ 1 w 44"/>
                    <a:gd name="T13" fmla="*/ 32 h 45"/>
                    <a:gd name="T14" fmla="*/ 6 w 44"/>
                    <a:gd name="T15" fmla="*/ 6 h 45"/>
                    <a:gd name="T16" fmla="*/ 14 w 44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" h="45">
                      <a:moveTo>
                        <a:pt x="14" y="0"/>
                      </a:moveTo>
                      <a:cubicBezTo>
                        <a:pt x="38" y="5"/>
                        <a:pt x="38" y="5"/>
                        <a:pt x="38" y="5"/>
                      </a:cubicBezTo>
                      <a:cubicBezTo>
                        <a:pt x="41" y="6"/>
                        <a:pt x="44" y="9"/>
                        <a:pt x="43" y="13"/>
                      </a:cubicBezTo>
                      <a:cubicBezTo>
                        <a:pt x="38" y="39"/>
                        <a:pt x="38" y="39"/>
                        <a:pt x="38" y="39"/>
                      </a:cubicBezTo>
                      <a:cubicBezTo>
                        <a:pt x="37" y="43"/>
                        <a:pt x="34" y="45"/>
                        <a:pt x="30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72" name="Freeform 33"/>
                <p:cNvSpPr>
                  <a:spLocks/>
                </p:cNvSpPr>
                <p:nvPr/>
              </p:nvSpPr>
              <p:spPr bwMode="auto">
                <a:xfrm>
                  <a:off x="1032" y="2005"/>
                  <a:ext cx="48" cy="45"/>
                </a:xfrm>
                <a:custGeom>
                  <a:avLst/>
                  <a:gdLst>
                    <a:gd name="T0" fmla="*/ 11 w 38"/>
                    <a:gd name="T1" fmla="*/ 1 h 36"/>
                    <a:gd name="T2" fmla="*/ 34 w 38"/>
                    <a:gd name="T3" fmla="*/ 5 h 36"/>
                    <a:gd name="T4" fmla="*/ 38 w 38"/>
                    <a:gd name="T5" fmla="*/ 11 h 36"/>
                    <a:gd name="T6" fmla="*/ 34 w 38"/>
                    <a:gd name="T7" fmla="*/ 31 h 36"/>
                    <a:gd name="T8" fmla="*/ 28 w 38"/>
                    <a:gd name="T9" fmla="*/ 35 h 36"/>
                    <a:gd name="T10" fmla="*/ 5 w 38"/>
                    <a:gd name="T11" fmla="*/ 31 h 36"/>
                    <a:gd name="T12" fmla="*/ 1 w 38"/>
                    <a:gd name="T13" fmla="*/ 25 h 36"/>
                    <a:gd name="T14" fmla="*/ 4 w 38"/>
                    <a:gd name="T15" fmla="*/ 5 h 36"/>
                    <a:gd name="T16" fmla="*/ 11 w 38"/>
                    <a:gd name="T17" fmla="*/ 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6">
                      <a:moveTo>
                        <a:pt x="11" y="1"/>
                      </a:move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37" y="6"/>
                        <a:pt x="38" y="9"/>
                        <a:pt x="38" y="11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4" y="34"/>
                        <a:pt x="31" y="36"/>
                        <a:pt x="28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8"/>
                        <a:pt x="1" y="2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73" name="Freeform 34"/>
                <p:cNvSpPr>
                  <a:spLocks/>
                </p:cNvSpPr>
                <p:nvPr/>
              </p:nvSpPr>
              <p:spPr bwMode="auto">
                <a:xfrm>
                  <a:off x="977" y="1995"/>
                  <a:ext cx="48" cy="45"/>
                </a:xfrm>
                <a:custGeom>
                  <a:avLst/>
                  <a:gdLst>
                    <a:gd name="T0" fmla="*/ 10 w 38"/>
                    <a:gd name="T1" fmla="*/ 0 h 36"/>
                    <a:gd name="T2" fmla="*/ 33 w 38"/>
                    <a:gd name="T3" fmla="*/ 5 h 36"/>
                    <a:gd name="T4" fmla="*/ 37 w 38"/>
                    <a:gd name="T5" fmla="*/ 11 h 36"/>
                    <a:gd name="T6" fmla="*/ 34 w 38"/>
                    <a:gd name="T7" fmla="*/ 31 h 36"/>
                    <a:gd name="T8" fmla="*/ 27 w 38"/>
                    <a:gd name="T9" fmla="*/ 35 h 36"/>
                    <a:gd name="T10" fmla="*/ 5 w 38"/>
                    <a:gd name="T11" fmla="*/ 31 h 36"/>
                    <a:gd name="T12" fmla="*/ 0 w 38"/>
                    <a:gd name="T13" fmla="*/ 24 h 36"/>
                    <a:gd name="T14" fmla="*/ 4 w 38"/>
                    <a:gd name="T15" fmla="*/ 5 h 36"/>
                    <a:gd name="T16" fmla="*/ 10 w 38"/>
                    <a:gd name="T1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6">
                      <a:moveTo>
                        <a:pt x="10" y="0"/>
                      </a:move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6" y="5"/>
                        <a:pt x="38" y="8"/>
                        <a:pt x="37" y="11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3" y="34"/>
                        <a:pt x="30" y="36"/>
                        <a:pt x="27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7"/>
                        <a:pt x="0" y="2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4" y="2"/>
                        <a:pt x="7" y="0"/>
                        <a:pt x="10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74" name="Freeform 35"/>
                <p:cNvSpPr>
                  <a:spLocks/>
                </p:cNvSpPr>
                <p:nvPr/>
              </p:nvSpPr>
              <p:spPr bwMode="auto">
                <a:xfrm>
                  <a:off x="922" y="1983"/>
                  <a:ext cx="48" cy="46"/>
                </a:xfrm>
                <a:custGeom>
                  <a:avLst/>
                  <a:gdLst>
                    <a:gd name="T0" fmla="*/ 11 w 38"/>
                    <a:gd name="T1" fmla="*/ 1 h 36"/>
                    <a:gd name="T2" fmla="*/ 34 w 38"/>
                    <a:gd name="T3" fmla="*/ 5 h 36"/>
                    <a:gd name="T4" fmla="*/ 38 w 38"/>
                    <a:gd name="T5" fmla="*/ 12 h 36"/>
                    <a:gd name="T6" fmla="*/ 34 w 38"/>
                    <a:gd name="T7" fmla="*/ 31 h 36"/>
                    <a:gd name="T8" fmla="*/ 28 w 38"/>
                    <a:gd name="T9" fmla="*/ 36 h 36"/>
                    <a:gd name="T10" fmla="*/ 5 w 38"/>
                    <a:gd name="T11" fmla="*/ 31 h 36"/>
                    <a:gd name="T12" fmla="*/ 1 w 38"/>
                    <a:gd name="T13" fmla="*/ 25 h 36"/>
                    <a:gd name="T14" fmla="*/ 4 w 38"/>
                    <a:gd name="T15" fmla="*/ 5 h 36"/>
                    <a:gd name="T16" fmla="*/ 11 w 38"/>
                    <a:gd name="T17" fmla="*/ 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6">
                      <a:moveTo>
                        <a:pt x="11" y="1"/>
                      </a:move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37" y="6"/>
                        <a:pt x="38" y="9"/>
                        <a:pt x="38" y="12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4" y="34"/>
                        <a:pt x="31" y="36"/>
                        <a:pt x="28" y="36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1"/>
                        <a:pt x="0" y="28"/>
                        <a:pt x="1" y="2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75" name="Freeform 36"/>
                <p:cNvSpPr>
                  <a:spLocks/>
                </p:cNvSpPr>
                <p:nvPr/>
              </p:nvSpPr>
              <p:spPr bwMode="auto">
                <a:xfrm>
                  <a:off x="867" y="1973"/>
                  <a:ext cx="48" cy="46"/>
                </a:xfrm>
                <a:custGeom>
                  <a:avLst/>
                  <a:gdLst>
                    <a:gd name="T0" fmla="*/ 10 w 38"/>
                    <a:gd name="T1" fmla="*/ 1 h 36"/>
                    <a:gd name="T2" fmla="*/ 33 w 38"/>
                    <a:gd name="T3" fmla="*/ 5 h 36"/>
                    <a:gd name="T4" fmla="*/ 37 w 38"/>
                    <a:gd name="T5" fmla="*/ 11 h 36"/>
                    <a:gd name="T6" fmla="*/ 34 w 38"/>
                    <a:gd name="T7" fmla="*/ 31 h 36"/>
                    <a:gd name="T8" fmla="*/ 27 w 38"/>
                    <a:gd name="T9" fmla="*/ 35 h 36"/>
                    <a:gd name="T10" fmla="*/ 5 w 38"/>
                    <a:gd name="T11" fmla="*/ 31 h 36"/>
                    <a:gd name="T12" fmla="*/ 0 w 38"/>
                    <a:gd name="T13" fmla="*/ 24 h 36"/>
                    <a:gd name="T14" fmla="*/ 4 w 38"/>
                    <a:gd name="T15" fmla="*/ 5 h 36"/>
                    <a:gd name="T16" fmla="*/ 10 w 38"/>
                    <a:gd name="T17" fmla="*/ 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6">
                      <a:moveTo>
                        <a:pt x="10" y="1"/>
                      </a:move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6" y="6"/>
                        <a:pt x="38" y="8"/>
                        <a:pt x="37" y="11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3" y="34"/>
                        <a:pt x="30" y="36"/>
                        <a:pt x="27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7"/>
                        <a:pt x="0" y="2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4" y="2"/>
                        <a:pt x="7" y="0"/>
                        <a:pt x="10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76" name="Freeform 37"/>
                <p:cNvSpPr>
                  <a:spLocks/>
                </p:cNvSpPr>
                <p:nvPr/>
              </p:nvSpPr>
              <p:spPr bwMode="auto">
                <a:xfrm>
                  <a:off x="812" y="1963"/>
                  <a:ext cx="49" cy="46"/>
                </a:xfrm>
                <a:custGeom>
                  <a:avLst/>
                  <a:gdLst>
                    <a:gd name="T0" fmla="*/ 11 w 39"/>
                    <a:gd name="T1" fmla="*/ 0 h 36"/>
                    <a:gd name="T2" fmla="*/ 34 w 39"/>
                    <a:gd name="T3" fmla="*/ 5 h 36"/>
                    <a:gd name="T4" fmla="*/ 38 w 39"/>
                    <a:gd name="T5" fmla="*/ 11 h 36"/>
                    <a:gd name="T6" fmla="*/ 34 w 39"/>
                    <a:gd name="T7" fmla="*/ 31 h 36"/>
                    <a:gd name="T8" fmla="*/ 28 w 39"/>
                    <a:gd name="T9" fmla="*/ 35 h 36"/>
                    <a:gd name="T10" fmla="*/ 5 w 39"/>
                    <a:gd name="T11" fmla="*/ 31 h 36"/>
                    <a:gd name="T12" fmla="*/ 1 w 39"/>
                    <a:gd name="T13" fmla="*/ 24 h 36"/>
                    <a:gd name="T14" fmla="*/ 4 w 39"/>
                    <a:gd name="T15" fmla="*/ 5 h 36"/>
                    <a:gd name="T16" fmla="*/ 11 w 39"/>
                    <a:gd name="T1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" h="36">
                      <a:moveTo>
                        <a:pt x="11" y="0"/>
                      </a:move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37" y="5"/>
                        <a:pt x="39" y="8"/>
                        <a:pt x="38" y="11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4" y="34"/>
                        <a:pt x="31" y="36"/>
                        <a:pt x="28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7"/>
                        <a:pt x="1" y="2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77" name="Freeform 38"/>
                <p:cNvSpPr>
                  <a:spLocks/>
                </p:cNvSpPr>
                <p:nvPr/>
              </p:nvSpPr>
              <p:spPr bwMode="auto">
                <a:xfrm>
                  <a:off x="757" y="1952"/>
                  <a:ext cx="48" cy="45"/>
                </a:xfrm>
                <a:custGeom>
                  <a:avLst/>
                  <a:gdLst>
                    <a:gd name="T0" fmla="*/ 10 w 38"/>
                    <a:gd name="T1" fmla="*/ 1 h 36"/>
                    <a:gd name="T2" fmla="*/ 33 w 38"/>
                    <a:gd name="T3" fmla="*/ 5 h 36"/>
                    <a:gd name="T4" fmla="*/ 37 w 38"/>
                    <a:gd name="T5" fmla="*/ 12 h 36"/>
                    <a:gd name="T6" fmla="*/ 34 w 38"/>
                    <a:gd name="T7" fmla="*/ 31 h 36"/>
                    <a:gd name="T8" fmla="*/ 27 w 38"/>
                    <a:gd name="T9" fmla="*/ 36 h 36"/>
                    <a:gd name="T10" fmla="*/ 5 w 38"/>
                    <a:gd name="T11" fmla="*/ 31 h 36"/>
                    <a:gd name="T12" fmla="*/ 0 w 38"/>
                    <a:gd name="T13" fmla="*/ 25 h 36"/>
                    <a:gd name="T14" fmla="*/ 4 w 38"/>
                    <a:gd name="T15" fmla="*/ 5 h 36"/>
                    <a:gd name="T16" fmla="*/ 10 w 38"/>
                    <a:gd name="T17" fmla="*/ 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6">
                      <a:moveTo>
                        <a:pt x="10" y="1"/>
                      </a:move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6" y="6"/>
                        <a:pt x="38" y="9"/>
                        <a:pt x="37" y="12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3" y="34"/>
                        <a:pt x="30" y="36"/>
                        <a:pt x="27" y="36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1"/>
                        <a:pt x="0" y="28"/>
                        <a:pt x="0" y="2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4" y="2"/>
                        <a:pt x="7" y="0"/>
                        <a:pt x="10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78" name="Freeform 39"/>
                <p:cNvSpPr>
                  <a:spLocks/>
                </p:cNvSpPr>
                <p:nvPr/>
              </p:nvSpPr>
              <p:spPr bwMode="auto">
                <a:xfrm>
                  <a:off x="702" y="1942"/>
                  <a:ext cx="49" cy="45"/>
                </a:xfrm>
                <a:custGeom>
                  <a:avLst/>
                  <a:gdLst>
                    <a:gd name="T0" fmla="*/ 11 w 39"/>
                    <a:gd name="T1" fmla="*/ 1 h 36"/>
                    <a:gd name="T2" fmla="*/ 34 w 39"/>
                    <a:gd name="T3" fmla="*/ 5 h 36"/>
                    <a:gd name="T4" fmla="*/ 38 w 39"/>
                    <a:gd name="T5" fmla="*/ 11 h 36"/>
                    <a:gd name="T6" fmla="*/ 34 w 39"/>
                    <a:gd name="T7" fmla="*/ 31 h 36"/>
                    <a:gd name="T8" fmla="*/ 28 w 39"/>
                    <a:gd name="T9" fmla="*/ 35 h 36"/>
                    <a:gd name="T10" fmla="*/ 5 w 39"/>
                    <a:gd name="T11" fmla="*/ 31 h 36"/>
                    <a:gd name="T12" fmla="*/ 1 w 39"/>
                    <a:gd name="T13" fmla="*/ 24 h 36"/>
                    <a:gd name="T14" fmla="*/ 4 w 39"/>
                    <a:gd name="T15" fmla="*/ 5 h 36"/>
                    <a:gd name="T16" fmla="*/ 11 w 39"/>
                    <a:gd name="T17" fmla="*/ 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" h="36">
                      <a:moveTo>
                        <a:pt x="11" y="1"/>
                      </a:move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37" y="5"/>
                        <a:pt x="39" y="8"/>
                        <a:pt x="38" y="11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4" y="34"/>
                        <a:pt x="31" y="36"/>
                        <a:pt x="28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7"/>
                        <a:pt x="1" y="2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79" name="Freeform 40"/>
                <p:cNvSpPr>
                  <a:spLocks/>
                </p:cNvSpPr>
                <p:nvPr/>
              </p:nvSpPr>
              <p:spPr bwMode="auto">
                <a:xfrm>
                  <a:off x="647" y="1931"/>
                  <a:ext cx="48" cy="45"/>
                </a:xfrm>
                <a:custGeom>
                  <a:avLst/>
                  <a:gdLst>
                    <a:gd name="T0" fmla="*/ 10 w 38"/>
                    <a:gd name="T1" fmla="*/ 0 h 35"/>
                    <a:gd name="T2" fmla="*/ 33 w 38"/>
                    <a:gd name="T3" fmla="*/ 5 h 35"/>
                    <a:gd name="T4" fmla="*/ 37 w 38"/>
                    <a:gd name="T5" fmla="*/ 11 h 35"/>
                    <a:gd name="T6" fmla="*/ 34 w 38"/>
                    <a:gd name="T7" fmla="*/ 31 h 35"/>
                    <a:gd name="T8" fmla="*/ 27 w 38"/>
                    <a:gd name="T9" fmla="*/ 35 h 35"/>
                    <a:gd name="T10" fmla="*/ 5 w 38"/>
                    <a:gd name="T11" fmla="*/ 31 h 35"/>
                    <a:gd name="T12" fmla="*/ 0 w 38"/>
                    <a:gd name="T13" fmla="*/ 24 h 35"/>
                    <a:gd name="T14" fmla="*/ 4 w 38"/>
                    <a:gd name="T15" fmla="*/ 5 h 35"/>
                    <a:gd name="T16" fmla="*/ 10 w 38"/>
                    <a:gd name="T17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5">
                      <a:moveTo>
                        <a:pt x="10" y="0"/>
                      </a:move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6" y="5"/>
                        <a:pt x="38" y="8"/>
                        <a:pt x="37" y="11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3" y="33"/>
                        <a:pt x="30" y="35"/>
                        <a:pt x="27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7"/>
                        <a:pt x="0" y="2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7" y="0"/>
                        <a:pt x="10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80" name="Freeform 41"/>
                <p:cNvSpPr>
                  <a:spLocks/>
                </p:cNvSpPr>
                <p:nvPr/>
              </p:nvSpPr>
              <p:spPr bwMode="auto">
                <a:xfrm>
                  <a:off x="592" y="1920"/>
                  <a:ext cx="49" cy="46"/>
                </a:xfrm>
                <a:custGeom>
                  <a:avLst/>
                  <a:gdLst>
                    <a:gd name="T0" fmla="*/ 11 w 39"/>
                    <a:gd name="T1" fmla="*/ 1 h 36"/>
                    <a:gd name="T2" fmla="*/ 34 w 39"/>
                    <a:gd name="T3" fmla="*/ 5 h 36"/>
                    <a:gd name="T4" fmla="*/ 38 w 39"/>
                    <a:gd name="T5" fmla="*/ 12 h 36"/>
                    <a:gd name="T6" fmla="*/ 34 w 39"/>
                    <a:gd name="T7" fmla="*/ 31 h 36"/>
                    <a:gd name="T8" fmla="*/ 28 w 39"/>
                    <a:gd name="T9" fmla="*/ 36 h 36"/>
                    <a:gd name="T10" fmla="*/ 5 w 39"/>
                    <a:gd name="T11" fmla="*/ 31 h 36"/>
                    <a:gd name="T12" fmla="*/ 1 w 39"/>
                    <a:gd name="T13" fmla="*/ 25 h 36"/>
                    <a:gd name="T14" fmla="*/ 4 w 39"/>
                    <a:gd name="T15" fmla="*/ 5 h 36"/>
                    <a:gd name="T16" fmla="*/ 11 w 39"/>
                    <a:gd name="T17" fmla="*/ 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" h="36">
                      <a:moveTo>
                        <a:pt x="11" y="1"/>
                      </a:move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37" y="6"/>
                        <a:pt x="39" y="9"/>
                        <a:pt x="38" y="12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4" y="34"/>
                        <a:pt x="31" y="36"/>
                        <a:pt x="28" y="36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1"/>
                        <a:pt x="0" y="28"/>
                        <a:pt x="1" y="2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81" name="Freeform 42"/>
                <p:cNvSpPr>
                  <a:spLocks/>
                </p:cNvSpPr>
                <p:nvPr/>
              </p:nvSpPr>
              <p:spPr bwMode="auto">
                <a:xfrm>
                  <a:off x="537" y="1910"/>
                  <a:ext cx="48" cy="45"/>
                </a:xfrm>
                <a:custGeom>
                  <a:avLst/>
                  <a:gdLst>
                    <a:gd name="T0" fmla="*/ 10 w 38"/>
                    <a:gd name="T1" fmla="*/ 0 h 36"/>
                    <a:gd name="T2" fmla="*/ 33 w 38"/>
                    <a:gd name="T3" fmla="*/ 5 h 36"/>
                    <a:gd name="T4" fmla="*/ 37 w 38"/>
                    <a:gd name="T5" fmla="*/ 11 h 36"/>
                    <a:gd name="T6" fmla="*/ 34 w 38"/>
                    <a:gd name="T7" fmla="*/ 31 h 36"/>
                    <a:gd name="T8" fmla="*/ 27 w 38"/>
                    <a:gd name="T9" fmla="*/ 35 h 36"/>
                    <a:gd name="T10" fmla="*/ 5 w 38"/>
                    <a:gd name="T11" fmla="*/ 31 h 36"/>
                    <a:gd name="T12" fmla="*/ 0 w 38"/>
                    <a:gd name="T13" fmla="*/ 24 h 36"/>
                    <a:gd name="T14" fmla="*/ 4 w 38"/>
                    <a:gd name="T15" fmla="*/ 5 h 36"/>
                    <a:gd name="T16" fmla="*/ 10 w 38"/>
                    <a:gd name="T1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6">
                      <a:moveTo>
                        <a:pt x="10" y="0"/>
                      </a:move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6" y="5"/>
                        <a:pt x="38" y="8"/>
                        <a:pt x="37" y="11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3" y="34"/>
                        <a:pt x="30" y="36"/>
                        <a:pt x="27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7"/>
                        <a:pt x="0" y="2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7" y="0"/>
                        <a:pt x="10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82" name="Freeform 43"/>
                <p:cNvSpPr>
                  <a:spLocks/>
                </p:cNvSpPr>
                <p:nvPr/>
              </p:nvSpPr>
              <p:spPr bwMode="auto">
                <a:xfrm>
                  <a:off x="482" y="1900"/>
                  <a:ext cx="49" cy="44"/>
                </a:xfrm>
                <a:custGeom>
                  <a:avLst/>
                  <a:gdLst>
                    <a:gd name="T0" fmla="*/ 11 w 39"/>
                    <a:gd name="T1" fmla="*/ 0 h 35"/>
                    <a:gd name="T2" fmla="*/ 34 w 39"/>
                    <a:gd name="T3" fmla="*/ 5 h 35"/>
                    <a:gd name="T4" fmla="*/ 38 w 39"/>
                    <a:gd name="T5" fmla="*/ 11 h 35"/>
                    <a:gd name="T6" fmla="*/ 34 w 39"/>
                    <a:gd name="T7" fmla="*/ 30 h 35"/>
                    <a:gd name="T8" fmla="*/ 28 w 39"/>
                    <a:gd name="T9" fmla="*/ 35 h 35"/>
                    <a:gd name="T10" fmla="*/ 5 w 39"/>
                    <a:gd name="T11" fmla="*/ 30 h 35"/>
                    <a:gd name="T12" fmla="*/ 1 w 39"/>
                    <a:gd name="T13" fmla="*/ 24 h 35"/>
                    <a:gd name="T14" fmla="*/ 4 w 39"/>
                    <a:gd name="T15" fmla="*/ 5 h 35"/>
                    <a:gd name="T16" fmla="*/ 11 w 39"/>
                    <a:gd name="T17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" h="35">
                      <a:moveTo>
                        <a:pt x="11" y="0"/>
                      </a:move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37" y="5"/>
                        <a:pt x="39" y="8"/>
                        <a:pt x="38" y="11"/>
                      </a:cubicBezTo>
                      <a:cubicBezTo>
                        <a:pt x="34" y="30"/>
                        <a:pt x="34" y="30"/>
                        <a:pt x="34" y="30"/>
                      </a:cubicBezTo>
                      <a:cubicBezTo>
                        <a:pt x="34" y="33"/>
                        <a:pt x="31" y="35"/>
                        <a:pt x="28" y="35"/>
                      </a:cubicBezTo>
                      <a:cubicBezTo>
                        <a:pt x="5" y="30"/>
                        <a:pt x="5" y="30"/>
                        <a:pt x="5" y="30"/>
                      </a:cubicBezTo>
                      <a:cubicBezTo>
                        <a:pt x="2" y="30"/>
                        <a:pt x="0" y="27"/>
                        <a:pt x="1" y="2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83" name="Freeform 44"/>
                <p:cNvSpPr>
                  <a:spLocks/>
                </p:cNvSpPr>
                <p:nvPr/>
              </p:nvSpPr>
              <p:spPr bwMode="auto">
                <a:xfrm>
                  <a:off x="427" y="1888"/>
                  <a:ext cx="48" cy="46"/>
                </a:xfrm>
                <a:custGeom>
                  <a:avLst/>
                  <a:gdLst>
                    <a:gd name="T0" fmla="*/ 10 w 38"/>
                    <a:gd name="T1" fmla="*/ 1 h 36"/>
                    <a:gd name="T2" fmla="*/ 33 w 38"/>
                    <a:gd name="T3" fmla="*/ 5 h 36"/>
                    <a:gd name="T4" fmla="*/ 37 w 38"/>
                    <a:gd name="T5" fmla="*/ 12 h 36"/>
                    <a:gd name="T6" fmla="*/ 34 w 38"/>
                    <a:gd name="T7" fmla="*/ 31 h 36"/>
                    <a:gd name="T8" fmla="*/ 27 w 38"/>
                    <a:gd name="T9" fmla="*/ 35 h 36"/>
                    <a:gd name="T10" fmla="*/ 5 w 38"/>
                    <a:gd name="T11" fmla="*/ 31 h 36"/>
                    <a:gd name="T12" fmla="*/ 0 w 38"/>
                    <a:gd name="T13" fmla="*/ 25 h 36"/>
                    <a:gd name="T14" fmla="*/ 4 w 38"/>
                    <a:gd name="T15" fmla="*/ 5 h 36"/>
                    <a:gd name="T16" fmla="*/ 10 w 38"/>
                    <a:gd name="T17" fmla="*/ 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6">
                      <a:moveTo>
                        <a:pt x="10" y="1"/>
                      </a:move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6" y="6"/>
                        <a:pt x="38" y="9"/>
                        <a:pt x="37" y="12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3" y="34"/>
                        <a:pt x="30" y="36"/>
                        <a:pt x="27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1"/>
                        <a:pt x="0" y="28"/>
                        <a:pt x="0" y="2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7" y="0"/>
                        <a:pt x="10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84" name="Freeform 45"/>
                <p:cNvSpPr>
                  <a:spLocks/>
                </p:cNvSpPr>
                <p:nvPr/>
              </p:nvSpPr>
              <p:spPr bwMode="auto">
                <a:xfrm>
                  <a:off x="372" y="1878"/>
                  <a:ext cx="49" cy="46"/>
                </a:xfrm>
                <a:custGeom>
                  <a:avLst/>
                  <a:gdLst>
                    <a:gd name="T0" fmla="*/ 11 w 39"/>
                    <a:gd name="T1" fmla="*/ 0 h 36"/>
                    <a:gd name="T2" fmla="*/ 34 w 39"/>
                    <a:gd name="T3" fmla="*/ 5 h 36"/>
                    <a:gd name="T4" fmla="*/ 38 w 39"/>
                    <a:gd name="T5" fmla="*/ 11 h 36"/>
                    <a:gd name="T6" fmla="*/ 34 w 39"/>
                    <a:gd name="T7" fmla="*/ 31 h 36"/>
                    <a:gd name="T8" fmla="*/ 28 w 39"/>
                    <a:gd name="T9" fmla="*/ 35 h 36"/>
                    <a:gd name="T10" fmla="*/ 5 w 39"/>
                    <a:gd name="T11" fmla="*/ 31 h 36"/>
                    <a:gd name="T12" fmla="*/ 1 w 39"/>
                    <a:gd name="T13" fmla="*/ 24 h 36"/>
                    <a:gd name="T14" fmla="*/ 4 w 39"/>
                    <a:gd name="T15" fmla="*/ 5 h 36"/>
                    <a:gd name="T16" fmla="*/ 11 w 39"/>
                    <a:gd name="T1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" h="36">
                      <a:moveTo>
                        <a:pt x="11" y="0"/>
                      </a:move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37" y="5"/>
                        <a:pt x="39" y="8"/>
                        <a:pt x="38" y="11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4" y="34"/>
                        <a:pt x="31" y="36"/>
                        <a:pt x="28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7"/>
                        <a:pt x="1" y="2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85" name="Freeform 46"/>
                <p:cNvSpPr>
                  <a:spLocks/>
                </p:cNvSpPr>
                <p:nvPr/>
              </p:nvSpPr>
              <p:spPr bwMode="auto">
                <a:xfrm>
                  <a:off x="317" y="1868"/>
                  <a:ext cx="48" cy="45"/>
                </a:xfrm>
                <a:custGeom>
                  <a:avLst/>
                  <a:gdLst>
                    <a:gd name="T0" fmla="*/ 10 w 38"/>
                    <a:gd name="T1" fmla="*/ 0 h 35"/>
                    <a:gd name="T2" fmla="*/ 33 w 38"/>
                    <a:gd name="T3" fmla="*/ 4 h 35"/>
                    <a:gd name="T4" fmla="*/ 37 w 38"/>
                    <a:gd name="T5" fmla="*/ 11 h 35"/>
                    <a:gd name="T6" fmla="*/ 34 w 38"/>
                    <a:gd name="T7" fmla="*/ 30 h 35"/>
                    <a:gd name="T8" fmla="*/ 27 w 38"/>
                    <a:gd name="T9" fmla="*/ 35 h 35"/>
                    <a:gd name="T10" fmla="*/ 5 w 38"/>
                    <a:gd name="T11" fmla="*/ 30 h 35"/>
                    <a:gd name="T12" fmla="*/ 0 w 38"/>
                    <a:gd name="T13" fmla="*/ 24 h 35"/>
                    <a:gd name="T14" fmla="*/ 4 w 38"/>
                    <a:gd name="T15" fmla="*/ 4 h 35"/>
                    <a:gd name="T16" fmla="*/ 10 w 38"/>
                    <a:gd name="T17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5">
                      <a:moveTo>
                        <a:pt x="10" y="0"/>
                      </a:moveTo>
                      <a:cubicBezTo>
                        <a:pt x="33" y="4"/>
                        <a:pt x="33" y="4"/>
                        <a:pt x="33" y="4"/>
                      </a:cubicBezTo>
                      <a:cubicBezTo>
                        <a:pt x="36" y="5"/>
                        <a:pt x="38" y="8"/>
                        <a:pt x="37" y="11"/>
                      </a:cubicBezTo>
                      <a:cubicBezTo>
                        <a:pt x="34" y="30"/>
                        <a:pt x="34" y="30"/>
                        <a:pt x="34" y="30"/>
                      </a:cubicBezTo>
                      <a:cubicBezTo>
                        <a:pt x="33" y="33"/>
                        <a:pt x="30" y="35"/>
                        <a:pt x="27" y="35"/>
                      </a:cubicBezTo>
                      <a:cubicBezTo>
                        <a:pt x="5" y="30"/>
                        <a:pt x="5" y="30"/>
                        <a:pt x="5" y="30"/>
                      </a:cubicBezTo>
                      <a:cubicBezTo>
                        <a:pt x="2" y="30"/>
                        <a:pt x="0" y="27"/>
                        <a:pt x="0" y="2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5" y="1"/>
                        <a:pt x="7" y="0"/>
                        <a:pt x="10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86" name="Freeform 47"/>
                <p:cNvSpPr>
                  <a:spLocks/>
                </p:cNvSpPr>
                <p:nvPr/>
              </p:nvSpPr>
              <p:spPr bwMode="auto">
                <a:xfrm>
                  <a:off x="255" y="1856"/>
                  <a:ext cx="53" cy="46"/>
                </a:xfrm>
                <a:custGeom>
                  <a:avLst/>
                  <a:gdLst>
                    <a:gd name="T0" fmla="*/ 11 w 42"/>
                    <a:gd name="T1" fmla="*/ 1 h 37"/>
                    <a:gd name="T2" fmla="*/ 37 w 42"/>
                    <a:gd name="T3" fmla="*/ 6 h 37"/>
                    <a:gd name="T4" fmla="*/ 41 w 42"/>
                    <a:gd name="T5" fmla="*/ 12 h 37"/>
                    <a:gd name="T6" fmla="*/ 37 w 42"/>
                    <a:gd name="T7" fmla="*/ 32 h 37"/>
                    <a:gd name="T8" fmla="*/ 31 w 42"/>
                    <a:gd name="T9" fmla="*/ 36 h 37"/>
                    <a:gd name="T10" fmla="*/ 5 w 42"/>
                    <a:gd name="T11" fmla="*/ 31 h 37"/>
                    <a:gd name="T12" fmla="*/ 0 w 42"/>
                    <a:gd name="T13" fmla="*/ 25 h 37"/>
                    <a:gd name="T14" fmla="*/ 4 w 42"/>
                    <a:gd name="T15" fmla="*/ 5 h 37"/>
                    <a:gd name="T16" fmla="*/ 11 w 42"/>
                    <a:gd name="T17" fmla="*/ 1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" h="37">
                      <a:moveTo>
                        <a:pt x="11" y="1"/>
                      </a:moveTo>
                      <a:cubicBezTo>
                        <a:pt x="37" y="6"/>
                        <a:pt x="37" y="6"/>
                        <a:pt x="37" y="6"/>
                      </a:cubicBezTo>
                      <a:cubicBezTo>
                        <a:pt x="40" y="6"/>
                        <a:pt x="42" y="9"/>
                        <a:pt x="41" y="12"/>
                      </a:cubicBezTo>
                      <a:cubicBezTo>
                        <a:pt x="37" y="32"/>
                        <a:pt x="37" y="32"/>
                        <a:pt x="37" y="32"/>
                      </a:cubicBezTo>
                      <a:cubicBezTo>
                        <a:pt x="37" y="35"/>
                        <a:pt x="34" y="37"/>
                        <a:pt x="31" y="36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8"/>
                        <a:pt x="0" y="2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87" name="Freeform 48"/>
                <p:cNvSpPr>
                  <a:spLocks/>
                </p:cNvSpPr>
                <p:nvPr/>
              </p:nvSpPr>
              <p:spPr bwMode="auto">
                <a:xfrm>
                  <a:off x="962" y="2040"/>
                  <a:ext cx="54" cy="58"/>
                </a:xfrm>
                <a:custGeom>
                  <a:avLst/>
                  <a:gdLst>
                    <a:gd name="T0" fmla="*/ 13 w 43"/>
                    <a:gd name="T1" fmla="*/ 1 h 46"/>
                    <a:gd name="T2" fmla="*/ 37 w 43"/>
                    <a:gd name="T3" fmla="*/ 6 h 46"/>
                    <a:gd name="T4" fmla="*/ 42 w 43"/>
                    <a:gd name="T5" fmla="*/ 13 h 46"/>
                    <a:gd name="T6" fmla="*/ 37 w 43"/>
                    <a:gd name="T7" fmla="*/ 40 h 46"/>
                    <a:gd name="T8" fmla="*/ 29 w 43"/>
                    <a:gd name="T9" fmla="*/ 45 h 46"/>
                    <a:gd name="T10" fmla="*/ 6 w 43"/>
                    <a:gd name="T11" fmla="*/ 41 h 46"/>
                    <a:gd name="T12" fmla="*/ 1 w 43"/>
                    <a:gd name="T13" fmla="*/ 33 h 46"/>
                    <a:gd name="T14" fmla="*/ 6 w 43"/>
                    <a:gd name="T15" fmla="*/ 6 h 46"/>
                    <a:gd name="T16" fmla="*/ 13 w 43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6">
                      <a:moveTo>
                        <a:pt x="13" y="1"/>
                      </a:moveTo>
                      <a:cubicBezTo>
                        <a:pt x="37" y="6"/>
                        <a:pt x="37" y="6"/>
                        <a:pt x="37" y="6"/>
                      </a:cubicBezTo>
                      <a:cubicBezTo>
                        <a:pt x="40" y="6"/>
                        <a:pt x="43" y="10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6" y="44"/>
                        <a:pt x="33" y="46"/>
                        <a:pt x="29" y="45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7"/>
                        <a:pt x="1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3"/>
                        <a:pt x="10" y="0"/>
                        <a:pt x="13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88" name="Freeform 49"/>
                <p:cNvSpPr>
                  <a:spLocks/>
                </p:cNvSpPr>
                <p:nvPr/>
              </p:nvSpPr>
              <p:spPr bwMode="auto">
                <a:xfrm>
                  <a:off x="903" y="2029"/>
                  <a:ext cx="54" cy="58"/>
                </a:xfrm>
                <a:custGeom>
                  <a:avLst/>
                  <a:gdLst>
                    <a:gd name="T0" fmla="*/ 13 w 43"/>
                    <a:gd name="T1" fmla="*/ 1 h 46"/>
                    <a:gd name="T2" fmla="*/ 37 w 43"/>
                    <a:gd name="T3" fmla="*/ 6 h 46"/>
                    <a:gd name="T4" fmla="*/ 42 w 43"/>
                    <a:gd name="T5" fmla="*/ 13 h 46"/>
                    <a:gd name="T6" fmla="*/ 37 w 43"/>
                    <a:gd name="T7" fmla="*/ 40 h 46"/>
                    <a:gd name="T8" fmla="*/ 29 w 43"/>
                    <a:gd name="T9" fmla="*/ 45 h 46"/>
                    <a:gd name="T10" fmla="*/ 6 w 43"/>
                    <a:gd name="T11" fmla="*/ 41 h 46"/>
                    <a:gd name="T12" fmla="*/ 0 w 43"/>
                    <a:gd name="T13" fmla="*/ 33 h 46"/>
                    <a:gd name="T14" fmla="*/ 6 w 43"/>
                    <a:gd name="T15" fmla="*/ 6 h 46"/>
                    <a:gd name="T16" fmla="*/ 13 w 43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6">
                      <a:moveTo>
                        <a:pt x="13" y="1"/>
                      </a:moveTo>
                      <a:cubicBezTo>
                        <a:pt x="37" y="6"/>
                        <a:pt x="37" y="6"/>
                        <a:pt x="37" y="6"/>
                      </a:cubicBezTo>
                      <a:cubicBezTo>
                        <a:pt x="40" y="6"/>
                        <a:pt x="43" y="10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6" y="44"/>
                        <a:pt x="33" y="46"/>
                        <a:pt x="29" y="45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7"/>
                        <a:pt x="0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3"/>
                        <a:pt x="10" y="0"/>
                        <a:pt x="13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89" name="Freeform 50"/>
                <p:cNvSpPr>
                  <a:spLocks/>
                </p:cNvSpPr>
                <p:nvPr/>
              </p:nvSpPr>
              <p:spPr bwMode="auto">
                <a:xfrm>
                  <a:off x="843" y="2017"/>
                  <a:ext cx="53" cy="59"/>
                </a:xfrm>
                <a:custGeom>
                  <a:avLst/>
                  <a:gdLst>
                    <a:gd name="T0" fmla="*/ 13 w 42"/>
                    <a:gd name="T1" fmla="*/ 1 h 46"/>
                    <a:gd name="T2" fmla="*/ 36 w 42"/>
                    <a:gd name="T3" fmla="*/ 6 h 46"/>
                    <a:gd name="T4" fmla="*/ 42 w 42"/>
                    <a:gd name="T5" fmla="*/ 13 h 46"/>
                    <a:gd name="T6" fmla="*/ 37 w 42"/>
                    <a:gd name="T7" fmla="*/ 40 h 46"/>
                    <a:gd name="T8" fmla="*/ 29 w 42"/>
                    <a:gd name="T9" fmla="*/ 45 h 46"/>
                    <a:gd name="T10" fmla="*/ 5 w 42"/>
                    <a:gd name="T11" fmla="*/ 41 h 46"/>
                    <a:gd name="T12" fmla="*/ 0 w 42"/>
                    <a:gd name="T13" fmla="*/ 33 h 46"/>
                    <a:gd name="T14" fmla="*/ 5 w 42"/>
                    <a:gd name="T15" fmla="*/ 6 h 46"/>
                    <a:gd name="T16" fmla="*/ 13 w 42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" h="46">
                      <a:moveTo>
                        <a:pt x="13" y="1"/>
                      </a:moveTo>
                      <a:cubicBezTo>
                        <a:pt x="36" y="6"/>
                        <a:pt x="36" y="6"/>
                        <a:pt x="36" y="6"/>
                      </a:cubicBezTo>
                      <a:cubicBezTo>
                        <a:pt x="40" y="6"/>
                        <a:pt x="42" y="10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6" y="43"/>
                        <a:pt x="32" y="46"/>
                        <a:pt x="29" y="45"/>
                      </a:cubicBezTo>
                      <a:cubicBezTo>
                        <a:pt x="5" y="41"/>
                        <a:pt x="5" y="41"/>
                        <a:pt x="5" y="41"/>
                      </a:cubicBezTo>
                      <a:cubicBezTo>
                        <a:pt x="2" y="40"/>
                        <a:pt x="0" y="37"/>
                        <a:pt x="0" y="33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3"/>
                        <a:pt x="9" y="0"/>
                        <a:pt x="13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90" name="Freeform 51"/>
                <p:cNvSpPr>
                  <a:spLocks/>
                </p:cNvSpPr>
                <p:nvPr/>
              </p:nvSpPr>
              <p:spPr bwMode="auto">
                <a:xfrm>
                  <a:off x="783" y="2006"/>
                  <a:ext cx="54" cy="58"/>
                </a:xfrm>
                <a:custGeom>
                  <a:avLst/>
                  <a:gdLst>
                    <a:gd name="T0" fmla="*/ 14 w 43"/>
                    <a:gd name="T1" fmla="*/ 1 h 46"/>
                    <a:gd name="T2" fmla="*/ 37 w 43"/>
                    <a:gd name="T3" fmla="*/ 5 h 46"/>
                    <a:gd name="T4" fmla="*/ 42 w 43"/>
                    <a:gd name="T5" fmla="*/ 13 h 46"/>
                    <a:gd name="T6" fmla="*/ 37 w 43"/>
                    <a:gd name="T7" fmla="*/ 40 h 46"/>
                    <a:gd name="T8" fmla="*/ 30 w 43"/>
                    <a:gd name="T9" fmla="*/ 45 h 46"/>
                    <a:gd name="T10" fmla="*/ 6 w 43"/>
                    <a:gd name="T11" fmla="*/ 41 h 46"/>
                    <a:gd name="T12" fmla="*/ 1 w 43"/>
                    <a:gd name="T13" fmla="*/ 33 h 46"/>
                    <a:gd name="T14" fmla="*/ 6 w 43"/>
                    <a:gd name="T15" fmla="*/ 6 h 46"/>
                    <a:gd name="T16" fmla="*/ 14 w 43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6">
                      <a:moveTo>
                        <a:pt x="14" y="1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1" y="6"/>
                        <a:pt x="43" y="10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7" y="43"/>
                        <a:pt x="33" y="46"/>
                        <a:pt x="30" y="45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3" y="40"/>
                        <a:pt x="0" y="36"/>
                        <a:pt x="1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91" name="Freeform 52"/>
                <p:cNvSpPr>
                  <a:spLocks/>
                </p:cNvSpPr>
                <p:nvPr/>
              </p:nvSpPr>
              <p:spPr bwMode="auto">
                <a:xfrm>
                  <a:off x="723" y="1995"/>
                  <a:ext cx="55" cy="58"/>
                </a:xfrm>
                <a:custGeom>
                  <a:avLst/>
                  <a:gdLst>
                    <a:gd name="T0" fmla="*/ 14 w 43"/>
                    <a:gd name="T1" fmla="*/ 1 h 46"/>
                    <a:gd name="T2" fmla="*/ 37 w 43"/>
                    <a:gd name="T3" fmla="*/ 5 h 46"/>
                    <a:gd name="T4" fmla="*/ 42 w 43"/>
                    <a:gd name="T5" fmla="*/ 13 h 46"/>
                    <a:gd name="T6" fmla="*/ 37 w 43"/>
                    <a:gd name="T7" fmla="*/ 40 h 46"/>
                    <a:gd name="T8" fmla="*/ 29 w 43"/>
                    <a:gd name="T9" fmla="*/ 45 h 46"/>
                    <a:gd name="T10" fmla="*/ 6 w 43"/>
                    <a:gd name="T11" fmla="*/ 41 h 46"/>
                    <a:gd name="T12" fmla="*/ 1 w 43"/>
                    <a:gd name="T13" fmla="*/ 33 h 46"/>
                    <a:gd name="T14" fmla="*/ 6 w 43"/>
                    <a:gd name="T15" fmla="*/ 6 h 46"/>
                    <a:gd name="T16" fmla="*/ 14 w 43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6">
                      <a:moveTo>
                        <a:pt x="14" y="1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1" y="6"/>
                        <a:pt x="43" y="10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7" y="43"/>
                        <a:pt x="33" y="46"/>
                        <a:pt x="29" y="45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3" y="40"/>
                        <a:pt x="0" y="36"/>
                        <a:pt x="1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92" name="Freeform 53"/>
                <p:cNvSpPr>
                  <a:spLocks/>
                </p:cNvSpPr>
                <p:nvPr/>
              </p:nvSpPr>
              <p:spPr bwMode="auto">
                <a:xfrm>
                  <a:off x="664" y="1983"/>
                  <a:ext cx="54" cy="58"/>
                </a:xfrm>
                <a:custGeom>
                  <a:avLst/>
                  <a:gdLst>
                    <a:gd name="T0" fmla="*/ 13 w 43"/>
                    <a:gd name="T1" fmla="*/ 1 h 46"/>
                    <a:gd name="T2" fmla="*/ 37 w 43"/>
                    <a:gd name="T3" fmla="*/ 5 h 46"/>
                    <a:gd name="T4" fmla="*/ 42 w 43"/>
                    <a:gd name="T5" fmla="*/ 13 h 46"/>
                    <a:gd name="T6" fmla="*/ 37 w 43"/>
                    <a:gd name="T7" fmla="*/ 40 h 46"/>
                    <a:gd name="T8" fmla="*/ 29 w 43"/>
                    <a:gd name="T9" fmla="*/ 45 h 46"/>
                    <a:gd name="T10" fmla="*/ 6 w 43"/>
                    <a:gd name="T11" fmla="*/ 40 h 46"/>
                    <a:gd name="T12" fmla="*/ 1 w 43"/>
                    <a:gd name="T13" fmla="*/ 33 h 46"/>
                    <a:gd name="T14" fmla="*/ 6 w 43"/>
                    <a:gd name="T15" fmla="*/ 6 h 46"/>
                    <a:gd name="T16" fmla="*/ 13 w 43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6">
                      <a:moveTo>
                        <a:pt x="13" y="1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0" y="6"/>
                        <a:pt x="43" y="10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6" y="43"/>
                        <a:pt x="33" y="46"/>
                        <a:pt x="29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40"/>
                        <a:pt x="0" y="36"/>
                        <a:pt x="1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3"/>
                        <a:pt x="10" y="0"/>
                        <a:pt x="13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93" name="Freeform 54"/>
                <p:cNvSpPr>
                  <a:spLocks/>
                </p:cNvSpPr>
                <p:nvPr/>
              </p:nvSpPr>
              <p:spPr bwMode="auto">
                <a:xfrm>
                  <a:off x="604" y="1972"/>
                  <a:ext cx="55" cy="58"/>
                </a:xfrm>
                <a:custGeom>
                  <a:avLst/>
                  <a:gdLst>
                    <a:gd name="T0" fmla="*/ 13 w 43"/>
                    <a:gd name="T1" fmla="*/ 1 h 46"/>
                    <a:gd name="T2" fmla="*/ 37 w 43"/>
                    <a:gd name="T3" fmla="*/ 5 h 46"/>
                    <a:gd name="T4" fmla="*/ 42 w 43"/>
                    <a:gd name="T5" fmla="*/ 13 h 46"/>
                    <a:gd name="T6" fmla="*/ 37 w 43"/>
                    <a:gd name="T7" fmla="*/ 40 h 46"/>
                    <a:gd name="T8" fmla="*/ 29 w 43"/>
                    <a:gd name="T9" fmla="*/ 45 h 46"/>
                    <a:gd name="T10" fmla="*/ 6 w 43"/>
                    <a:gd name="T11" fmla="*/ 40 h 46"/>
                    <a:gd name="T12" fmla="*/ 0 w 43"/>
                    <a:gd name="T13" fmla="*/ 33 h 46"/>
                    <a:gd name="T14" fmla="*/ 6 w 43"/>
                    <a:gd name="T15" fmla="*/ 6 h 46"/>
                    <a:gd name="T16" fmla="*/ 13 w 43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6">
                      <a:moveTo>
                        <a:pt x="13" y="1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0" y="6"/>
                        <a:pt x="43" y="9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6" y="43"/>
                        <a:pt x="33" y="46"/>
                        <a:pt x="29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40"/>
                        <a:pt x="0" y="36"/>
                        <a:pt x="0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3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94" name="Freeform 55"/>
                <p:cNvSpPr>
                  <a:spLocks/>
                </p:cNvSpPr>
                <p:nvPr/>
              </p:nvSpPr>
              <p:spPr bwMode="auto">
                <a:xfrm>
                  <a:off x="545" y="1961"/>
                  <a:ext cx="53" cy="58"/>
                </a:xfrm>
                <a:custGeom>
                  <a:avLst/>
                  <a:gdLst>
                    <a:gd name="T0" fmla="*/ 13 w 42"/>
                    <a:gd name="T1" fmla="*/ 1 h 46"/>
                    <a:gd name="T2" fmla="*/ 36 w 42"/>
                    <a:gd name="T3" fmla="*/ 5 h 46"/>
                    <a:gd name="T4" fmla="*/ 42 w 42"/>
                    <a:gd name="T5" fmla="*/ 13 h 46"/>
                    <a:gd name="T6" fmla="*/ 37 w 42"/>
                    <a:gd name="T7" fmla="*/ 40 h 46"/>
                    <a:gd name="T8" fmla="*/ 29 w 42"/>
                    <a:gd name="T9" fmla="*/ 45 h 46"/>
                    <a:gd name="T10" fmla="*/ 5 w 42"/>
                    <a:gd name="T11" fmla="*/ 40 h 46"/>
                    <a:gd name="T12" fmla="*/ 0 w 42"/>
                    <a:gd name="T13" fmla="*/ 33 h 46"/>
                    <a:gd name="T14" fmla="*/ 5 w 42"/>
                    <a:gd name="T15" fmla="*/ 6 h 46"/>
                    <a:gd name="T16" fmla="*/ 13 w 42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" h="46">
                      <a:moveTo>
                        <a:pt x="13" y="1"/>
                      </a:moveTo>
                      <a:cubicBezTo>
                        <a:pt x="36" y="5"/>
                        <a:pt x="36" y="5"/>
                        <a:pt x="36" y="5"/>
                      </a:cubicBezTo>
                      <a:cubicBezTo>
                        <a:pt x="40" y="6"/>
                        <a:pt x="42" y="9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6" y="43"/>
                        <a:pt x="32" y="46"/>
                        <a:pt x="29" y="45"/>
                      </a:cubicBezTo>
                      <a:cubicBezTo>
                        <a:pt x="5" y="40"/>
                        <a:pt x="5" y="40"/>
                        <a:pt x="5" y="40"/>
                      </a:cubicBezTo>
                      <a:cubicBezTo>
                        <a:pt x="2" y="40"/>
                        <a:pt x="0" y="36"/>
                        <a:pt x="0" y="33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3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95" name="Freeform 56"/>
                <p:cNvSpPr>
                  <a:spLocks/>
                </p:cNvSpPr>
                <p:nvPr/>
              </p:nvSpPr>
              <p:spPr bwMode="auto">
                <a:xfrm>
                  <a:off x="484" y="1949"/>
                  <a:ext cx="55" cy="57"/>
                </a:xfrm>
                <a:custGeom>
                  <a:avLst/>
                  <a:gdLst>
                    <a:gd name="T0" fmla="*/ 14 w 43"/>
                    <a:gd name="T1" fmla="*/ 1 h 45"/>
                    <a:gd name="T2" fmla="*/ 37 w 43"/>
                    <a:gd name="T3" fmla="*/ 5 h 45"/>
                    <a:gd name="T4" fmla="*/ 43 w 43"/>
                    <a:gd name="T5" fmla="*/ 13 h 45"/>
                    <a:gd name="T6" fmla="*/ 37 w 43"/>
                    <a:gd name="T7" fmla="*/ 40 h 45"/>
                    <a:gd name="T8" fmla="*/ 30 w 43"/>
                    <a:gd name="T9" fmla="*/ 45 h 45"/>
                    <a:gd name="T10" fmla="*/ 6 w 43"/>
                    <a:gd name="T11" fmla="*/ 40 h 45"/>
                    <a:gd name="T12" fmla="*/ 1 w 43"/>
                    <a:gd name="T13" fmla="*/ 33 h 45"/>
                    <a:gd name="T14" fmla="*/ 6 w 43"/>
                    <a:gd name="T15" fmla="*/ 6 h 45"/>
                    <a:gd name="T16" fmla="*/ 14 w 43"/>
                    <a:gd name="T17" fmla="*/ 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5">
                      <a:moveTo>
                        <a:pt x="14" y="1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1" y="6"/>
                        <a:pt x="43" y="9"/>
                        <a:pt x="43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7" y="43"/>
                        <a:pt x="33" y="45"/>
                        <a:pt x="30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40"/>
                        <a:pt x="0" y="36"/>
                        <a:pt x="1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96" name="Freeform 57"/>
                <p:cNvSpPr>
                  <a:spLocks/>
                </p:cNvSpPr>
                <p:nvPr/>
              </p:nvSpPr>
              <p:spPr bwMode="auto">
                <a:xfrm>
                  <a:off x="425" y="1938"/>
                  <a:ext cx="54" cy="57"/>
                </a:xfrm>
                <a:custGeom>
                  <a:avLst/>
                  <a:gdLst>
                    <a:gd name="T0" fmla="*/ 14 w 43"/>
                    <a:gd name="T1" fmla="*/ 1 h 45"/>
                    <a:gd name="T2" fmla="*/ 37 w 43"/>
                    <a:gd name="T3" fmla="*/ 5 h 45"/>
                    <a:gd name="T4" fmla="*/ 42 w 43"/>
                    <a:gd name="T5" fmla="*/ 13 h 45"/>
                    <a:gd name="T6" fmla="*/ 37 w 43"/>
                    <a:gd name="T7" fmla="*/ 39 h 45"/>
                    <a:gd name="T8" fmla="*/ 30 w 43"/>
                    <a:gd name="T9" fmla="*/ 45 h 45"/>
                    <a:gd name="T10" fmla="*/ 6 w 43"/>
                    <a:gd name="T11" fmla="*/ 40 h 45"/>
                    <a:gd name="T12" fmla="*/ 1 w 43"/>
                    <a:gd name="T13" fmla="*/ 33 h 45"/>
                    <a:gd name="T14" fmla="*/ 6 w 43"/>
                    <a:gd name="T15" fmla="*/ 6 h 45"/>
                    <a:gd name="T16" fmla="*/ 14 w 43"/>
                    <a:gd name="T17" fmla="*/ 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5">
                      <a:moveTo>
                        <a:pt x="14" y="1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1" y="6"/>
                        <a:pt x="43" y="9"/>
                        <a:pt x="42" y="13"/>
                      </a:cubicBezTo>
                      <a:cubicBezTo>
                        <a:pt x="37" y="39"/>
                        <a:pt x="37" y="39"/>
                        <a:pt x="37" y="39"/>
                      </a:cubicBezTo>
                      <a:cubicBezTo>
                        <a:pt x="37" y="43"/>
                        <a:pt x="33" y="45"/>
                        <a:pt x="30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40"/>
                        <a:pt x="0" y="36"/>
                        <a:pt x="1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97" name="Freeform 58"/>
                <p:cNvSpPr>
                  <a:spLocks/>
                </p:cNvSpPr>
                <p:nvPr/>
              </p:nvSpPr>
              <p:spPr bwMode="auto">
                <a:xfrm>
                  <a:off x="365" y="1926"/>
                  <a:ext cx="55" cy="57"/>
                </a:xfrm>
                <a:custGeom>
                  <a:avLst/>
                  <a:gdLst>
                    <a:gd name="T0" fmla="*/ 14 w 43"/>
                    <a:gd name="T1" fmla="*/ 1 h 45"/>
                    <a:gd name="T2" fmla="*/ 37 w 43"/>
                    <a:gd name="T3" fmla="*/ 5 h 45"/>
                    <a:gd name="T4" fmla="*/ 42 w 43"/>
                    <a:gd name="T5" fmla="*/ 13 h 45"/>
                    <a:gd name="T6" fmla="*/ 37 w 43"/>
                    <a:gd name="T7" fmla="*/ 39 h 45"/>
                    <a:gd name="T8" fmla="*/ 29 w 43"/>
                    <a:gd name="T9" fmla="*/ 45 h 45"/>
                    <a:gd name="T10" fmla="*/ 6 w 43"/>
                    <a:gd name="T11" fmla="*/ 40 h 45"/>
                    <a:gd name="T12" fmla="*/ 1 w 43"/>
                    <a:gd name="T13" fmla="*/ 32 h 45"/>
                    <a:gd name="T14" fmla="*/ 6 w 43"/>
                    <a:gd name="T15" fmla="*/ 6 h 45"/>
                    <a:gd name="T16" fmla="*/ 14 w 43"/>
                    <a:gd name="T17" fmla="*/ 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5">
                      <a:moveTo>
                        <a:pt x="14" y="1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0" y="6"/>
                        <a:pt x="43" y="9"/>
                        <a:pt x="42" y="13"/>
                      </a:cubicBezTo>
                      <a:cubicBezTo>
                        <a:pt x="37" y="39"/>
                        <a:pt x="37" y="39"/>
                        <a:pt x="37" y="39"/>
                      </a:cubicBezTo>
                      <a:cubicBezTo>
                        <a:pt x="36" y="43"/>
                        <a:pt x="33" y="45"/>
                        <a:pt x="29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98" name="Freeform 59"/>
                <p:cNvSpPr>
                  <a:spLocks/>
                </p:cNvSpPr>
                <p:nvPr/>
              </p:nvSpPr>
              <p:spPr bwMode="auto">
                <a:xfrm>
                  <a:off x="306" y="1915"/>
                  <a:ext cx="54" cy="57"/>
                </a:xfrm>
                <a:custGeom>
                  <a:avLst/>
                  <a:gdLst>
                    <a:gd name="T0" fmla="*/ 13 w 43"/>
                    <a:gd name="T1" fmla="*/ 0 h 45"/>
                    <a:gd name="T2" fmla="*/ 37 w 43"/>
                    <a:gd name="T3" fmla="*/ 5 h 45"/>
                    <a:gd name="T4" fmla="*/ 42 w 43"/>
                    <a:gd name="T5" fmla="*/ 13 h 45"/>
                    <a:gd name="T6" fmla="*/ 37 w 43"/>
                    <a:gd name="T7" fmla="*/ 39 h 45"/>
                    <a:gd name="T8" fmla="*/ 29 w 43"/>
                    <a:gd name="T9" fmla="*/ 45 h 45"/>
                    <a:gd name="T10" fmla="*/ 6 w 43"/>
                    <a:gd name="T11" fmla="*/ 40 h 45"/>
                    <a:gd name="T12" fmla="*/ 0 w 43"/>
                    <a:gd name="T13" fmla="*/ 32 h 45"/>
                    <a:gd name="T14" fmla="*/ 6 w 43"/>
                    <a:gd name="T15" fmla="*/ 6 h 45"/>
                    <a:gd name="T16" fmla="*/ 13 w 43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5">
                      <a:moveTo>
                        <a:pt x="13" y="0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0" y="6"/>
                        <a:pt x="43" y="9"/>
                        <a:pt x="42" y="13"/>
                      </a:cubicBezTo>
                      <a:cubicBezTo>
                        <a:pt x="37" y="39"/>
                        <a:pt x="37" y="39"/>
                        <a:pt x="37" y="39"/>
                      </a:cubicBezTo>
                      <a:cubicBezTo>
                        <a:pt x="36" y="43"/>
                        <a:pt x="33" y="45"/>
                        <a:pt x="29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0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3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99" name="Freeform 60"/>
                <p:cNvSpPr>
                  <a:spLocks/>
                </p:cNvSpPr>
                <p:nvPr/>
              </p:nvSpPr>
              <p:spPr bwMode="auto">
                <a:xfrm>
                  <a:off x="244" y="1902"/>
                  <a:ext cx="54" cy="59"/>
                </a:xfrm>
                <a:custGeom>
                  <a:avLst/>
                  <a:gdLst>
                    <a:gd name="T0" fmla="*/ 14 w 43"/>
                    <a:gd name="T1" fmla="*/ 1 h 46"/>
                    <a:gd name="T2" fmla="*/ 37 w 43"/>
                    <a:gd name="T3" fmla="*/ 6 h 46"/>
                    <a:gd name="T4" fmla="*/ 43 w 43"/>
                    <a:gd name="T5" fmla="*/ 14 h 46"/>
                    <a:gd name="T6" fmla="*/ 38 w 43"/>
                    <a:gd name="T7" fmla="*/ 40 h 46"/>
                    <a:gd name="T8" fmla="*/ 30 w 43"/>
                    <a:gd name="T9" fmla="*/ 45 h 46"/>
                    <a:gd name="T10" fmla="*/ 6 w 43"/>
                    <a:gd name="T11" fmla="*/ 41 h 46"/>
                    <a:gd name="T12" fmla="*/ 1 w 43"/>
                    <a:gd name="T13" fmla="*/ 33 h 46"/>
                    <a:gd name="T14" fmla="*/ 6 w 43"/>
                    <a:gd name="T15" fmla="*/ 6 h 46"/>
                    <a:gd name="T16" fmla="*/ 14 w 43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6">
                      <a:moveTo>
                        <a:pt x="14" y="1"/>
                      </a:moveTo>
                      <a:cubicBezTo>
                        <a:pt x="37" y="6"/>
                        <a:pt x="37" y="6"/>
                        <a:pt x="37" y="6"/>
                      </a:cubicBezTo>
                      <a:cubicBezTo>
                        <a:pt x="41" y="6"/>
                        <a:pt x="43" y="10"/>
                        <a:pt x="43" y="14"/>
                      </a:cubicBezTo>
                      <a:cubicBezTo>
                        <a:pt x="38" y="40"/>
                        <a:pt x="38" y="40"/>
                        <a:pt x="38" y="40"/>
                      </a:cubicBezTo>
                      <a:cubicBezTo>
                        <a:pt x="37" y="44"/>
                        <a:pt x="33" y="46"/>
                        <a:pt x="30" y="45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7"/>
                        <a:pt x="1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00" name="Freeform 61"/>
                <p:cNvSpPr>
                  <a:spLocks/>
                </p:cNvSpPr>
                <p:nvPr/>
              </p:nvSpPr>
              <p:spPr bwMode="auto">
                <a:xfrm>
                  <a:off x="233" y="1962"/>
                  <a:ext cx="88" cy="64"/>
                </a:xfrm>
                <a:custGeom>
                  <a:avLst/>
                  <a:gdLst>
                    <a:gd name="T0" fmla="*/ 14 w 70"/>
                    <a:gd name="T1" fmla="*/ 1 h 51"/>
                    <a:gd name="T2" fmla="*/ 63 w 70"/>
                    <a:gd name="T3" fmla="*/ 10 h 51"/>
                    <a:gd name="T4" fmla="*/ 69 w 70"/>
                    <a:gd name="T5" fmla="*/ 19 h 51"/>
                    <a:gd name="T6" fmla="*/ 64 w 70"/>
                    <a:gd name="T7" fmla="*/ 44 h 51"/>
                    <a:gd name="T8" fmla="*/ 56 w 70"/>
                    <a:gd name="T9" fmla="*/ 50 h 51"/>
                    <a:gd name="T10" fmla="*/ 7 w 70"/>
                    <a:gd name="T11" fmla="*/ 40 h 51"/>
                    <a:gd name="T12" fmla="*/ 1 w 70"/>
                    <a:gd name="T13" fmla="*/ 32 h 51"/>
                    <a:gd name="T14" fmla="*/ 6 w 70"/>
                    <a:gd name="T15" fmla="*/ 6 h 51"/>
                    <a:gd name="T16" fmla="*/ 14 w 70"/>
                    <a:gd name="T17" fmla="*/ 1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0" h="51">
                      <a:moveTo>
                        <a:pt x="14" y="1"/>
                      </a:moveTo>
                      <a:cubicBezTo>
                        <a:pt x="63" y="10"/>
                        <a:pt x="63" y="10"/>
                        <a:pt x="63" y="10"/>
                      </a:cubicBezTo>
                      <a:cubicBezTo>
                        <a:pt x="67" y="11"/>
                        <a:pt x="70" y="15"/>
                        <a:pt x="69" y="19"/>
                      </a:cubicBezTo>
                      <a:cubicBezTo>
                        <a:pt x="64" y="44"/>
                        <a:pt x="64" y="44"/>
                        <a:pt x="64" y="44"/>
                      </a:cubicBezTo>
                      <a:cubicBezTo>
                        <a:pt x="63" y="48"/>
                        <a:pt x="59" y="51"/>
                        <a:pt x="56" y="50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01" name="Freeform 62"/>
                <p:cNvSpPr>
                  <a:spLocks/>
                </p:cNvSpPr>
                <p:nvPr/>
              </p:nvSpPr>
              <p:spPr bwMode="auto">
                <a:xfrm>
                  <a:off x="221" y="2020"/>
                  <a:ext cx="100" cy="67"/>
                </a:xfrm>
                <a:custGeom>
                  <a:avLst/>
                  <a:gdLst>
                    <a:gd name="T0" fmla="*/ 14 w 79"/>
                    <a:gd name="T1" fmla="*/ 1 h 53"/>
                    <a:gd name="T2" fmla="*/ 73 w 79"/>
                    <a:gd name="T3" fmla="*/ 12 h 53"/>
                    <a:gd name="T4" fmla="*/ 78 w 79"/>
                    <a:gd name="T5" fmla="*/ 21 h 53"/>
                    <a:gd name="T6" fmla="*/ 73 w 79"/>
                    <a:gd name="T7" fmla="*/ 46 h 53"/>
                    <a:gd name="T8" fmla="*/ 65 w 79"/>
                    <a:gd name="T9" fmla="*/ 52 h 53"/>
                    <a:gd name="T10" fmla="*/ 7 w 79"/>
                    <a:gd name="T11" fmla="*/ 41 h 53"/>
                    <a:gd name="T12" fmla="*/ 1 w 79"/>
                    <a:gd name="T13" fmla="*/ 32 h 53"/>
                    <a:gd name="T14" fmla="*/ 6 w 79"/>
                    <a:gd name="T15" fmla="*/ 7 h 53"/>
                    <a:gd name="T16" fmla="*/ 14 w 79"/>
                    <a:gd name="T17" fmla="*/ 1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9" h="53">
                      <a:moveTo>
                        <a:pt x="14" y="1"/>
                      </a:moveTo>
                      <a:cubicBezTo>
                        <a:pt x="73" y="12"/>
                        <a:pt x="73" y="12"/>
                        <a:pt x="73" y="12"/>
                      </a:cubicBezTo>
                      <a:cubicBezTo>
                        <a:pt x="76" y="13"/>
                        <a:pt x="79" y="17"/>
                        <a:pt x="78" y="21"/>
                      </a:cubicBezTo>
                      <a:cubicBezTo>
                        <a:pt x="73" y="46"/>
                        <a:pt x="73" y="46"/>
                        <a:pt x="73" y="46"/>
                      </a:cubicBezTo>
                      <a:cubicBezTo>
                        <a:pt x="73" y="50"/>
                        <a:pt x="69" y="53"/>
                        <a:pt x="65" y="52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02" name="Freeform 63"/>
                <p:cNvSpPr>
                  <a:spLocks/>
                </p:cNvSpPr>
                <p:nvPr/>
              </p:nvSpPr>
              <p:spPr bwMode="auto">
                <a:xfrm>
                  <a:off x="210" y="2079"/>
                  <a:ext cx="131" cy="72"/>
                </a:xfrm>
                <a:custGeom>
                  <a:avLst/>
                  <a:gdLst>
                    <a:gd name="T0" fmla="*/ 14 w 104"/>
                    <a:gd name="T1" fmla="*/ 1 h 57"/>
                    <a:gd name="T2" fmla="*/ 98 w 104"/>
                    <a:gd name="T3" fmla="*/ 17 h 57"/>
                    <a:gd name="T4" fmla="*/ 104 w 104"/>
                    <a:gd name="T5" fmla="*/ 25 h 57"/>
                    <a:gd name="T6" fmla="*/ 99 w 104"/>
                    <a:gd name="T7" fmla="*/ 51 h 57"/>
                    <a:gd name="T8" fmla="*/ 90 w 104"/>
                    <a:gd name="T9" fmla="*/ 56 h 57"/>
                    <a:gd name="T10" fmla="*/ 7 w 104"/>
                    <a:gd name="T11" fmla="*/ 40 h 57"/>
                    <a:gd name="T12" fmla="*/ 1 w 104"/>
                    <a:gd name="T13" fmla="*/ 32 h 57"/>
                    <a:gd name="T14" fmla="*/ 6 w 104"/>
                    <a:gd name="T15" fmla="*/ 6 h 57"/>
                    <a:gd name="T16" fmla="*/ 14 w 104"/>
                    <a:gd name="T17" fmla="*/ 1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4" h="57">
                      <a:moveTo>
                        <a:pt x="14" y="1"/>
                      </a:moveTo>
                      <a:cubicBezTo>
                        <a:pt x="98" y="17"/>
                        <a:pt x="98" y="17"/>
                        <a:pt x="98" y="17"/>
                      </a:cubicBezTo>
                      <a:cubicBezTo>
                        <a:pt x="102" y="18"/>
                        <a:pt x="104" y="21"/>
                        <a:pt x="104" y="25"/>
                      </a:cubicBezTo>
                      <a:cubicBezTo>
                        <a:pt x="99" y="51"/>
                        <a:pt x="99" y="51"/>
                        <a:pt x="99" y="51"/>
                      </a:cubicBezTo>
                      <a:cubicBezTo>
                        <a:pt x="98" y="55"/>
                        <a:pt x="94" y="57"/>
                        <a:pt x="90" y="56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03" name="Freeform 64"/>
                <p:cNvSpPr>
                  <a:spLocks/>
                </p:cNvSpPr>
                <p:nvPr/>
              </p:nvSpPr>
              <p:spPr bwMode="auto">
                <a:xfrm>
                  <a:off x="199" y="2137"/>
                  <a:ext cx="70" cy="61"/>
                </a:xfrm>
                <a:custGeom>
                  <a:avLst/>
                  <a:gdLst>
                    <a:gd name="T0" fmla="*/ 14 w 56"/>
                    <a:gd name="T1" fmla="*/ 1 h 48"/>
                    <a:gd name="T2" fmla="*/ 49 w 56"/>
                    <a:gd name="T3" fmla="*/ 8 h 48"/>
                    <a:gd name="T4" fmla="*/ 55 w 56"/>
                    <a:gd name="T5" fmla="*/ 16 h 48"/>
                    <a:gd name="T6" fmla="*/ 50 w 56"/>
                    <a:gd name="T7" fmla="*/ 42 h 48"/>
                    <a:gd name="T8" fmla="*/ 41 w 56"/>
                    <a:gd name="T9" fmla="*/ 48 h 48"/>
                    <a:gd name="T10" fmla="*/ 7 w 56"/>
                    <a:gd name="T11" fmla="*/ 41 h 48"/>
                    <a:gd name="T12" fmla="*/ 1 w 56"/>
                    <a:gd name="T13" fmla="*/ 32 h 48"/>
                    <a:gd name="T14" fmla="*/ 6 w 56"/>
                    <a:gd name="T15" fmla="*/ 7 h 48"/>
                    <a:gd name="T16" fmla="*/ 14 w 56"/>
                    <a:gd name="T17" fmla="*/ 1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48">
                      <a:moveTo>
                        <a:pt x="14" y="1"/>
                      </a:moveTo>
                      <a:cubicBezTo>
                        <a:pt x="49" y="8"/>
                        <a:pt x="49" y="8"/>
                        <a:pt x="49" y="8"/>
                      </a:cubicBezTo>
                      <a:cubicBezTo>
                        <a:pt x="53" y="9"/>
                        <a:pt x="56" y="12"/>
                        <a:pt x="55" y="16"/>
                      </a:cubicBezTo>
                      <a:cubicBezTo>
                        <a:pt x="50" y="42"/>
                        <a:pt x="50" y="42"/>
                        <a:pt x="50" y="42"/>
                      </a:cubicBezTo>
                      <a:cubicBezTo>
                        <a:pt x="49" y="46"/>
                        <a:pt x="45" y="48"/>
                        <a:pt x="41" y="48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04" name="Freeform 65"/>
                <p:cNvSpPr>
                  <a:spLocks/>
                </p:cNvSpPr>
                <p:nvPr/>
              </p:nvSpPr>
              <p:spPr bwMode="auto">
                <a:xfrm>
                  <a:off x="320" y="1978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5 w 45"/>
                    <a:gd name="T5" fmla="*/ 14 h 46"/>
                    <a:gd name="T6" fmla="*/ 40 w 45"/>
                    <a:gd name="T7" fmla="*/ 40 h 46"/>
                    <a:gd name="T8" fmla="*/ 32 w 45"/>
                    <a:gd name="T9" fmla="*/ 45 h 46"/>
                    <a:gd name="T10" fmla="*/ 6 w 45"/>
                    <a:gd name="T11" fmla="*/ 41 h 46"/>
                    <a:gd name="T12" fmla="*/ 1 w 45"/>
                    <a:gd name="T13" fmla="*/ 32 h 46"/>
                    <a:gd name="T14" fmla="*/ 6 w 45"/>
                    <a:gd name="T15" fmla="*/ 7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2" y="45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05" name="Freeform 66"/>
                <p:cNvSpPr>
                  <a:spLocks/>
                </p:cNvSpPr>
                <p:nvPr/>
              </p:nvSpPr>
              <p:spPr bwMode="auto">
                <a:xfrm>
                  <a:off x="381" y="1990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6 h 46"/>
                    <a:gd name="T10" fmla="*/ 7 w 46"/>
                    <a:gd name="T11" fmla="*/ 41 h 46"/>
                    <a:gd name="T12" fmla="*/ 1 w 46"/>
                    <a:gd name="T13" fmla="*/ 33 h 46"/>
                    <a:gd name="T14" fmla="*/ 6 w 46"/>
                    <a:gd name="T15" fmla="*/ 7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7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2" y="46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3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06" name="Freeform 67"/>
                <p:cNvSpPr>
                  <a:spLocks/>
                </p:cNvSpPr>
                <p:nvPr/>
              </p:nvSpPr>
              <p:spPr bwMode="auto">
                <a:xfrm>
                  <a:off x="441" y="2002"/>
                  <a:ext cx="58" cy="58"/>
                </a:xfrm>
                <a:custGeom>
                  <a:avLst/>
                  <a:gdLst>
                    <a:gd name="T0" fmla="*/ 14 w 46"/>
                    <a:gd name="T1" fmla="*/ 0 h 46"/>
                    <a:gd name="T2" fmla="*/ 39 w 46"/>
                    <a:gd name="T3" fmla="*/ 5 h 46"/>
                    <a:gd name="T4" fmla="*/ 45 w 46"/>
                    <a:gd name="T5" fmla="*/ 14 h 46"/>
                    <a:gd name="T6" fmla="*/ 40 w 46"/>
                    <a:gd name="T7" fmla="*/ 39 h 46"/>
                    <a:gd name="T8" fmla="*/ 32 w 46"/>
                    <a:gd name="T9" fmla="*/ 45 h 46"/>
                    <a:gd name="T10" fmla="*/ 7 w 46"/>
                    <a:gd name="T11" fmla="*/ 40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6" y="46"/>
                        <a:pt x="32" y="45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07" name="Freeform 68"/>
                <p:cNvSpPr>
                  <a:spLocks/>
                </p:cNvSpPr>
                <p:nvPr/>
              </p:nvSpPr>
              <p:spPr bwMode="auto">
                <a:xfrm>
                  <a:off x="502" y="2014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5 h 46"/>
                    <a:gd name="T4" fmla="*/ 45 w 46"/>
                    <a:gd name="T5" fmla="*/ 14 h 46"/>
                    <a:gd name="T6" fmla="*/ 40 w 46"/>
                    <a:gd name="T7" fmla="*/ 39 h 46"/>
                    <a:gd name="T8" fmla="*/ 32 w 46"/>
                    <a:gd name="T9" fmla="*/ 45 h 46"/>
                    <a:gd name="T10" fmla="*/ 7 w 46"/>
                    <a:gd name="T11" fmla="*/ 40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6" y="46"/>
                        <a:pt x="32" y="45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1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08" name="Freeform 69"/>
                <p:cNvSpPr>
                  <a:spLocks/>
                </p:cNvSpPr>
                <p:nvPr/>
              </p:nvSpPr>
              <p:spPr bwMode="auto">
                <a:xfrm>
                  <a:off x="563" y="2025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5 h 46"/>
                    <a:gd name="T10" fmla="*/ 7 w 46"/>
                    <a:gd name="T11" fmla="*/ 41 h 46"/>
                    <a:gd name="T12" fmla="*/ 1 w 46"/>
                    <a:gd name="T13" fmla="*/ 32 h 46"/>
                    <a:gd name="T14" fmla="*/ 6 w 46"/>
                    <a:gd name="T15" fmla="*/ 7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6" y="46"/>
                        <a:pt x="32" y="45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1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09" name="Freeform 70"/>
                <p:cNvSpPr>
                  <a:spLocks/>
                </p:cNvSpPr>
                <p:nvPr/>
              </p:nvSpPr>
              <p:spPr bwMode="auto">
                <a:xfrm>
                  <a:off x="625" y="2036"/>
                  <a:ext cx="56" cy="59"/>
                </a:xfrm>
                <a:custGeom>
                  <a:avLst/>
                  <a:gdLst>
                    <a:gd name="T0" fmla="*/ 13 w 45"/>
                    <a:gd name="T1" fmla="*/ 1 h 46"/>
                    <a:gd name="T2" fmla="*/ 39 w 45"/>
                    <a:gd name="T3" fmla="*/ 6 h 46"/>
                    <a:gd name="T4" fmla="*/ 44 w 45"/>
                    <a:gd name="T5" fmla="*/ 14 h 46"/>
                    <a:gd name="T6" fmla="*/ 39 w 45"/>
                    <a:gd name="T7" fmla="*/ 40 h 46"/>
                    <a:gd name="T8" fmla="*/ 31 w 45"/>
                    <a:gd name="T9" fmla="*/ 46 h 46"/>
                    <a:gd name="T10" fmla="*/ 6 w 45"/>
                    <a:gd name="T11" fmla="*/ 41 h 46"/>
                    <a:gd name="T12" fmla="*/ 0 w 45"/>
                    <a:gd name="T13" fmla="*/ 32 h 46"/>
                    <a:gd name="T14" fmla="*/ 5 w 45"/>
                    <a:gd name="T15" fmla="*/ 7 h 46"/>
                    <a:gd name="T16" fmla="*/ 13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3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2" y="7"/>
                        <a:pt x="45" y="10"/>
                        <a:pt x="44" y="14"/>
                      </a:cubicBezTo>
                      <a:cubicBezTo>
                        <a:pt x="39" y="40"/>
                        <a:pt x="39" y="40"/>
                        <a:pt x="39" y="40"/>
                      </a:cubicBezTo>
                      <a:cubicBezTo>
                        <a:pt x="38" y="44"/>
                        <a:pt x="35" y="46"/>
                        <a:pt x="31" y="46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6"/>
                        <a:pt x="0" y="32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6" y="3"/>
                        <a:pt x="10" y="0"/>
                        <a:pt x="13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10" name="Freeform 71"/>
                <p:cNvSpPr>
                  <a:spLocks/>
                </p:cNvSpPr>
                <p:nvPr/>
              </p:nvSpPr>
              <p:spPr bwMode="auto">
                <a:xfrm>
                  <a:off x="685" y="2049"/>
                  <a:ext cx="57" cy="58"/>
                </a:xfrm>
                <a:custGeom>
                  <a:avLst/>
                  <a:gdLst>
                    <a:gd name="T0" fmla="*/ 14 w 45"/>
                    <a:gd name="T1" fmla="*/ 0 h 46"/>
                    <a:gd name="T2" fmla="*/ 39 w 45"/>
                    <a:gd name="T3" fmla="*/ 5 h 46"/>
                    <a:gd name="T4" fmla="*/ 44 w 45"/>
                    <a:gd name="T5" fmla="*/ 13 h 46"/>
                    <a:gd name="T6" fmla="*/ 39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0 w 45"/>
                    <a:gd name="T13" fmla="*/ 32 h 46"/>
                    <a:gd name="T14" fmla="*/ 5 w 45"/>
                    <a:gd name="T15" fmla="*/ 6 h 46"/>
                    <a:gd name="T16" fmla="*/ 14 w 45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2" y="6"/>
                        <a:pt x="45" y="10"/>
                        <a:pt x="44" y="13"/>
                      </a:cubicBezTo>
                      <a:cubicBezTo>
                        <a:pt x="39" y="39"/>
                        <a:pt x="39" y="39"/>
                        <a:pt x="39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11" name="Freeform 72"/>
                <p:cNvSpPr>
                  <a:spLocks/>
                </p:cNvSpPr>
                <p:nvPr/>
              </p:nvSpPr>
              <p:spPr bwMode="auto">
                <a:xfrm>
                  <a:off x="746" y="2060"/>
                  <a:ext cx="57" cy="59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5 h 46"/>
                    <a:gd name="T4" fmla="*/ 44 w 45"/>
                    <a:gd name="T5" fmla="*/ 14 h 46"/>
                    <a:gd name="T6" fmla="*/ 39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0 w 45"/>
                    <a:gd name="T13" fmla="*/ 32 h 46"/>
                    <a:gd name="T14" fmla="*/ 5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2" y="6"/>
                        <a:pt x="45" y="10"/>
                        <a:pt x="44" y="14"/>
                      </a:cubicBezTo>
                      <a:cubicBezTo>
                        <a:pt x="39" y="39"/>
                        <a:pt x="39" y="39"/>
                        <a:pt x="39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12" name="Freeform 73"/>
                <p:cNvSpPr>
                  <a:spLocks/>
                </p:cNvSpPr>
                <p:nvPr/>
              </p:nvSpPr>
              <p:spPr bwMode="auto">
                <a:xfrm>
                  <a:off x="807" y="2072"/>
                  <a:ext cx="56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4 w 45"/>
                    <a:gd name="T5" fmla="*/ 14 h 46"/>
                    <a:gd name="T6" fmla="*/ 39 w 45"/>
                    <a:gd name="T7" fmla="*/ 40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0 w 45"/>
                    <a:gd name="T13" fmla="*/ 32 h 46"/>
                    <a:gd name="T14" fmla="*/ 5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5" y="10"/>
                        <a:pt x="44" y="14"/>
                      </a:cubicBezTo>
                      <a:cubicBezTo>
                        <a:pt x="39" y="40"/>
                        <a:pt x="39" y="40"/>
                        <a:pt x="39" y="40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40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13" name="Freeform 74"/>
                <p:cNvSpPr>
                  <a:spLocks/>
                </p:cNvSpPr>
                <p:nvPr/>
              </p:nvSpPr>
              <p:spPr bwMode="auto">
                <a:xfrm>
                  <a:off x="867" y="2083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4 w 45"/>
                    <a:gd name="T5" fmla="*/ 14 h 46"/>
                    <a:gd name="T6" fmla="*/ 39 w 45"/>
                    <a:gd name="T7" fmla="*/ 40 h 46"/>
                    <a:gd name="T8" fmla="*/ 31 w 45"/>
                    <a:gd name="T9" fmla="*/ 46 h 46"/>
                    <a:gd name="T10" fmla="*/ 6 w 45"/>
                    <a:gd name="T11" fmla="*/ 41 h 46"/>
                    <a:gd name="T12" fmla="*/ 1 w 45"/>
                    <a:gd name="T13" fmla="*/ 32 h 46"/>
                    <a:gd name="T14" fmla="*/ 5 w 45"/>
                    <a:gd name="T15" fmla="*/ 7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7"/>
                        <a:pt x="45" y="10"/>
                        <a:pt x="44" y="14"/>
                      </a:cubicBezTo>
                      <a:cubicBezTo>
                        <a:pt x="39" y="40"/>
                        <a:pt x="39" y="40"/>
                        <a:pt x="39" y="40"/>
                      </a:cubicBezTo>
                      <a:cubicBezTo>
                        <a:pt x="39" y="44"/>
                        <a:pt x="35" y="46"/>
                        <a:pt x="31" y="46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6"/>
                        <a:pt x="1" y="32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14" name="Freeform 75"/>
                <p:cNvSpPr>
                  <a:spLocks/>
                </p:cNvSpPr>
                <p:nvPr/>
              </p:nvSpPr>
              <p:spPr bwMode="auto">
                <a:xfrm>
                  <a:off x="928" y="2096"/>
                  <a:ext cx="57" cy="57"/>
                </a:xfrm>
                <a:custGeom>
                  <a:avLst/>
                  <a:gdLst>
                    <a:gd name="T0" fmla="*/ 14 w 45"/>
                    <a:gd name="T1" fmla="*/ 0 h 45"/>
                    <a:gd name="T2" fmla="*/ 39 w 45"/>
                    <a:gd name="T3" fmla="*/ 5 h 45"/>
                    <a:gd name="T4" fmla="*/ 45 w 45"/>
                    <a:gd name="T5" fmla="*/ 13 h 45"/>
                    <a:gd name="T6" fmla="*/ 40 w 45"/>
                    <a:gd name="T7" fmla="*/ 39 h 45"/>
                    <a:gd name="T8" fmla="*/ 31 w 45"/>
                    <a:gd name="T9" fmla="*/ 45 h 45"/>
                    <a:gd name="T10" fmla="*/ 6 w 45"/>
                    <a:gd name="T11" fmla="*/ 40 h 45"/>
                    <a:gd name="T12" fmla="*/ 1 w 45"/>
                    <a:gd name="T13" fmla="*/ 32 h 45"/>
                    <a:gd name="T14" fmla="*/ 6 w 45"/>
                    <a:gd name="T15" fmla="*/ 6 h 45"/>
                    <a:gd name="T16" fmla="*/ 14 w 45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5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5" y="13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5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5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15" name="Freeform 76"/>
                <p:cNvSpPr>
                  <a:spLocks/>
                </p:cNvSpPr>
                <p:nvPr/>
              </p:nvSpPr>
              <p:spPr bwMode="auto">
                <a:xfrm>
                  <a:off x="989" y="2107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5 h 46"/>
                    <a:gd name="T4" fmla="*/ 45 w 45"/>
                    <a:gd name="T5" fmla="*/ 14 h 46"/>
                    <a:gd name="T6" fmla="*/ 40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6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16" name="Freeform 77"/>
                <p:cNvSpPr>
                  <a:spLocks/>
                </p:cNvSpPr>
                <p:nvPr/>
              </p:nvSpPr>
              <p:spPr bwMode="auto">
                <a:xfrm>
                  <a:off x="326" y="2040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4 w 45"/>
                    <a:gd name="T5" fmla="*/ 14 h 46"/>
                    <a:gd name="T6" fmla="*/ 39 w 45"/>
                    <a:gd name="T7" fmla="*/ 40 h 46"/>
                    <a:gd name="T8" fmla="*/ 31 w 45"/>
                    <a:gd name="T9" fmla="*/ 45 h 46"/>
                    <a:gd name="T10" fmla="*/ 6 w 45"/>
                    <a:gd name="T11" fmla="*/ 41 h 46"/>
                    <a:gd name="T12" fmla="*/ 0 w 45"/>
                    <a:gd name="T13" fmla="*/ 32 h 46"/>
                    <a:gd name="T14" fmla="*/ 5 w 45"/>
                    <a:gd name="T15" fmla="*/ 7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2" y="7"/>
                        <a:pt x="45" y="10"/>
                        <a:pt x="44" y="14"/>
                      </a:cubicBezTo>
                      <a:cubicBezTo>
                        <a:pt x="39" y="40"/>
                        <a:pt x="39" y="40"/>
                        <a:pt x="39" y="40"/>
                      </a:cubicBezTo>
                      <a:cubicBezTo>
                        <a:pt x="39" y="44"/>
                        <a:pt x="35" y="46"/>
                        <a:pt x="31" y="45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6"/>
                        <a:pt x="0" y="32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17" name="Freeform 78"/>
                <p:cNvSpPr>
                  <a:spLocks/>
                </p:cNvSpPr>
                <p:nvPr/>
              </p:nvSpPr>
              <p:spPr bwMode="auto">
                <a:xfrm>
                  <a:off x="387" y="2053"/>
                  <a:ext cx="57" cy="57"/>
                </a:xfrm>
                <a:custGeom>
                  <a:avLst/>
                  <a:gdLst>
                    <a:gd name="T0" fmla="*/ 14 w 45"/>
                    <a:gd name="T1" fmla="*/ 0 h 45"/>
                    <a:gd name="T2" fmla="*/ 39 w 45"/>
                    <a:gd name="T3" fmla="*/ 5 h 45"/>
                    <a:gd name="T4" fmla="*/ 44 w 45"/>
                    <a:gd name="T5" fmla="*/ 13 h 45"/>
                    <a:gd name="T6" fmla="*/ 39 w 45"/>
                    <a:gd name="T7" fmla="*/ 39 h 45"/>
                    <a:gd name="T8" fmla="*/ 31 w 45"/>
                    <a:gd name="T9" fmla="*/ 45 h 45"/>
                    <a:gd name="T10" fmla="*/ 6 w 45"/>
                    <a:gd name="T11" fmla="*/ 40 h 45"/>
                    <a:gd name="T12" fmla="*/ 0 w 45"/>
                    <a:gd name="T13" fmla="*/ 32 h 45"/>
                    <a:gd name="T14" fmla="*/ 5 w 45"/>
                    <a:gd name="T15" fmla="*/ 6 h 45"/>
                    <a:gd name="T16" fmla="*/ 14 w 45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5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2" y="6"/>
                        <a:pt x="45" y="10"/>
                        <a:pt x="44" y="13"/>
                      </a:cubicBezTo>
                      <a:cubicBezTo>
                        <a:pt x="39" y="39"/>
                        <a:pt x="39" y="39"/>
                        <a:pt x="39" y="39"/>
                      </a:cubicBezTo>
                      <a:cubicBezTo>
                        <a:pt x="39" y="43"/>
                        <a:pt x="35" y="45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5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18" name="Freeform 79"/>
                <p:cNvSpPr>
                  <a:spLocks/>
                </p:cNvSpPr>
                <p:nvPr/>
              </p:nvSpPr>
              <p:spPr bwMode="auto">
                <a:xfrm>
                  <a:off x="448" y="2064"/>
                  <a:ext cx="56" cy="58"/>
                </a:xfrm>
                <a:custGeom>
                  <a:avLst/>
                  <a:gdLst>
                    <a:gd name="T0" fmla="*/ 14 w 45"/>
                    <a:gd name="T1" fmla="*/ 0 h 46"/>
                    <a:gd name="T2" fmla="*/ 39 w 45"/>
                    <a:gd name="T3" fmla="*/ 5 h 46"/>
                    <a:gd name="T4" fmla="*/ 44 w 45"/>
                    <a:gd name="T5" fmla="*/ 14 h 46"/>
                    <a:gd name="T6" fmla="*/ 39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0 w 45"/>
                    <a:gd name="T13" fmla="*/ 32 h 46"/>
                    <a:gd name="T14" fmla="*/ 5 w 45"/>
                    <a:gd name="T15" fmla="*/ 6 h 46"/>
                    <a:gd name="T16" fmla="*/ 14 w 45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4" y="14"/>
                      </a:cubicBezTo>
                      <a:cubicBezTo>
                        <a:pt x="39" y="39"/>
                        <a:pt x="39" y="39"/>
                        <a:pt x="39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19" name="Freeform 80"/>
                <p:cNvSpPr>
                  <a:spLocks/>
                </p:cNvSpPr>
                <p:nvPr/>
              </p:nvSpPr>
              <p:spPr bwMode="auto">
                <a:xfrm>
                  <a:off x="508" y="2076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4 w 45"/>
                    <a:gd name="T5" fmla="*/ 14 h 46"/>
                    <a:gd name="T6" fmla="*/ 40 w 45"/>
                    <a:gd name="T7" fmla="*/ 40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5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5" y="10"/>
                        <a:pt x="44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40"/>
                        <a:pt x="0" y="36"/>
                        <a:pt x="1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20" name="Freeform 81"/>
                <p:cNvSpPr>
                  <a:spLocks/>
                </p:cNvSpPr>
                <p:nvPr/>
              </p:nvSpPr>
              <p:spPr bwMode="auto">
                <a:xfrm>
                  <a:off x="569" y="2087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5 w 45"/>
                    <a:gd name="T5" fmla="*/ 14 h 46"/>
                    <a:gd name="T6" fmla="*/ 40 w 45"/>
                    <a:gd name="T7" fmla="*/ 40 h 46"/>
                    <a:gd name="T8" fmla="*/ 31 w 45"/>
                    <a:gd name="T9" fmla="*/ 45 h 46"/>
                    <a:gd name="T10" fmla="*/ 6 w 45"/>
                    <a:gd name="T11" fmla="*/ 41 h 46"/>
                    <a:gd name="T12" fmla="*/ 1 w 45"/>
                    <a:gd name="T13" fmla="*/ 32 h 46"/>
                    <a:gd name="T14" fmla="*/ 6 w 45"/>
                    <a:gd name="T15" fmla="*/ 7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1" y="45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21" name="Freeform 82"/>
                <p:cNvSpPr>
                  <a:spLocks/>
                </p:cNvSpPr>
                <p:nvPr/>
              </p:nvSpPr>
              <p:spPr bwMode="auto">
                <a:xfrm>
                  <a:off x="630" y="2098"/>
                  <a:ext cx="56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5 w 45"/>
                    <a:gd name="T5" fmla="*/ 14 h 46"/>
                    <a:gd name="T6" fmla="*/ 40 w 45"/>
                    <a:gd name="T7" fmla="*/ 40 h 46"/>
                    <a:gd name="T8" fmla="*/ 31 w 45"/>
                    <a:gd name="T9" fmla="*/ 46 h 46"/>
                    <a:gd name="T10" fmla="*/ 6 w 45"/>
                    <a:gd name="T11" fmla="*/ 41 h 46"/>
                    <a:gd name="T12" fmla="*/ 1 w 45"/>
                    <a:gd name="T13" fmla="*/ 33 h 46"/>
                    <a:gd name="T14" fmla="*/ 6 w 45"/>
                    <a:gd name="T15" fmla="*/ 7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7"/>
                        <a:pt x="45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1" y="46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6"/>
                        <a:pt x="1" y="33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22" name="Freeform 83"/>
                <p:cNvSpPr>
                  <a:spLocks/>
                </p:cNvSpPr>
                <p:nvPr/>
              </p:nvSpPr>
              <p:spPr bwMode="auto">
                <a:xfrm>
                  <a:off x="690" y="2111"/>
                  <a:ext cx="57" cy="58"/>
                </a:xfrm>
                <a:custGeom>
                  <a:avLst/>
                  <a:gdLst>
                    <a:gd name="T0" fmla="*/ 14 w 45"/>
                    <a:gd name="T1" fmla="*/ 0 h 46"/>
                    <a:gd name="T2" fmla="*/ 39 w 45"/>
                    <a:gd name="T3" fmla="*/ 5 h 46"/>
                    <a:gd name="T4" fmla="*/ 45 w 45"/>
                    <a:gd name="T5" fmla="*/ 14 h 46"/>
                    <a:gd name="T6" fmla="*/ 40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6 w 45"/>
                    <a:gd name="T15" fmla="*/ 6 h 46"/>
                    <a:gd name="T16" fmla="*/ 14 w 45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23" name="Freeform 84"/>
                <p:cNvSpPr>
                  <a:spLocks/>
                </p:cNvSpPr>
                <p:nvPr/>
              </p:nvSpPr>
              <p:spPr bwMode="auto">
                <a:xfrm>
                  <a:off x="751" y="2122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5 h 46"/>
                    <a:gd name="T4" fmla="*/ 45 w 45"/>
                    <a:gd name="T5" fmla="*/ 14 h 46"/>
                    <a:gd name="T6" fmla="*/ 40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6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24" name="Freeform 85"/>
                <p:cNvSpPr>
                  <a:spLocks/>
                </p:cNvSpPr>
                <p:nvPr/>
              </p:nvSpPr>
              <p:spPr bwMode="auto">
                <a:xfrm>
                  <a:off x="812" y="2134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5 h 46"/>
                    <a:gd name="T10" fmla="*/ 7 w 46"/>
                    <a:gd name="T11" fmla="*/ 41 h 46"/>
                    <a:gd name="T12" fmla="*/ 1 w 46"/>
                    <a:gd name="T13" fmla="*/ 32 h 46"/>
                    <a:gd name="T14" fmla="*/ 6 w 46"/>
                    <a:gd name="T15" fmla="*/ 7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2" y="45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25" name="Freeform 86"/>
                <p:cNvSpPr>
                  <a:spLocks/>
                </p:cNvSpPr>
                <p:nvPr/>
              </p:nvSpPr>
              <p:spPr bwMode="auto">
                <a:xfrm>
                  <a:off x="872" y="2145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6 h 46"/>
                    <a:gd name="T10" fmla="*/ 7 w 46"/>
                    <a:gd name="T11" fmla="*/ 41 h 46"/>
                    <a:gd name="T12" fmla="*/ 1 w 46"/>
                    <a:gd name="T13" fmla="*/ 32 h 46"/>
                    <a:gd name="T14" fmla="*/ 6 w 46"/>
                    <a:gd name="T15" fmla="*/ 7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7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2" y="46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26" name="Freeform 87"/>
                <p:cNvSpPr>
                  <a:spLocks/>
                </p:cNvSpPr>
                <p:nvPr/>
              </p:nvSpPr>
              <p:spPr bwMode="auto">
                <a:xfrm>
                  <a:off x="933" y="2158"/>
                  <a:ext cx="58" cy="58"/>
                </a:xfrm>
                <a:custGeom>
                  <a:avLst/>
                  <a:gdLst>
                    <a:gd name="T0" fmla="*/ 14 w 46"/>
                    <a:gd name="T1" fmla="*/ 0 h 46"/>
                    <a:gd name="T2" fmla="*/ 39 w 46"/>
                    <a:gd name="T3" fmla="*/ 5 h 46"/>
                    <a:gd name="T4" fmla="*/ 45 w 46"/>
                    <a:gd name="T5" fmla="*/ 13 h 46"/>
                    <a:gd name="T6" fmla="*/ 40 w 46"/>
                    <a:gd name="T7" fmla="*/ 39 h 46"/>
                    <a:gd name="T8" fmla="*/ 32 w 46"/>
                    <a:gd name="T9" fmla="*/ 45 h 46"/>
                    <a:gd name="T10" fmla="*/ 7 w 46"/>
                    <a:gd name="T11" fmla="*/ 40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6" y="10"/>
                        <a:pt x="45" y="13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6" y="46"/>
                        <a:pt x="32" y="45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27" name="Freeform 88"/>
                <p:cNvSpPr>
                  <a:spLocks/>
                </p:cNvSpPr>
                <p:nvPr/>
              </p:nvSpPr>
              <p:spPr bwMode="auto">
                <a:xfrm>
                  <a:off x="346" y="2106"/>
                  <a:ext cx="57" cy="58"/>
                </a:xfrm>
                <a:custGeom>
                  <a:avLst/>
                  <a:gdLst>
                    <a:gd name="T0" fmla="*/ 14 w 45"/>
                    <a:gd name="T1" fmla="*/ 0 h 46"/>
                    <a:gd name="T2" fmla="*/ 39 w 45"/>
                    <a:gd name="T3" fmla="*/ 5 h 46"/>
                    <a:gd name="T4" fmla="*/ 44 w 45"/>
                    <a:gd name="T5" fmla="*/ 13 h 46"/>
                    <a:gd name="T6" fmla="*/ 40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5 w 45"/>
                    <a:gd name="T15" fmla="*/ 6 h 46"/>
                    <a:gd name="T16" fmla="*/ 14 w 45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4" y="13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1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28" name="Freeform 89"/>
                <p:cNvSpPr>
                  <a:spLocks/>
                </p:cNvSpPr>
                <p:nvPr/>
              </p:nvSpPr>
              <p:spPr bwMode="auto">
                <a:xfrm>
                  <a:off x="407" y="2117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5 h 46"/>
                    <a:gd name="T4" fmla="*/ 45 w 45"/>
                    <a:gd name="T5" fmla="*/ 14 h 46"/>
                    <a:gd name="T6" fmla="*/ 40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6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29" name="Freeform 90"/>
                <p:cNvSpPr>
                  <a:spLocks/>
                </p:cNvSpPr>
                <p:nvPr/>
              </p:nvSpPr>
              <p:spPr bwMode="auto">
                <a:xfrm>
                  <a:off x="468" y="2129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5 w 45"/>
                    <a:gd name="T5" fmla="*/ 14 h 46"/>
                    <a:gd name="T6" fmla="*/ 40 w 45"/>
                    <a:gd name="T7" fmla="*/ 40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6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30" name="Freeform 91"/>
                <p:cNvSpPr>
                  <a:spLocks/>
                </p:cNvSpPr>
                <p:nvPr/>
              </p:nvSpPr>
              <p:spPr bwMode="auto">
                <a:xfrm>
                  <a:off x="528" y="2140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5 w 45"/>
                    <a:gd name="T5" fmla="*/ 14 h 46"/>
                    <a:gd name="T6" fmla="*/ 40 w 45"/>
                    <a:gd name="T7" fmla="*/ 40 h 46"/>
                    <a:gd name="T8" fmla="*/ 31 w 45"/>
                    <a:gd name="T9" fmla="*/ 46 h 46"/>
                    <a:gd name="T10" fmla="*/ 6 w 45"/>
                    <a:gd name="T11" fmla="*/ 41 h 46"/>
                    <a:gd name="T12" fmla="*/ 1 w 45"/>
                    <a:gd name="T13" fmla="*/ 32 h 46"/>
                    <a:gd name="T14" fmla="*/ 6 w 45"/>
                    <a:gd name="T15" fmla="*/ 7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7"/>
                        <a:pt x="45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1" y="46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31" name="Freeform 92"/>
                <p:cNvSpPr>
                  <a:spLocks/>
                </p:cNvSpPr>
                <p:nvPr/>
              </p:nvSpPr>
              <p:spPr bwMode="auto">
                <a:xfrm>
                  <a:off x="589" y="2153"/>
                  <a:ext cx="57" cy="57"/>
                </a:xfrm>
                <a:custGeom>
                  <a:avLst/>
                  <a:gdLst>
                    <a:gd name="T0" fmla="*/ 14 w 45"/>
                    <a:gd name="T1" fmla="*/ 0 h 45"/>
                    <a:gd name="T2" fmla="*/ 39 w 45"/>
                    <a:gd name="T3" fmla="*/ 5 h 45"/>
                    <a:gd name="T4" fmla="*/ 45 w 45"/>
                    <a:gd name="T5" fmla="*/ 13 h 45"/>
                    <a:gd name="T6" fmla="*/ 40 w 45"/>
                    <a:gd name="T7" fmla="*/ 39 h 45"/>
                    <a:gd name="T8" fmla="*/ 32 w 45"/>
                    <a:gd name="T9" fmla="*/ 45 h 45"/>
                    <a:gd name="T10" fmla="*/ 6 w 45"/>
                    <a:gd name="T11" fmla="*/ 40 h 45"/>
                    <a:gd name="T12" fmla="*/ 1 w 45"/>
                    <a:gd name="T13" fmla="*/ 32 h 45"/>
                    <a:gd name="T14" fmla="*/ 6 w 45"/>
                    <a:gd name="T15" fmla="*/ 6 h 45"/>
                    <a:gd name="T16" fmla="*/ 14 w 45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5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5" y="13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5"/>
                        <a:pt x="32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39"/>
                        <a:pt x="0" y="35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32" name="Freeform 93"/>
                <p:cNvSpPr>
                  <a:spLocks/>
                </p:cNvSpPr>
                <p:nvPr/>
              </p:nvSpPr>
              <p:spPr bwMode="auto">
                <a:xfrm>
                  <a:off x="650" y="2164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5 h 46"/>
                    <a:gd name="T4" fmla="*/ 45 w 46"/>
                    <a:gd name="T5" fmla="*/ 14 h 46"/>
                    <a:gd name="T6" fmla="*/ 40 w 46"/>
                    <a:gd name="T7" fmla="*/ 39 h 46"/>
                    <a:gd name="T8" fmla="*/ 32 w 46"/>
                    <a:gd name="T9" fmla="*/ 45 h 46"/>
                    <a:gd name="T10" fmla="*/ 7 w 46"/>
                    <a:gd name="T11" fmla="*/ 40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6"/>
                        <a:pt x="32" y="45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33" name="Freeform 94"/>
                <p:cNvSpPr>
                  <a:spLocks/>
                </p:cNvSpPr>
                <p:nvPr/>
              </p:nvSpPr>
              <p:spPr bwMode="auto">
                <a:xfrm>
                  <a:off x="711" y="2175"/>
                  <a:ext cx="58" cy="59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5 h 46"/>
                    <a:gd name="T10" fmla="*/ 7 w 46"/>
                    <a:gd name="T11" fmla="*/ 40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3"/>
                        <a:pt x="35" y="46"/>
                        <a:pt x="32" y="45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34" name="Freeform 95"/>
                <p:cNvSpPr>
                  <a:spLocks/>
                </p:cNvSpPr>
                <p:nvPr/>
              </p:nvSpPr>
              <p:spPr bwMode="auto">
                <a:xfrm>
                  <a:off x="771" y="2187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5 h 46"/>
                    <a:gd name="T10" fmla="*/ 7 w 46"/>
                    <a:gd name="T11" fmla="*/ 41 h 46"/>
                    <a:gd name="T12" fmla="*/ 1 w 46"/>
                    <a:gd name="T13" fmla="*/ 32 h 46"/>
                    <a:gd name="T14" fmla="*/ 6 w 46"/>
                    <a:gd name="T15" fmla="*/ 7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7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6" y="46"/>
                        <a:pt x="32" y="45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35" name="Freeform 96"/>
                <p:cNvSpPr>
                  <a:spLocks/>
                </p:cNvSpPr>
                <p:nvPr/>
              </p:nvSpPr>
              <p:spPr bwMode="auto">
                <a:xfrm>
                  <a:off x="832" y="2198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6 h 46"/>
                    <a:gd name="T10" fmla="*/ 7 w 46"/>
                    <a:gd name="T11" fmla="*/ 41 h 46"/>
                    <a:gd name="T12" fmla="*/ 1 w 46"/>
                    <a:gd name="T13" fmla="*/ 33 h 46"/>
                    <a:gd name="T14" fmla="*/ 6 w 46"/>
                    <a:gd name="T15" fmla="*/ 7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7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6" y="46"/>
                        <a:pt x="32" y="46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3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1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36" name="Freeform 97"/>
                <p:cNvSpPr>
                  <a:spLocks/>
                </p:cNvSpPr>
                <p:nvPr/>
              </p:nvSpPr>
              <p:spPr bwMode="auto">
                <a:xfrm>
                  <a:off x="893" y="2211"/>
                  <a:ext cx="58" cy="58"/>
                </a:xfrm>
                <a:custGeom>
                  <a:avLst/>
                  <a:gdLst>
                    <a:gd name="T0" fmla="*/ 14 w 46"/>
                    <a:gd name="T1" fmla="*/ 0 h 46"/>
                    <a:gd name="T2" fmla="*/ 39 w 46"/>
                    <a:gd name="T3" fmla="*/ 5 h 46"/>
                    <a:gd name="T4" fmla="*/ 45 w 46"/>
                    <a:gd name="T5" fmla="*/ 14 h 46"/>
                    <a:gd name="T6" fmla="*/ 40 w 46"/>
                    <a:gd name="T7" fmla="*/ 39 h 46"/>
                    <a:gd name="T8" fmla="*/ 32 w 46"/>
                    <a:gd name="T9" fmla="*/ 45 h 46"/>
                    <a:gd name="T10" fmla="*/ 7 w 46"/>
                    <a:gd name="T11" fmla="*/ 40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6" y="46"/>
                        <a:pt x="32" y="45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1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37" name="Freeform 98"/>
                <p:cNvSpPr>
                  <a:spLocks/>
                </p:cNvSpPr>
                <p:nvPr/>
              </p:nvSpPr>
              <p:spPr bwMode="auto">
                <a:xfrm>
                  <a:off x="955" y="2222"/>
                  <a:ext cx="82" cy="63"/>
                </a:xfrm>
                <a:custGeom>
                  <a:avLst/>
                  <a:gdLst>
                    <a:gd name="T0" fmla="*/ 14 w 65"/>
                    <a:gd name="T1" fmla="*/ 1 h 50"/>
                    <a:gd name="T2" fmla="*/ 59 w 65"/>
                    <a:gd name="T3" fmla="*/ 9 h 50"/>
                    <a:gd name="T4" fmla="*/ 65 w 65"/>
                    <a:gd name="T5" fmla="*/ 18 h 50"/>
                    <a:gd name="T6" fmla="*/ 60 w 65"/>
                    <a:gd name="T7" fmla="*/ 43 h 50"/>
                    <a:gd name="T8" fmla="*/ 51 w 65"/>
                    <a:gd name="T9" fmla="*/ 49 h 50"/>
                    <a:gd name="T10" fmla="*/ 6 w 65"/>
                    <a:gd name="T11" fmla="*/ 40 h 50"/>
                    <a:gd name="T12" fmla="*/ 0 w 65"/>
                    <a:gd name="T13" fmla="*/ 32 h 50"/>
                    <a:gd name="T14" fmla="*/ 5 w 65"/>
                    <a:gd name="T15" fmla="*/ 6 h 50"/>
                    <a:gd name="T16" fmla="*/ 14 w 65"/>
                    <a:gd name="T17" fmla="*/ 1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5" h="50">
                      <a:moveTo>
                        <a:pt x="14" y="1"/>
                      </a:moveTo>
                      <a:cubicBezTo>
                        <a:pt x="59" y="9"/>
                        <a:pt x="59" y="9"/>
                        <a:pt x="59" y="9"/>
                      </a:cubicBezTo>
                      <a:cubicBezTo>
                        <a:pt x="63" y="10"/>
                        <a:pt x="65" y="14"/>
                        <a:pt x="65" y="18"/>
                      </a:cubicBezTo>
                      <a:cubicBezTo>
                        <a:pt x="60" y="43"/>
                        <a:pt x="60" y="43"/>
                        <a:pt x="60" y="43"/>
                      </a:cubicBezTo>
                      <a:cubicBezTo>
                        <a:pt x="59" y="47"/>
                        <a:pt x="55" y="50"/>
                        <a:pt x="51" y="49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40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38" name="Freeform 99"/>
                <p:cNvSpPr>
                  <a:spLocks/>
                </p:cNvSpPr>
                <p:nvPr/>
              </p:nvSpPr>
              <p:spPr bwMode="auto">
                <a:xfrm>
                  <a:off x="273" y="2153"/>
                  <a:ext cx="57" cy="58"/>
                </a:xfrm>
                <a:custGeom>
                  <a:avLst/>
                  <a:gdLst>
                    <a:gd name="T0" fmla="*/ 14 w 45"/>
                    <a:gd name="T1" fmla="*/ 0 h 46"/>
                    <a:gd name="T2" fmla="*/ 39 w 45"/>
                    <a:gd name="T3" fmla="*/ 5 h 46"/>
                    <a:gd name="T4" fmla="*/ 45 w 45"/>
                    <a:gd name="T5" fmla="*/ 14 h 46"/>
                    <a:gd name="T6" fmla="*/ 40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6 w 45"/>
                    <a:gd name="T15" fmla="*/ 6 h 46"/>
                    <a:gd name="T16" fmla="*/ 14 w 45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39" name="Freeform 100"/>
                <p:cNvSpPr>
                  <a:spLocks/>
                </p:cNvSpPr>
                <p:nvPr/>
              </p:nvSpPr>
              <p:spPr bwMode="auto">
                <a:xfrm>
                  <a:off x="334" y="2164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5 w 45"/>
                    <a:gd name="T5" fmla="*/ 14 h 46"/>
                    <a:gd name="T6" fmla="*/ 40 w 45"/>
                    <a:gd name="T7" fmla="*/ 40 h 46"/>
                    <a:gd name="T8" fmla="*/ 32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6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3"/>
                        <a:pt x="35" y="46"/>
                        <a:pt x="32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40" name="Freeform 101"/>
                <p:cNvSpPr>
                  <a:spLocks/>
                </p:cNvSpPr>
                <p:nvPr/>
              </p:nvSpPr>
              <p:spPr bwMode="auto">
                <a:xfrm>
                  <a:off x="394" y="2175"/>
                  <a:ext cx="59" cy="59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5 h 46"/>
                    <a:gd name="T10" fmla="*/ 7 w 46"/>
                    <a:gd name="T11" fmla="*/ 41 h 46"/>
                    <a:gd name="T12" fmla="*/ 1 w 46"/>
                    <a:gd name="T13" fmla="*/ 32 h 46"/>
                    <a:gd name="T14" fmla="*/ 6 w 46"/>
                    <a:gd name="T15" fmla="*/ 7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2" y="45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41" name="Freeform 102"/>
                <p:cNvSpPr>
                  <a:spLocks/>
                </p:cNvSpPr>
                <p:nvPr/>
              </p:nvSpPr>
              <p:spPr bwMode="auto">
                <a:xfrm>
                  <a:off x="455" y="2187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6 h 46"/>
                    <a:gd name="T10" fmla="*/ 7 w 46"/>
                    <a:gd name="T11" fmla="*/ 41 h 46"/>
                    <a:gd name="T12" fmla="*/ 1 w 46"/>
                    <a:gd name="T13" fmla="*/ 33 h 46"/>
                    <a:gd name="T14" fmla="*/ 6 w 46"/>
                    <a:gd name="T15" fmla="*/ 7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7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2" y="46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3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42" name="Freeform 103"/>
                <p:cNvSpPr>
                  <a:spLocks/>
                </p:cNvSpPr>
                <p:nvPr/>
              </p:nvSpPr>
              <p:spPr bwMode="auto">
                <a:xfrm>
                  <a:off x="516" y="2199"/>
                  <a:ext cx="58" cy="59"/>
                </a:xfrm>
                <a:custGeom>
                  <a:avLst/>
                  <a:gdLst>
                    <a:gd name="T0" fmla="*/ 14 w 46"/>
                    <a:gd name="T1" fmla="*/ 0 h 46"/>
                    <a:gd name="T2" fmla="*/ 39 w 46"/>
                    <a:gd name="T3" fmla="*/ 5 h 46"/>
                    <a:gd name="T4" fmla="*/ 45 w 46"/>
                    <a:gd name="T5" fmla="*/ 14 h 46"/>
                    <a:gd name="T6" fmla="*/ 40 w 46"/>
                    <a:gd name="T7" fmla="*/ 39 h 46"/>
                    <a:gd name="T8" fmla="*/ 32 w 46"/>
                    <a:gd name="T9" fmla="*/ 45 h 46"/>
                    <a:gd name="T10" fmla="*/ 7 w 46"/>
                    <a:gd name="T11" fmla="*/ 40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6" y="46"/>
                        <a:pt x="32" y="45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43" name="Freeform 104"/>
                <p:cNvSpPr>
                  <a:spLocks/>
                </p:cNvSpPr>
                <p:nvPr/>
              </p:nvSpPr>
              <p:spPr bwMode="auto">
                <a:xfrm>
                  <a:off x="577" y="2211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5 h 46"/>
                    <a:gd name="T4" fmla="*/ 45 w 46"/>
                    <a:gd name="T5" fmla="*/ 14 h 46"/>
                    <a:gd name="T6" fmla="*/ 40 w 46"/>
                    <a:gd name="T7" fmla="*/ 39 h 46"/>
                    <a:gd name="T8" fmla="*/ 32 w 46"/>
                    <a:gd name="T9" fmla="*/ 45 h 46"/>
                    <a:gd name="T10" fmla="*/ 7 w 46"/>
                    <a:gd name="T11" fmla="*/ 40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6" y="46"/>
                        <a:pt x="32" y="45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1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44" name="Freeform 105"/>
                <p:cNvSpPr>
                  <a:spLocks/>
                </p:cNvSpPr>
                <p:nvPr/>
              </p:nvSpPr>
              <p:spPr bwMode="auto">
                <a:xfrm>
                  <a:off x="637" y="2222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5 h 46"/>
                    <a:gd name="T10" fmla="*/ 7 w 46"/>
                    <a:gd name="T11" fmla="*/ 41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6" y="46"/>
                        <a:pt x="32" y="45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3"/>
                        <a:pt x="11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45" name="Freeform 106"/>
                <p:cNvSpPr>
                  <a:spLocks/>
                </p:cNvSpPr>
                <p:nvPr/>
              </p:nvSpPr>
              <p:spPr bwMode="auto">
                <a:xfrm>
                  <a:off x="699" y="2234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4 w 45"/>
                    <a:gd name="T5" fmla="*/ 14 h 46"/>
                    <a:gd name="T6" fmla="*/ 39 w 45"/>
                    <a:gd name="T7" fmla="*/ 40 h 46"/>
                    <a:gd name="T8" fmla="*/ 31 w 45"/>
                    <a:gd name="T9" fmla="*/ 46 h 46"/>
                    <a:gd name="T10" fmla="*/ 6 w 45"/>
                    <a:gd name="T11" fmla="*/ 41 h 46"/>
                    <a:gd name="T12" fmla="*/ 0 w 45"/>
                    <a:gd name="T13" fmla="*/ 32 h 46"/>
                    <a:gd name="T14" fmla="*/ 5 w 45"/>
                    <a:gd name="T15" fmla="*/ 7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2" y="7"/>
                        <a:pt x="45" y="10"/>
                        <a:pt x="44" y="14"/>
                      </a:cubicBezTo>
                      <a:cubicBezTo>
                        <a:pt x="39" y="40"/>
                        <a:pt x="39" y="40"/>
                        <a:pt x="39" y="40"/>
                      </a:cubicBezTo>
                      <a:cubicBezTo>
                        <a:pt x="39" y="44"/>
                        <a:pt x="35" y="46"/>
                        <a:pt x="31" y="46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6"/>
                        <a:pt x="0" y="32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46" name="Freeform 107"/>
                <p:cNvSpPr>
                  <a:spLocks/>
                </p:cNvSpPr>
                <p:nvPr/>
              </p:nvSpPr>
              <p:spPr bwMode="auto">
                <a:xfrm>
                  <a:off x="760" y="2246"/>
                  <a:ext cx="57" cy="58"/>
                </a:xfrm>
                <a:custGeom>
                  <a:avLst/>
                  <a:gdLst>
                    <a:gd name="T0" fmla="*/ 14 w 45"/>
                    <a:gd name="T1" fmla="*/ 0 h 46"/>
                    <a:gd name="T2" fmla="*/ 39 w 45"/>
                    <a:gd name="T3" fmla="*/ 5 h 46"/>
                    <a:gd name="T4" fmla="*/ 44 w 45"/>
                    <a:gd name="T5" fmla="*/ 13 h 46"/>
                    <a:gd name="T6" fmla="*/ 39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0 w 45"/>
                    <a:gd name="T13" fmla="*/ 32 h 46"/>
                    <a:gd name="T14" fmla="*/ 5 w 45"/>
                    <a:gd name="T15" fmla="*/ 6 h 46"/>
                    <a:gd name="T16" fmla="*/ 14 w 45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2" y="6"/>
                        <a:pt x="45" y="10"/>
                        <a:pt x="44" y="13"/>
                      </a:cubicBezTo>
                      <a:cubicBezTo>
                        <a:pt x="39" y="39"/>
                        <a:pt x="39" y="39"/>
                        <a:pt x="39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47" name="Freeform 108"/>
                <p:cNvSpPr>
                  <a:spLocks/>
                </p:cNvSpPr>
                <p:nvPr/>
              </p:nvSpPr>
              <p:spPr bwMode="auto">
                <a:xfrm>
                  <a:off x="821" y="2258"/>
                  <a:ext cx="56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5 h 46"/>
                    <a:gd name="T4" fmla="*/ 44 w 45"/>
                    <a:gd name="T5" fmla="*/ 14 h 46"/>
                    <a:gd name="T6" fmla="*/ 39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0 w 45"/>
                    <a:gd name="T13" fmla="*/ 32 h 46"/>
                    <a:gd name="T14" fmla="*/ 5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4" y="14"/>
                      </a:cubicBezTo>
                      <a:cubicBezTo>
                        <a:pt x="39" y="39"/>
                        <a:pt x="39" y="39"/>
                        <a:pt x="39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48" name="Freeform 109"/>
                <p:cNvSpPr>
                  <a:spLocks/>
                </p:cNvSpPr>
                <p:nvPr/>
              </p:nvSpPr>
              <p:spPr bwMode="auto">
                <a:xfrm>
                  <a:off x="881" y="2269"/>
                  <a:ext cx="84" cy="63"/>
                </a:xfrm>
                <a:custGeom>
                  <a:avLst/>
                  <a:gdLst>
                    <a:gd name="T0" fmla="*/ 14 w 66"/>
                    <a:gd name="T1" fmla="*/ 1 h 50"/>
                    <a:gd name="T2" fmla="*/ 59 w 66"/>
                    <a:gd name="T3" fmla="*/ 10 h 50"/>
                    <a:gd name="T4" fmla="*/ 65 w 66"/>
                    <a:gd name="T5" fmla="*/ 18 h 50"/>
                    <a:gd name="T6" fmla="*/ 60 w 66"/>
                    <a:gd name="T7" fmla="*/ 43 h 50"/>
                    <a:gd name="T8" fmla="*/ 52 w 66"/>
                    <a:gd name="T9" fmla="*/ 49 h 50"/>
                    <a:gd name="T10" fmla="*/ 6 w 66"/>
                    <a:gd name="T11" fmla="*/ 40 h 50"/>
                    <a:gd name="T12" fmla="*/ 1 w 66"/>
                    <a:gd name="T13" fmla="*/ 32 h 50"/>
                    <a:gd name="T14" fmla="*/ 5 w 66"/>
                    <a:gd name="T15" fmla="*/ 7 h 50"/>
                    <a:gd name="T16" fmla="*/ 14 w 66"/>
                    <a:gd name="T17" fmla="*/ 1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50">
                      <a:moveTo>
                        <a:pt x="14" y="1"/>
                      </a:moveTo>
                      <a:cubicBezTo>
                        <a:pt x="59" y="10"/>
                        <a:pt x="59" y="10"/>
                        <a:pt x="59" y="10"/>
                      </a:cubicBezTo>
                      <a:cubicBezTo>
                        <a:pt x="63" y="10"/>
                        <a:pt x="66" y="14"/>
                        <a:pt x="65" y="18"/>
                      </a:cubicBezTo>
                      <a:cubicBezTo>
                        <a:pt x="60" y="43"/>
                        <a:pt x="60" y="43"/>
                        <a:pt x="60" y="43"/>
                      </a:cubicBezTo>
                      <a:cubicBezTo>
                        <a:pt x="59" y="47"/>
                        <a:pt x="55" y="50"/>
                        <a:pt x="52" y="49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40"/>
                        <a:pt x="0" y="36"/>
                        <a:pt x="1" y="32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49" name="Freeform 110"/>
                <p:cNvSpPr>
                  <a:spLocks/>
                </p:cNvSpPr>
                <p:nvPr/>
              </p:nvSpPr>
              <p:spPr bwMode="auto">
                <a:xfrm>
                  <a:off x="971" y="2287"/>
                  <a:ext cx="56" cy="57"/>
                </a:xfrm>
                <a:custGeom>
                  <a:avLst/>
                  <a:gdLst>
                    <a:gd name="T0" fmla="*/ 14 w 44"/>
                    <a:gd name="T1" fmla="*/ 0 h 45"/>
                    <a:gd name="T2" fmla="*/ 37 w 44"/>
                    <a:gd name="T3" fmla="*/ 5 h 45"/>
                    <a:gd name="T4" fmla="*/ 43 w 44"/>
                    <a:gd name="T5" fmla="*/ 13 h 45"/>
                    <a:gd name="T6" fmla="*/ 38 w 44"/>
                    <a:gd name="T7" fmla="*/ 39 h 45"/>
                    <a:gd name="T8" fmla="*/ 30 w 44"/>
                    <a:gd name="T9" fmla="*/ 45 h 45"/>
                    <a:gd name="T10" fmla="*/ 6 w 44"/>
                    <a:gd name="T11" fmla="*/ 40 h 45"/>
                    <a:gd name="T12" fmla="*/ 1 w 44"/>
                    <a:gd name="T13" fmla="*/ 32 h 45"/>
                    <a:gd name="T14" fmla="*/ 6 w 44"/>
                    <a:gd name="T15" fmla="*/ 6 h 45"/>
                    <a:gd name="T16" fmla="*/ 14 w 44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" h="45">
                      <a:moveTo>
                        <a:pt x="14" y="0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1" y="6"/>
                        <a:pt x="44" y="9"/>
                        <a:pt x="43" y="13"/>
                      </a:cubicBezTo>
                      <a:cubicBezTo>
                        <a:pt x="38" y="39"/>
                        <a:pt x="38" y="39"/>
                        <a:pt x="38" y="39"/>
                      </a:cubicBezTo>
                      <a:cubicBezTo>
                        <a:pt x="37" y="43"/>
                        <a:pt x="33" y="45"/>
                        <a:pt x="30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50" name="Freeform 111"/>
                <p:cNvSpPr>
                  <a:spLocks/>
                </p:cNvSpPr>
                <p:nvPr/>
              </p:nvSpPr>
              <p:spPr bwMode="auto">
                <a:xfrm>
                  <a:off x="455" y="2288"/>
                  <a:ext cx="364" cy="231"/>
                </a:xfrm>
                <a:custGeom>
                  <a:avLst/>
                  <a:gdLst>
                    <a:gd name="T0" fmla="*/ 32 w 288"/>
                    <a:gd name="T1" fmla="*/ 0 h 183"/>
                    <a:gd name="T2" fmla="*/ 282 w 288"/>
                    <a:gd name="T3" fmla="*/ 48 h 183"/>
                    <a:gd name="T4" fmla="*/ 287 w 288"/>
                    <a:gd name="T5" fmla="*/ 56 h 183"/>
                    <a:gd name="T6" fmla="*/ 264 w 288"/>
                    <a:gd name="T7" fmla="*/ 177 h 183"/>
                    <a:gd name="T8" fmla="*/ 256 w 288"/>
                    <a:gd name="T9" fmla="*/ 182 h 183"/>
                    <a:gd name="T10" fmla="*/ 6 w 288"/>
                    <a:gd name="T11" fmla="*/ 134 h 183"/>
                    <a:gd name="T12" fmla="*/ 1 w 288"/>
                    <a:gd name="T13" fmla="*/ 126 h 183"/>
                    <a:gd name="T14" fmla="*/ 24 w 288"/>
                    <a:gd name="T15" fmla="*/ 6 h 183"/>
                    <a:gd name="T16" fmla="*/ 32 w 288"/>
                    <a:gd name="T17" fmla="*/ 0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8" h="183">
                      <a:moveTo>
                        <a:pt x="32" y="0"/>
                      </a:moveTo>
                      <a:cubicBezTo>
                        <a:pt x="282" y="48"/>
                        <a:pt x="282" y="48"/>
                        <a:pt x="282" y="48"/>
                      </a:cubicBezTo>
                      <a:cubicBezTo>
                        <a:pt x="286" y="49"/>
                        <a:pt x="288" y="53"/>
                        <a:pt x="287" y="56"/>
                      </a:cubicBezTo>
                      <a:cubicBezTo>
                        <a:pt x="264" y="177"/>
                        <a:pt x="264" y="177"/>
                        <a:pt x="264" y="177"/>
                      </a:cubicBezTo>
                      <a:cubicBezTo>
                        <a:pt x="264" y="180"/>
                        <a:pt x="260" y="183"/>
                        <a:pt x="256" y="182"/>
                      </a:cubicBezTo>
                      <a:cubicBezTo>
                        <a:pt x="6" y="134"/>
                        <a:pt x="6" y="134"/>
                        <a:pt x="6" y="134"/>
                      </a:cubicBezTo>
                      <a:cubicBezTo>
                        <a:pt x="2" y="133"/>
                        <a:pt x="0" y="130"/>
                        <a:pt x="1" y="126"/>
                      </a:cubicBezTo>
                      <a:cubicBezTo>
                        <a:pt x="24" y="6"/>
                        <a:pt x="24" y="6"/>
                        <a:pt x="24" y="6"/>
                      </a:cubicBezTo>
                      <a:cubicBezTo>
                        <a:pt x="24" y="2"/>
                        <a:pt x="28" y="0"/>
                        <a:pt x="32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51" name="Freeform 112"/>
                <p:cNvSpPr>
                  <a:spLocks/>
                </p:cNvSpPr>
                <p:nvPr/>
              </p:nvSpPr>
              <p:spPr bwMode="auto">
                <a:xfrm>
                  <a:off x="445" y="2467"/>
                  <a:ext cx="168" cy="66"/>
                </a:xfrm>
                <a:custGeom>
                  <a:avLst/>
                  <a:gdLst>
                    <a:gd name="T0" fmla="*/ 7 w 133"/>
                    <a:gd name="T1" fmla="*/ 0 h 52"/>
                    <a:gd name="T2" fmla="*/ 131 w 133"/>
                    <a:gd name="T3" fmla="*/ 24 h 52"/>
                    <a:gd name="T4" fmla="*/ 132 w 133"/>
                    <a:gd name="T5" fmla="*/ 26 h 52"/>
                    <a:gd name="T6" fmla="*/ 128 w 133"/>
                    <a:gd name="T7" fmla="*/ 51 h 52"/>
                    <a:gd name="T8" fmla="*/ 126 w 133"/>
                    <a:gd name="T9" fmla="*/ 52 h 52"/>
                    <a:gd name="T10" fmla="*/ 2 w 133"/>
                    <a:gd name="T11" fmla="*/ 28 h 52"/>
                    <a:gd name="T12" fmla="*/ 0 w 133"/>
                    <a:gd name="T13" fmla="*/ 26 h 52"/>
                    <a:gd name="T14" fmla="*/ 5 w 133"/>
                    <a:gd name="T15" fmla="*/ 1 h 52"/>
                    <a:gd name="T16" fmla="*/ 7 w 133"/>
                    <a:gd name="T17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3" h="52">
                      <a:moveTo>
                        <a:pt x="7" y="0"/>
                      </a:moveTo>
                      <a:cubicBezTo>
                        <a:pt x="131" y="24"/>
                        <a:pt x="131" y="24"/>
                        <a:pt x="131" y="24"/>
                      </a:cubicBezTo>
                      <a:cubicBezTo>
                        <a:pt x="132" y="24"/>
                        <a:pt x="133" y="25"/>
                        <a:pt x="132" y="26"/>
                      </a:cubicBezTo>
                      <a:cubicBezTo>
                        <a:pt x="128" y="51"/>
                        <a:pt x="128" y="51"/>
                        <a:pt x="128" y="51"/>
                      </a:cubicBezTo>
                      <a:cubicBezTo>
                        <a:pt x="127" y="51"/>
                        <a:pt x="127" y="52"/>
                        <a:pt x="126" y="52"/>
                      </a:cubicBezTo>
                      <a:cubicBezTo>
                        <a:pt x="2" y="28"/>
                        <a:pt x="2" y="28"/>
                        <a:pt x="2" y="28"/>
                      </a:cubicBezTo>
                      <a:cubicBezTo>
                        <a:pt x="1" y="28"/>
                        <a:pt x="0" y="27"/>
                        <a:pt x="0" y="26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5" y="1"/>
                        <a:pt x="6" y="0"/>
                        <a:pt x="7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52" name="Freeform 113"/>
                <p:cNvSpPr>
                  <a:spLocks/>
                </p:cNvSpPr>
                <p:nvPr/>
              </p:nvSpPr>
              <p:spPr bwMode="auto">
                <a:xfrm>
                  <a:off x="618" y="2500"/>
                  <a:ext cx="167" cy="66"/>
                </a:xfrm>
                <a:custGeom>
                  <a:avLst/>
                  <a:gdLst>
                    <a:gd name="T0" fmla="*/ 7 w 132"/>
                    <a:gd name="T1" fmla="*/ 0 h 52"/>
                    <a:gd name="T2" fmla="*/ 131 w 132"/>
                    <a:gd name="T3" fmla="*/ 24 h 52"/>
                    <a:gd name="T4" fmla="*/ 132 w 132"/>
                    <a:gd name="T5" fmla="*/ 26 h 52"/>
                    <a:gd name="T6" fmla="*/ 127 w 132"/>
                    <a:gd name="T7" fmla="*/ 51 h 52"/>
                    <a:gd name="T8" fmla="*/ 125 w 132"/>
                    <a:gd name="T9" fmla="*/ 52 h 52"/>
                    <a:gd name="T10" fmla="*/ 1 w 132"/>
                    <a:gd name="T11" fmla="*/ 28 h 52"/>
                    <a:gd name="T12" fmla="*/ 0 w 132"/>
                    <a:gd name="T13" fmla="*/ 26 h 52"/>
                    <a:gd name="T14" fmla="*/ 5 w 132"/>
                    <a:gd name="T15" fmla="*/ 2 h 52"/>
                    <a:gd name="T16" fmla="*/ 7 w 132"/>
                    <a:gd name="T17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2" h="52">
                      <a:moveTo>
                        <a:pt x="7" y="0"/>
                      </a:moveTo>
                      <a:cubicBezTo>
                        <a:pt x="131" y="24"/>
                        <a:pt x="131" y="24"/>
                        <a:pt x="131" y="24"/>
                      </a:cubicBezTo>
                      <a:cubicBezTo>
                        <a:pt x="132" y="24"/>
                        <a:pt x="132" y="25"/>
                        <a:pt x="132" y="26"/>
                      </a:cubicBezTo>
                      <a:cubicBezTo>
                        <a:pt x="127" y="51"/>
                        <a:pt x="127" y="51"/>
                        <a:pt x="127" y="51"/>
                      </a:cubicBezTo>
                      <a:cubicBezTo>
                        <a:pt x="127" y="52"/>
                        <a:pt x="126" y="52"/>
                        <a:pt x="125" y="52"/>
                      </a:cubicBezTo>
                      <a:cubicBezTo>
                        <a:pt x="1" y="28"/>
                        <a:pt x="1" y="28"/>
                        <a:pt x="1" y="28"/>
                      </a:cubicBezTo>
                      <a:cubicBezTo>
                        <a:pt x="0" y="28"/>
                        <a:pt x="0" y="27"/>
                        <a:pt x="0" y="26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1"/>
                        <a:pt x="6" y="0"/>
                        <a:pt x="7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53" name="Freeform 114"/>
                <p:cNvSpPr>
                  <a:spLocks/>
                </p:cNvSpPr>
                <p:nvPr/>
              </p:nvSpPr>
              <p:spPr bwMode="auto">
                <a:xfrm>
                  <a:off x="186" y="1710"/>
                  <a:ext cx="1119" cy="245"/>
                </a:xfrm>
                <a:custGeom>
                  <a:avLst/>
                  <a:gdLst>
                    <a:gd name="T0" fmla="*/ 860 w 885"/>
                    <a:gd name="T1" fmla="*/ 162 h 194"/>
                    <a:gd name="T2" fmla="*/ 32 w 885"/>
                    <a:gd name="T3" fmla="*/ 3 h 194"/>
                    <a:gd name="T4" fmla="*/ 0 w 885"/>
                    <a:gd name="T5" fmla="*/ 25 h 194"/>
                    <a:gd name="T6" fmla="*/ 882 w 885"/>
                    <a:gd name="T7" fmla="*/ 194 h 194"/>
                    <a:gd name="T8" fmla="*/ 860 w 885"/>
                    <a:gd name="T9" fmla="*/ 162 h 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5" h="194">
                      <a:moveTo>
                        <a:pt x="860" y="162"/>
                      </a:moveTo>
                      <a:cubicBezTo>
                        <a:pt x="32" y="3"/>
                        <a:pt x="32" y="3"/>
                        <a:pt x="32" y="3"/>
                      </a:cubicBezTo>
                      <a:cubicBezTo>
                        <a:pt x="17" y="0"/>
                        <a:pt x="3" y="10"/>
                        <a:pt x="0" y="25"/>
                      </a:cubicBezTo>
                      <a:cubicBezTo>
                        <a:pt x="882" y="194"/>
                        <a:pt x="882" y="194"/>
                        <a:pt x="882" y="194"/>
                      </a:cubicBezTo>
                      <a:cubicBezTo>
                        <a:pt x="885" y="179"/>
                        <a:pt x="875" y="165"/>
                        <a:pt x="860" y="162"/>
                      </a:cubicBezTo>
                      <a:close/>
                    </a:path>
                  </a:pathLst>
                </a:cu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54" name="Freeform 115"/>
                <p:cNvSpPr>
                  <a:spLocks/>
                </p:cNvSpPr>
                <p:nvPr/>
              </p:nvSpPr>
              <p:spPr bwMode="auto">
                <a:xfrm>
                  <a:off x="1129" y="949"/>
                  <a:ext cx="1291" cy="1248"/>
                </a:xfrm>
                <a:custGeom>
                  <a:avLst/>
                  <a:gdLst>
                    <a:gd name="T0" fmla="*/ 9 w 1021"/>
                    <a:gd name="T1" fmla="*/ 541 h 987"/>
                    <a:gd name="T2" fmla="*/ 640 w 1021"/>
                    <a:gd name="T3" fmla="*/ 6 h 987"/>
                    <a:gd name="T4" fmla="*/ 667 w 1021"/>
                    <a:gd name="T5" fmla="*/ 9 h 987"/>
                    <a:gd name="T6" fmla="*/ 1014 w 1021"/>
                    <a:gd name="T7" fmla="*/ 418 h 987"/>
                    <a:gd name="T8" fmla="*/ 1012 w 1021"/>
                    <a:gd name="T9" fmla="*/ 445 h 987"/>
                    <a:gd name="T10" fmla="*/ 381 w 1021"/>
                    <a:gd name="T11" fmla="*/ 980 h 987"/>
                    <a:gd name="T12" fmla="*/ 354 w 1021"/>
                    <a:gd name="T13" fmla="*/ 978 h 987"/>
                    <a:gd name="T14" fmla="*/ 7 w 1021"/>
                    <a:gd name="T15" fmla="*/ 569 h 987"/>
                    <a:gd name="T16" fmla="*/ 9 w 1021"/>
                    <a:gd name="T17" fmla="*/ 541 h 9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21" h="987">
                      <a:moveTo>
                        <a:pt x="9" y="541"/>
                      </a:moveTo>
                      <a:cubicBezTo>
                        <a:pt x="640" y="6"/>
                        <a:pt x="640" y="6"/>
                        <a:pt x="640" y="6"/>
                      </a:cubicBezTo>
                      <a:cubicBezTo>
                        <a:pt x="648" y="0"/>
                        <a:pt x="660" y="1"/>
                        <a:pt x="667" y="9"/>
                      </a:cubicBezTo>
                      <a:cubicBezTo>
                        <a:pt x="1014" y="418"/>
                        <a:pt x="1014" y="418"/>
                        <a:pt x="1014" y="418"/>
                      </a:cubicBezTo>
                      <a:cubicBezTo>
                        <a:pt x="1021" y="426"/>
                        <a:pt x="1020" y="438"/>
                        <a:pt x="1012" y="445"/>
                      </a:cubicBezTo>
                      <a:cubicBezTo>
                        <a:pt x="381" y="980"/>
                        <a:pt x="381" y="980"/>
                        <a:pt x="381" y="980"/>
                      </a:cubicBezTo>
                      <a:cubicBezTo>
                        <a:pt x="373" y="987"/>
                        <a:pt x="361" y="986"/>
                        <a:pt x="354" y="978"/>
                      </a:cubicBezTo>
                      <a:cubicBezTo>
                        <a:pt x="7" y="569"/>
                        <a:pt x="7" y="569"/>
                        <a:pt x="7" y="569"/>
                      </a:cubicBezTo>
                      <a:cubicBezTo>
                        <a:pt x="0" y="560"/>
                        <a:pt x="1" y="548"/>
                        <a:pt x="9" y="54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55" name="Freeform 116"/>
                <p:cNvSpPr>
                  <a:spLocks/>
                </p:cNvSpPr>
                <p:nvPr/>
              </p:nvSpPr>
              <p:spPr bwMode="auto">
                <a:xfrm>
                  <a:off x="1934" y="1061"/>
                  <a:ext cx="58" cy="55"/>
                </a:xfrm>
                <a:custGeom>
                  <a:avLst/>
                  <a:gdLst>
                    <a:gd name="T0" fmla="*/ 3 w 46"/>
                    <a:gd name="T1" fmla="*/ 19 h 44"/>
                    <a:gd name="T2" fmla="*/ 23 w 46"/>
                    <a:gd name="T3" fmla="*/ 2 h 44"/>
                    <a:gd name="T4" fmla="*/ 31 w 46"/>
                    <a:gd name="T5" fmla="*/ 2 h 44"/>
                    <a:gd name="T6" fmla="*/ 44 w 46"/>
                    <a:gd name="T7" fmla="*/ 17 h 44"/>
                    <a:gd name="T8" fmla="*/ 43 w 46"/>
                    <a:gd name="T9" fmla="*/ 25 h 44"/>
                    <a:gd name="T10" fmla="*/ 23 w 46"/>
                    <a:gd name="T11" fmla="*/ 42 h 44"/>
                    <a:gd name="T12" fmla="*/ 15 w 46"/>
                    <a:gd name="T13" fmla="*/ 42 h 44"/>
                    <a:gd name="T14" fmla="*/ 2 w 46"/>
                    <a:gd name="T15" fmla="*/ 27 h 44"/>
                    <a:gd name="T16" fmla="*/ 3 w 46"/>
                    <a:gd name="T17" fmla="*/ 19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4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29" y="0"/>
                        <a:pt x="31" y="2"/>
                      </a:cubicBezTo>
                      <a:cubicBezTo>
                        <a:pt x="44" y="17"/>
                        <a:pt x="44" y="17"/>
                        <a:pt x="44" y="17"/>
                      </a:cubicBezTo>
                      <a:cubicBezTo>
                        <a:pt x="46" y="20"/>
                        <a:pt x="46" y="23"/>
                        <a:pt x="43" y="25"/>
                      </a:cubicBezTo>
                      <a:cubicBezTo>
                        <a:pt x="23" y="42"/>
                        <a:pt x="23" y="42"/>
                        <a:pt x="23" y="42"/>
                      </a:cubicBezTo>
                      <a:cubicBezTo>
                        <a:pt x="21" y="44"/>
                        <a:pt x="17" y="44"/>
                        <a:pt x="15" y="42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4"/>
                        <a:pt x="1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56" name="Freeform 117"/>
                <p:cNvSpPr>
                  <a:spLocks/>
                </p:cNvSpPr>
                <p:nvPr/>
              </p:nvSpPr>
              <p:spPr bwMode="auto">
                <a:xfrm>
                  <a:off x="1966" y="1097"/>
                  <a:ext cx="64" cy="65"/>
                </a:xfrm>
                <a:custGeom>
                  <a:avLst/>
                  <a:gdLst>
                    <a:gd name="T0" fmla="*/ 3 w 51"/>
                    <a:gd name="T1" fmla="*/ 18 h 51"/>
                    <a:gd name="T2" fmla="*/ 22 w 51"/>
                    <a:gd name="T3" fmla="*/ 2 h 51"/>
                    <a:gd name="T4" fmla="*/ 31 w 51"/>
                    <a:gd name="T5" fmla="*/ 3 h 51"/>
                    <a:gd name="T6" fmla="*/ 49 w 51"/>
                    <a:gd name="T7" fmla="*/ 23 h 51"/>
                    <a:gd name="T8" fmla="*/ 48 w 51"/>
                    <a:gd name="T9" fmla="*/ 33 h 51"/>
                    <a:gd name="T10" fmla="*/ 30 w 51"/>
                    <a:gd name="T11" fmla="*/ 49 h 51"/>
                    <a:gd name="T12" fmla="*/ 20 w 51"/>
                    <a:gd name="T13" fmla="*/ 48 h 51"/>
                    <a:gd name="T14" fmla="*/ 3 w 51"/>
                    <a:gd name="T15" fmla="*/ 27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5" y="0"/>
                        <a:pt x="29" y="0"/>
                        <a:pt x="31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1" y="26"/>
                        <a:pt x="51" y="31"/>
                        <a:pt x="48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1"/>
                        <a:pt x="22" y="51"/>
                        <a:pt x="20" y="48"/>
                      </a:cubicBezTo>
                      <a:cubicBezTo>
                        <a:pt x="3" y="27"/>
                        <a:pt x="3" y="27"/>
                        <a:pt x="3" y="27"/>
                      </a:cubicBezTo>
                      <a:cubicBezTo>
                        <a:pt x="0" y="25"/>
                        <a:pt x="1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57" name="Freeform 118"/>
                <p:cNvSpPr>
                  <a:spLocks/>
                </p:cNvSpPr>
                <p:nvPr/>
              </p:nvSpPr>
              <p:spPr bwMode="auto">
                <a:xfrm>
                  <a:off x="2005" y="1143"/>
                  <a:ext cx="65" cy="64"/>
                </a:xfrm>
                <a:custGeom>
                  <a:avLst/>
                  <a:gdLst>
                    <a:gd name="T0" fmla="*/ 3 w 51"/>
                    <a:gd name="T1" fmla="*/ 18 h 51"/>
                    <a:gd name="T2" fmla="*/ 22 w 51"/>
                    <a:gd name="T3" fmla="*/ 2 h 51"/>
                    <a:gd name="T4" fmla="*/ 31 w 51"/>
                    <a:gd name="T5" fmla="*/ 3 h 51"/>
                    <a:gd name="T6" fmla="*/ 49 w 51"/>
                    <a:gd name="T7" fmla="*/ 24 h 51"/>
                    <a:gd name="T8" fmla="*/ 48 w 51"/>
                    <a:gd name="T9" fmla="*/ 33 h 51"/>
                    <a:gd name="T10" fmla="*/ 29 w 51"/>
                    <a:gd name="T11" fmla="*/ 49 h 51"/>
                    <a:gd name="T12" fmla="*/ 20 w 51"/>
                    <a:gd name="T13" fmla="*/ 48 h 51"/>
                    <a:gd name="T14" fmla="*/ 2 w 51"/>
                    <a:gd name="T15" fmla="*/ 27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4" y="0"/>
                        <a:pt x="29" y="0"/>
                        <a:pt x="31" y="3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51" y="26"/>
                        <a:pt x="51" y="31"/>
                        <a:pt x="48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1"/>
                        <a:pt x="22" y="51"/>
                        <a:pt x="20" y="48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5"/>
                        <a:pt x="0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58" name="Freeform 119"/>
                <p:cNvSpPr>
                  <a:spLocks/>
                </p:cNvSpPr>
                <p:nvPr/>
              </p:nvSpPr>
              <p:spPr bwMode="auto">
                <a:xfrm>
                  <a:off x="2044" y="1188"/>
                  <a:ext cx="65" cy="65"/>
                </a:xfrm>
                <a:custGeom>
                  <a:avLst/>
                  <a:gdLst>
                    <a:gd name="T0" fmla="*/ 3 w 51"/>
                    <a:gd name="T1" fmla="*/ 18 h 51"/>
                    <a:gd name="T2" fmla="*/ 21 w 51"/>
                    <a:gd name="T3" fmla="*/ 2 h 51"/>
                    <a:gd name="T4" fmla="*/ 31 w 51"/>
                    <a:gd name="T5" fmla="*/ 3 h 51"/>
                    <a:gd name="T6" fmla="*/ 48 w 51"/>
                    <a:gd name="T7" fmla="*/ 24 h 51"/>
                    <a:gd name="T8" fmla="*/ 47 w 51"/>
                    <a:gd name="T9" fmla="*/ 33 h 51"/>
                    <a:gd name="T10" fmla="*/ 29 w 51"/>
                    <a:gd name="T11" fmla="*/ 49 h 51"/>
                    <a:gd name="T12" fmla="*/ 19 w 51"/>
                    <a:gd name="T13" fmla="*/ 48 h 51"/>
                    <a:gd name="T14" fmla="*/ 2 w 51"/>
                    <a:gd name="T15" fmla="*/ 28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4" y="0"/>
                        <a:pt x="28" y="0"/>
                        <a:pt x="31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1" y="27"/>
                        <a:pt x="50" y="31"/>
                        <a:pt x="47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1"/>
                        <a:pt x="22" y="51"/>
                        <a:pt x="19" y="48"/>
                      </a:cubicBezTo>
                      <a:cubicBezTo>
                        <a:pt x="2" y="28"/>
                        <a:pt x="2" y="28"/>
                        <a:pt x="2" y="28"/>
                      </a:cubicBezTo>
                      <a:cubicBezTo>
                        <a:pt x="0" y="25"/>
                        <a:pt x="0" y="21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59" name="Freeform 120"/>
                <p:cNvSpPr>
                  <a:spLocks/>
                </p:cNvSpPr>
                <p:nvPr/>
              </p:nvSpPr>
              <p:spPr bwMode="auto">
                <a:xfrm>
                  <a:off x="2082" y="1234"/>
                  <a:ext cx="65" cy="64"/>
                </a:xfrm>
                <a:custGeom>
                  <a:avLst/>
                  <a:gdLst>
                    <a:gd name="T0" fmla="*/ 3 w 51"/>
                    <a:gd name="T1" fmla="*/ 18 h 51"/>
                    <a:gd name="T2" fmla="*/ 22 w 51"/>
                    <a:gd name="T3" fmla="*/ 3 h 51"/>
                    <a:gd name="T4" fmla="*/ 31 w 51"/>
                    <a:gd name="T5" fmla="*/ 3 h 51"/>
                    <a:gd name="T6" fmla="*/ 49 w 51"/>
                    <a:gd name="T7" fmla="*/ 24 h 51"/>
                    <a:gd name="T8" fmla="*/ 48 w 51"/>
                    <a:gd name="T9" fmla="*/ 33 h 51"/>
                    <a:gd name="T10" fmla="*/ 30 w 51"/>
                    <a:gd name="T11" fmla="*/ 49 h 51"/>
                    <a:gd name="T12" fmla="*/ 20 w 51"/>
                    <a:gd name="T13" fmla="*/ 48 h 51"/>
                    <a:gd name="T14" fmla="*/ 3 w 51"/>
                    <a:gd name="T15" fmla="*/ 28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29" y="0"/>
                        <a:pt x="31" y="3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51" y="27"/>
                        <a:pt x="51" y="31"/>
                        <a:pt x="48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1"/>
                        <a:pt x="22" y="51"/>
                        <a:pt x="20" y="48"/>
                      </a:cubicBezTo>
                      <a:cubicBezTo>
                        <a:pt x="3" y="28"/>
                        <a:pt x="3" y="28"/>
                        <a:pt x="3" y="28"/>
                      </a:cubicBezTo>
                      <a:cubicBezTo>
                        <a:pt x="0" y="25"/>
                        <a:pt x="1" y="21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60" name="Freeform 121"/>
                <p:cNvSpPr>
                  <a:spLocks/>
                </p:cNvSpPr>
                <p:nvPr/>
              </p:nvSpPr>
              <p:spPr bwMode="auto">
                <a:xfrm>
                  <a:off x="2121" y="1279"/>
                  <a:ext cx="65" cy="66"/>
                </a:xfrm>
                <a:custGeom>
                  <a:avLst/>
                  <a:gdLst>
                    <a:gd name="T0" fmla="*/ 3 w 51"/>
                    <a:gd name="T1" fmla="*/ 18 h 52"/>
                    <a:gd name="T2" fmla="*/ 22 w 51"/>
                    <a:gd name="T3" fmla="*/ 3 h 52"/>
                    <a:gd name="T4" fmla="*/ 31 w 51"/>
                    <a:gd name="T5" fmla="*/ 3 h 52"/>
                    <a:gd name="T6" fmla="*/ 48 w 51"/>
                    <a:gd name="T7" fmla="*/ 24 h 52"/>
                    <a:gd name="T8" fmla="*/ 48 w 51"/>
                    <a:gd name="T9" fmla="*/ 33 h 52"/>
                    <a:gd name="T10" fmla="*/ 29 w 51"/>
                    <a:gd name="T11" fmla="*/ 49 h 52"/>
                    <a:gd name="T12" fmla="*/ 20 w 51"/>
                    <a:gd name="T13" fmla="*/ 48 h 52"/>
                    <a:gd name="T14" fmla="*/ 2 w 51"/>
                    <a:gd name="T15" fmla="*/ 28 h 52"/>
                    <a:gd name="T16" fmla="*/ 3 w 51"/>
                    <a:gd name="T17" fmla="*/ 18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2">
                      <a:moveTo>
                        <a:pt x="3" y="18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4" y="0"/>
                        <a:pt x="29" y="1"/>
                        <a:pt x="31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1" y="27"/>
                        <a:pt x="50" y="31"/>
                        <a:pt x="48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2"/>
                        <a:pt x="22" y="51"/>
                        <a:pt x="20" y="48"/>
                      </a:cubicBezTo>
                      <a:cubicBezTo>
                        <a:pt x="2" y="28"/>
                        <a:pt x="2" y="28"/>
                        <a:pt x="2" y="28"/>
                      </a:cubicBezTo>
                      <a:cubicBezTo>
                        <a:pt x="0" y="25"/>
                        <a:pt x="0" y="21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61" name="Freeform 122"/>
                <p:cNvSpPr>
                  <a:spLocks/>
                </p:cNvSpPr>
                <p:nvPr/>
              </p:nvSpPr>
              <p:spPr bwMode="auto">
                <a:xfrm>
                  <a:off x="1889" y="1098"/>
                  <a:ext cx="58" cy="57"/>
                </a:xfrm>
                <a:custGeom>
                  <a:avLst/>
                  <a:gdLst>
                    <a:gd name="T0" fmla="*/ 3 w 46"/>
                    <a:gd name="T1" fmla="*/ 19 h 45"/>
                    <a:gd name="T2" fmla="*/ 23 w 46"/>
                    <a:gd name="T3" fmla="*/ 2 h 45"/>
                    <a:gd name="T4" fmla="*/ 31 w 46"/>
                    <a:gd name="T5" fmla="*/ 3 h 45"/>
                    <a:gd name="T6" fmla="*/ 44 w 46"/>
                    <a:gd name="T7" fmla="*/ 18 h 45"/>
                    <a:gd name="T8" fmla="*/ 43 w 46"/>
                    <a:gd name="T9" fmla="*/ 26 h 45"/>
                    <a:gd name="T10" fmla="*/ 23 w 46"/>
                    <a:gd name="T11" fmla="*/ 43 h 45"/>
                    <a:gd name="T12" fmla="*/ 15 w 46"/>
                    <a:gd name="T13" fmla="*/ 42 h 45"/>
                    <a:gd name="T14" fmla="*/ 2 w 46"/>
                    <a:gd name="T15" fmla="*/ 27 h 45"/>
                    <a:gd name="T16" fmla="*/ 3 w 46"/>
                    <a:gd name="T17" fmla="*/ 19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5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29" y="0"/>
                        <a:pt x="31" y="3"/>
                      </a:cubicBezTo>
                      <a:cubicBezTo>
                        <a:pt x="44" y="18"/>
                        <a:pt x="44" y="18"/>
                        <a:pt x="44" y="18"/>
                      </a:cubicBezTo>
                      <a:cubicBezTo>
                        <a:pt x="46" y="20"/>
                        <a:pt x="46" y="24"/>
                        <a:pt x="43" y="26"/>
                      </a:cubicBezTo>
                      <a:cubicBezTo>
                        <a:pt x="23" y="43"/>
                        <a:pt x="23" y="43"/>
                        <a:pt x="23" y="43"/>
                      </a:cubicBezTo>
                      <a:cubicBezTo>
                        <a:pt x="21" y="45"/>
                        <a:pt x="17" y="45"/>
                        <a:pt x="15" y="42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5"/>
                        <a:pt x="1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62" name="Freeform 123"/>
                <p:cNvSpPr>
                  <a:spLocks/>
                </p:cNvSpPr>
                <p:nvPr/>
              </p:nvSpPr>
              <p:spPr bwMode="auto">
                <a:xfrm>
                  <a:off x="1879" y="1135"/>
                  <a:ext cx="106" cy="101"/>
                </a:xfrm>
                <a:custGeom>
                  <a:avLst/>
                  <a:gdLst>
                    <a:gd name="T0" fmla="*/ 4 w 84"/>
                    <a:gd name="T1" fmla="*/ 46 h 80"/>
                    <a:gd name="T2" fmla="*/ 55 w 84"/>
                    <a:gd name="T3" fmla="*/ 3 h 80"/>
                    <a:gd name="T4" fmla="*/ 65 w 84"/>
                    <a:gd name="T5" fmla="*/ 4 h 80"/>
                    <a:gd name="T6" fmla="*/ 82 w 84"/>
                    <a:gd name="T7" fmla="*/ 24 h 80"/>
                    <a:gd name="T8" fmla="*/ 81 w 84"/>
                    <a:gd name="T9" fmla="*/ 34 h 80"/>
                    <a:gd name="T10" fmla="*/ 30 w 84"/>
                    <a:gd name="T11" fmla="*/ 77 h 80"/>
                    <a:gd name="T12" fmla="*/ 20 w 84"/>
                    <a:gd name="T13" fmla="*/ 76 h 80"/>
                    <a:gd name="T14" fmla="*/ 3 w 84"/>
                    <a:gd name="T15" fmla="*/ 56 h 80"/>
                    <a:gd name="T16" fmla="*/ 4 w 84"/>
                    <a:gd name="T17" fmla="*/ 46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4" h="80">
                      <a:moveTo>
                        <a:pt x="4" y="46"/>
                      </a:moveTo>
                      <a:cubicBezTo>
                        <a:pt x="55" y="3"/>
                        <a:pt x="55" y="3"/>
                        <a:pt x="55" y="3"/>
                      </a:cubicBezTo>
                      <a:cubicBezTo>
                        <a:pt x="58" y="0"/>
                        <a:pt x="62" y="1"/>
                        <a:pt x="65" y="4"/>
                      </a:cubicBezTo>
                      <a:cubicBezTo>
                        <a:pt x="82" y="24"/>
                        <a:pt x="82" y="24"/>
                        <a:pt x="82" y="24"/>
                      </a:cubicBezTo>
                      <a:cubicBezTo>
                        <a:pt x="84" y="27"/>
                        <a:pt x="84" y="31"/>
                        <a:pt x="81" y="34"/>
                      </a:cubicBezTo>
                      <a:cubicBezTo>
                        <a:pt x="30" y="77"/>
                        <a:pt x="30" y="77"/>
                        <a:pt x="30" y="77"/>
                      </a:cubicBezTo>
                      <a:cubicBezTo>
                        <a:pt x="27" y="80"/>
                        <a:pt x="22" y="79"/>
                        <a:pt x="20" y="76"/>
                      </a:cubicBezTo>
                      <a:cubicBezTo>
                        <a:pt x="3" y="56"/>
                        <a:pt x="3" y="56"/>
                        <a:pt x="3" y="56"/>
                      </a:cubicBezTo>
                      <a:cubicBezTo>
                        <a:pt x="0" y="53"/>
                        <a:pt x="1" y="49"/>
                        <a:pt x="4" y="46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63" name="Freeform 124"/>
                <p:cNvSpPr>
                  <a:spLocks/>
                </p:cNvSpPr>
                <p:nvPr/>
              </p:nvSpPr>
              <p:spPr bwMode="auto">
                <a:xfrm>
                  <a:off x="1947" y="1182"/>
                  <a:ext cx="77" cy="74"/>
                </a:xfrm>
                <a:custGeom>
                  <a:avLst/>
                  <a:gdLst>
                    <a:gd name="T0" fmla="*/ 4 w 61"/>
                    <a:gd name="T1" fmla="*/ 26 h 59"/>
                    <a:gd name="T2" fmla="*/ 31 w 61"/>
                    <a:gd name="T3" fmla="*/ 2 h 59"/>
                    <a:gd name="T4" fmla="*/ 41 w 61"/>
                    <a:gd name="T5" fmla="*/ 3 h 59"/>
                    <a:gd name="T6" fmla="*/ 58 w 61"/>
                    <a:gd name="T7" fmla="*/ 23 h 59"/>
                    <a:gd name="T8" fmla="*/ 57 w 61"/>
                    <a:gd name="T9" fmla="*/ 33 h 59"/>
                    <a:gd name="T10" fmla="*/ 30 w 61"/>
                    <a:gd name="T11" fmla="*/ 56 h 59"/>
                    <a:gd name="T12" fmla="*/ 20 w 61"/>
                    <a:gd name="T13" fmla="*/ 55 h 59"/>
                    <a:gd name="T14" fmla="*/ 3 w 61"/>
                    <a:gd name="T15" fmla="*/ 36 h 59"/>
                    <a:gd name="T16" fmla="*/ 4 w 61"/>
                    <a:gd name="T17" fmla="*/ 2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1" h="59">
                      <a:moveTo>
                        <a:pt x="4" y="26"/>
                      </a:moveTo>
                      <a:cubicBezTo>
                        <a:pt x="31" y="2"/>
                        <a:pt x="31" y="2"/>
                        <a:pt x="31" y="2"/>
                      </a:cubicBezTo>
                      <a:cubicBezTo>
                        <a:pt x="34" y="0"/>
                        <a:pt x="39" y="0"/>
                        <a:pt x="41" y="3"/>
                      </a:cubicBezTo>
                      <a:cubicBezTo>
                        <a:pt x="58" y="23"/>
                        <a:pt x="58" y="23"/>
                        <a:pt x="58" y="23"/>
                      </a:cubicBezTo>
                      <a:cubicBezTo>
                        <a:pt x="61" y="26"/>
                        <a:pt x="60" y="30"/>
                        <a:pt x="57" y="33"/>
                      </a:cubicBezTo>
                      <a:cubicBezTo>
                        <a:pt x="30" y="56"/>
                        <a:pt x="30" y="56"/>
                        <a:pt x="30" y="56"/>
                      </a:cubicBezTo>
                      <a:cubicBezTo>
                        <a:pt x="27" y="59"/>
                        <a:pt x="22" y="59"/>
                        <a:pt x="20" y="55"/>
                      </a:cubicBezTo>
                      <a:cubicBezTo>
                        <a:pt x="3" y="36"/>
                        <a:pt x="3" y="36"/>
                        <a:pt x="3" y="36"/>
                      </a:cubicBezTo>
                      <a:cubicBezTo>
                        <a:pt x="0" y="33"/>
                        <a:pt x="1" y="28"/>
                        <a:pt x="4" y="26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64" name="Freeform 125"/>
                <p:cNvSpPr>
                  <a:spLocks/>
                </p:cNvSpPr>
                <p:nvPr/>
              </p:nvSpPr>
              <p:spPr bwMode="auto">
                <a:xfrm>
                  <a:off x="1951" y="1227"/>
                  <a:ext cx="111" cy="104"/>
                </a:xfrm>
                <a:custGeom>
                  <a:avLst/>
                  <a:gdLst>
                    <a:gd name="T0" fmla="*/ 4 w 88"/>
                    <a:gd name="T1" fmla="*/ 49 h 82"/>
                    <a:gd name="T2" fmla="*/ 59 w 88"/>
                    <a:gd name="T3" fmla="*/ 2 h 82"/>
                    <a:gd name="T4" fmla="*/ 69 w 88"/>
                    <a:gd name="T5" fmla="*/ 3 h 82"/>
                    <a:gd name="T6" fmla="*/ 86 w 88"/>
                    <a:gd name="T7" fmla="*/ 23 h 82"/>
                    <a:gd name="T8" fmla="*/ 85 w 88"/>
                    <a:gd name="T9" fmla="*/ 33 h 82"/>
                    <a:gd name="T10" fmla="*/ 30 w 88"/>
                    <a:gd name="T11" fmla="*/ 80 h 82"/>
                    <a:gd name="T12" fmla="*/ 20 w 88"/>
                    <a:gd name="T13" fmla="*/ 79 h 82"/>
                    <a:gd name="T14" fmla="*/ 3 w 88"/>
                    <a:gd name="T15" fmla="*/ 59 h 82"/>
                    <a:gd name="T16" fmla="*/ 4 w 88"/>
                    <a:gd name="T17" fmla="*/ 49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8" h="82">
                      <a:moveTo>
                        <a:pt x="4" y="49"/>
                      </a:moveTo>
                      <a:cubicBezTo>
                        <a:pt x="59" y="2"/>
                        <a:pt x="59" y="2"/>
                        <a:pt x="59" y="2"/>
                      </a:cubicBezTo>
                      <a:cubicBezTo>
                        <a:pt x="62" y="0"/>
                        <a:pt x="67" y="0"/>
                        <a:pt x="69" y="3"/>
                      </a:cubicBezTo>
                      <a:cubicBezTo>
                        <a:pt x="86" y="23"/>
                        <a:pt x="86" y="23"/>
                        <a:pt x="86" y="23"/>
                      </a:cubicBezTo>
                      <a:cubicBezTo>
                        <a:pt x="88" y="26"/>
                        <a:pt x="88" y="30"/>
                        <a:pt x="85" y="33"/>
                      </a:cubicBezTo>
                      <a:cubicBezTo>
                        <a:pt x="30" y="80"/>
                        <a:pt x="30" y="80"/>
                        <a:pt x="30" y="80"/>
                      </a:cubicBezTo>
                      <a:cubicBezTo>
                        <a:pt x="27" y="82"/>
                        <a:pt x="22" y="82"/>
                        <a:pt x="20" y="79"/>
                      </a:cubicBezTo>
                      <a:cubicBezTo>
                        <a:pt x="3" y="59"/>
                        <a:pt x="3" y="59"/>
                        <a:pt x="3" y="59"/>
                      </a:cubicBezTo>
                      <a:cubicBezTo>
                        <a:pt x="0" y="56"/>
                        <a:pt x="1" y="52"/>
                        <a:pt x="4" y="4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65" name="Freeform 126"/>
                <p:cNvSpPr>
                  <a:spLocks/>
                </p:cNvSpPr>
                <p:nvPr/>
              </p:nvSpPr>
              <p:spPr bwMode="auto">
                <a:xfrm>
                  <a:off x="2037" y="1273"/>
                  <a:ext cx="64" cy="64"/>
                </a:xfrm>
                <a:custGeom>
                  <a:avLst/>
                  <a:gdLst>
                    <a:gd name="T0" fmla="*/ 3 w 51"/>
                    <a:gd name="T1" fmla="*/ 18 h 51"/>
                    <a:gd name="T2" fmla="*/ 22 w 51"/>
                    <a:gd name="T3" fmla="*/ 2 h 51"/>
                    <a:gd name="T4" fmla="*/ 31 w 51"/>
                    <a:gd name="T5" fmla="*/ 3 h 51"/>
                    <a:gd name="T6" fmla="*/ 49 w 51"/>
                    <a:gd name="T7" fmla="*/ 23 h 51"/>
                    <a:gd name="T8" fmla="*/ 48 w 51"/>
                    <a:gd name="T9" fmla="*/ 33 h 51"/>
                    <a:gd name="T10" fmla="*/ 30 w 51"/>
                    <a:gd name="T11" fmla="*/ 49 h 51"/>
                    <a:gd name="T12" fmla="*/ 20 w 51"/>
                    <a:gd name="T13" fmla="*/ 48 h 51"/>
                    <a:gd name="T14" fmla="*/ 3 w 51"/>
                    <a:gd name="T15" fmla="*/ 27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5" y="0"/>
                        <a:pt x="29" y="0"/>
                        <a:pt x="31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1" y="26"/>
                        <a:pt x="51" y="30"/>
                        <a:pt x="48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1"/>
                        <a:pt x="22" y="51"/>
                        <a:pt x="20" y="48"/>
                      </a:cubicBezTo>
                      <a:cubicBezTo>
                        <a:pt x="3" y="27"/>
                        <a:pt x="3" y="27"/>
                        <a:pt x="3" y="27"/>
                      </a:cubicBezTo>
                      <a:cubicBezTo>
                        <a:pt x="0" y="24"/>
                        <a:pt x="1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66" name="Freeform 127"/>
                <p:cNvSpPr>
                  <a:spLocks/>
                </p:cNvSpPr>
                <p:nvPr/>
              </p:nvSpPr>
              <p:spPr bwMode="auto">
                <a:xfrm>
                  <a:off x="2076" y="1318"/>
                  <a:ext cx="64" cy="65"/>
                </a:xfrm>
                <a:custGeom>
                  <a:avLst/>
                  <a:gdLst>
                    <a:gd name="T0" fmla="*/ 3 w 51"/>
                    <a:gd name="T1" fmla="*/ 18 h 51"/>
                    <a:gd name="T2" fmla="*/ 22 w 51"/>
                    <a:gd name="T3" fmla="*/ 2 h 51"/>
                    <a:gd name="T4" fmla="*/ 31 w 51"/>
                    <a:gd name="T5" fmla="*/ 3 h 51"/>
                    <a:gd name="T6" fmla="*/ 48 w 51"/>
                    <a:gd name="T7" fmla="*/ 23 h 51"/>
                    <a:gd name="T8" fmla="*/ 48 w 51"/>
                    <a:gd name="T9" fmla="*/ 33 h 51"/>
                    <a:gd name="T10" fmla="*/ 29 w 51"/>
                    <a:gd name="T11" fmla="*/ 49 h 51"/>
                    <a:gd name="T12" fmla="*/ 20 w 51"/>
                    <a:gd name="T13" fmla="*/ 48 h 51"/>
                    <a:gd name="T14" fmla="*/ 2 w 51"/>
                    <a:gd name="T15" fmla="*/ 27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4" y="0"/>
                        <a:pt x="29" y="0"/>
                        <a:pt x="31" y="3"/>
                      </a:cubicBezTo>
                      <a:cubicBezTo>
                        <a:pt x="48" y="23"/>
                        <a:pt x="48" y="23"/>
                        <a:pt x="48" y="23"/>
                      </a:cubicBezTo>
                      <a:cubicBezTo>
                        <a:pt x="51" y="26"/>
                        <a:pt x="50" y="31"/>
                        <a:pt x="48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1"/>
                        <a:pt x="22" y="51"/>
                        <a:pt x="20" y="48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5"/>
                        <a:pt x="0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67" name="Freeform 128"/>
                <p:cNvSpPr>
                  <a:spLocks/>
                </p:cNvSpPr>
                <p:nvPr/>
              </p:nvSpPr>
              <p:spPr bwMode="auto">
                <a:xfrm>
                  <a:off x="1847" y="1138"/>
                  <a:ext cx="54" cy="53"/>
                </a:xfrm>
                <a:custGeom>
                  <a:avLst/>
                  <a:gdLst>
                    <a:gd name="T0" fmla="*/ 3 w 43"/>
                    <a:gd name="T1" fmla="*/ 17 h 42"/>
                    <a:gd name="T2" fmla="*/ 20 w 43"/>
                    <a:gd name="T3" fmla="*/ 2 h 42"/>
                    <a:gd name="T4" fmla="*/ 28 w 43"/>
                    <a:gd name="T5" fmla="*/ 2 h 42"/>
                    <a:gd name="T6" fmla="*/ 41 w 43"/>
                    <a:gd name="T7" fmla="*/ 17 h 42"/>
                    <a:gd name="T8" fmla="*/ 40 w 43"/>
                    <a:gd name="T9" fmla="*/ 25 h 42"/>
                    <a:gd name="T10" fmla="*/ 23 w 43"/>
                    <a:gd name="T11" fmla="*/ 40 h 42"/>
                    <a:gd name="T12" fmla="*/ 15 w 43"/>
                    <a:gd name="T13" fmla="*/ 39 h 42"/>
                    <a:gd name="T14" fmla="*/ 2 w 43"/>
                    <a:gd name="T15" fmla="*/ 24 h 42"/>
                    <a:gd name="T16" fmla="*/ 3 w 43"/>
                    <a:gd name="T17" fmla="*/ 17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2">
                      <a:moveTo>
                        <a:pt x="3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3" y="0"/>
                        <a:pt x="26" y="0"/>
                        <a:pt x="28" y="2"/>
                      </a:cubicBezTo>
                      <a:cubicBezTo>
                        <a:pt x="41" y="17"/>
                        <a:pt x="41" y="17"/>
                        <a:pt x="41" y="17"/>
                      </a:cubicBezTo>
                      <a:cubicBezTo>
                        <a:pt x="43" y="20"/>
                        <a:pt x="43" y="23"/>
                        <a:pt x="40" y="25"/>
                      </a:cubicBezTo>
                      <a:cubicBezTo>
                        <a:pt x="23" y="40"/>
                        <a:pt x="23" y="40"/>
                        <a:pt x="23" y="40"/>
                      </a:cubicBezTo>
                      <a:cubicBezTo>
                        <a:pt x="21" y="42"/>
                        <a:pt x="17" y="42"/>
                        <a:pt x="15" y="39"/>
                      </a:cubicBezTo>
                      <a:cubicBezTo>
                        <a:pt x="2" y="24"/>
                        <a:pt x="2" y="24"/>
                        <a:pt x="2" y="24"/>
                      </a:cubicBezTo>
                      <a:cubicBezTo>
                        <a:pt x="0" y="22"/>
                        <a:pt x="1" y="18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68" name="Freeform 129"/>
                <p:cNvSpPr>
                  <a:spLocks/>
                </p:cNvSpPr>
                <p:nvPr/>
              </p:nvSpPr>
              <p:spPr bwMode="auto">
                <a:xfrm>
                  <a:off x="1804" y="1173"/>
                  <a:ext cx="54" cy="54"/>
                </a:xfrm>
                <a:custGeom>
                  <a:avLst/>
                  <a:gdLst>
                    <a:gd name="T0" fmla="*/ 3 w 43"/>
                    <a:gd name="T1" fmla="*/ 17 h 43"/>
                    <a:gd name="T2" fmla="*/ 21 w 43"/>
                    <a:gd name="T3" fmla="*/ 2 h 43"/>
                    <a:gd name="T4" fmla="*/ 28 w 43"/>
                    <a:gd name="T5" fmla="*/ 3 h 43"/>
                    <a:gd name="T6" fmla="*/ 41 w 43"/>
                    <a:gd name="T7" fmla="*/ 18 h 43"/>
                    <a:gd name="T8" fmla="*/ 41 w 43"/>
                    <a:gd name="T9" fmla="*/ 26 h 43"/>
                    <a:gd name="T10" fmla="*/ 23 w 43"/>
                    <a:gd name="T11" fmla="*/ 41 h 43"/>
                    <a:gd name="T12" fmla="*/ 15 w 43"/>
                    <a:gd name="T13" fmla="*/ 40 h 43"/>
                    <a:gd name="T14" fmla="*/ 2 w 43"/>
                    <a:gd name="T15" fmla="*/ 25 h 43"/>
                    <a:gd name="T16" fmla="*/ 3 w 43"/>
                    <a:gd name="T17" fmla="*/ 17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3">
                      <a:moveTo>
                        <a:pt x="3" y="17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3" y="0"/>
                        <a:pt x="27" y="1"/>
                        <a:pt x="28" y="3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3" y="24"/>
                        <a:pt x="41" y="26"/>
                      </a:cubicBezTo>
                      <a:cubicBezTo>
                        <a:pt x="23" y="41"/>
                        <a:pt x="23" y="41"/>
                        <a:pt x="23" y="41"/>
                      </a:cubicBezTo>
                      <a:cubicBezTo>
                        <a:pt x="21" y="43"/>
                        <a:pt x="17" y="42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3"/>
                        <a:pt x="1" y="19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69" name="Freeform 130"/>
                <p:cNvSpPr>
                  <a:spLocks/>
                </p:cNvSpPr>
                <p:nvPr/>
              </p:nvSpPr>
              <p:spPr bwMode="auto">
                <a:xfrm>
                  <a:off x="1762" y="1210"/>
                  <a:ext cx="55" cy="53"/>
                </a:xfrm>
                <a:custGeom>
                  <a:avLst/>
                  <a:gdLst>
                    <a:gd name="T0" fmla="*/ 2 w 43"/>
                    <a:gd name="T1" fmla="*/ 17 h 42"/>
                    <a:gd name="T2" fmla="*/ 20 w 43"/>
                    <a:gd name="T3" fmla="*/ 2 h 42"/>
                    <a:gd name="T4" fmla="*/ 28 w 43"/>
                    <a:gd name="T5" fmla="*/ 3 h 42"/>
                    <a:gd name="T6" fmla="*/ 41 w 43"/>
                    <a:gd name="T7" fmla="*/ 18 h 42"/>
                    <a:gd name="T8" fmla="*/ 40 w 43"/>
                    <a:gd name="T9" fmla="*/ 25 h 42"/>
                    <a:gd name="T10" fmla="*/ 22 w 43"/>
                    <a:gd name="T11" fmla="*/ 40 h 42"/>
                    <a:gd name="T12" fmla="*/ 15 w 43"/>
                    <a:gd name="T13" fmla="*/ 40 h 42"/>
                    <a:gd name="T14" fmla="*/ 2 w 43"/>
                    <a:gd name="T15" fmla="*/ 25 h 42"/>
                    <a:gd name="T16" fmla="*/ 2 w 43"/>
                    <a:gd name="T17" fmla="*/ 17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2">
                      <a:moveTo>
                        <a:pt x="2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2" y="0"/>
                        <a:pt x="26" y="0"/>
                        <a:pt x="28" y="3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2" y="23"/>
                        <a:pt x="40" y="25"/>
                      </a:cubicBezTo>
                      <a:cubicBezTo>
                        <a:pt x="22" y="40"/>
                        <a:pt x="22" y="40"/>
                        <a:pt x="22" y="40"/>
                      </a:cubicBezTo>
                      <a:cubicBezTo>
                        <a:pt x="20" y="42"/>
                        <a:pt x="16" y="42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2"/>
                        <a:pt x="0" y="19"/>
                        <a:pt x="2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70" name="Freeform 131"/>
                <p:cNvSpPr>
                  <a:spLocks/>
                </p:cNvSpPr>
                <p:nvPr/>
              </p:nvSpPr>
              <p:spPr bwMode="auto">
                <a:xfrm>
                  <a:off x="1719" y="1246"/>
                  <a:ext cx="55" cy="53"/>
                </a:xfrm>
                <a:custGeom>
                  <a:avLst/>
                  <a:gdLst>
                    <a:gd name="T0" fmla="*/ 3 w 43"/>
                    <a:gd name="T1" fmla="*/ 16 h 42"/>
                    <a:gd name="T2" fmla="*/ 20 w 43"/>
                    <a:gd name="T3" fmla="*/ 2 h 42"/>
                    <a:gd name="T4" fmla="*/ 28 w 43"/>
                    <a:gd name="T5" fmla="*/ 2 h 42"/>
                    <a:gd name="T6" fmla="*/ 41 w 43"/>
                    <a:gd name="T7" fmla="*/ 17 h 42"/>
                    <a:gd name="T8" fmla="*/ 40 w 43"/>
                    <a:gd name="T9" fmla="*/ 25 h 42"/>
                    <a:gd name="T10" fmla="*/ 23 w 43"/>
                    <a:gd name="T11" fmla="*/ 40 h 42"/>
                    <a:gd name="T12" fmla="*/ 15 w 43"/>
                    <a:gd name="T13" fmla="*/ 39 h 42"/>
                    <a:gd name="T14" fmla="*/ 2 w 43"/>
                    <a:gd name="T15" fmla="*/ 24 h 42"/>
                    <a:gd name="T16" fmla="*/ 3 w 43"/>
                    <a:gd name="T17" fmla="*/ 16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2">
                      <a:moveTo>
                        <a:pt x="3" y="16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2" y="0"/>
                        <a:pt x="26" y="0"/>
                        <a:pt x="28" y="2"/>
                      </a:cubicBezTo>
                      <a:cubicBezTo>
                        <a:pt x="41" y="17"/>
                        <a:pt x="41" y="17"/>
                        <a:pt x="41" y="17"/>
                      </a:cubicBezTo>
                      <a:cubicBezTo>
                        <a:pt x="43" y="20"/>
                        <a:pt x="42" y="23"/>
                        <a:pt x="40" y="25"/>
                      </a:cubicBezTo>
                      <a:cubicBezTo>
                        <a:pt x="23" y="40"/>
                        <a:pt x="23" y="40"/>
                        <a:pt x="23" y="40"/>
                      </a:cubicBezTo>
                      <a:cubicBezTo>
                        <a:pt x="20" y="42"/>
                        <a:pt x="17" y="42"/>
                        <a:pt x="15" y="39"/>
                      </a:cubicBezTo>
                      <a:cubicBezTo>
                        <a:pt x="2" y="24"/>
                        <a:pt x="2" y="24"/>
                        <a:pt x="2" y="24"/>
                      </a:cubicBezTo>
                      <a:cubicBezTo>
                        <a:pt x="0" y="22"/>
                        <a:pt x="0" y="18"/>
                        <a:pt x="3" y="16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71" name="Freeform 132"/>
                <p:cNvSpPr>
                  <a:spLocks/>
                </p:cNvSpPr>
                <p:nvPr/>
              </p:nvSpPr>
              <p:spPr bwMode="auto">
                <a:xfrm>
                  <a:off x="1676" y="1282"/>
                  <a:ext cx="55" cy="54"/>
                </a:xfrm>
                <a:custGeom>
                  <a:avLst/>
                  <a:gdLst>
                    <a:gd name="T0" fmla="*/ 3 w 43"/>
                    <a:gd name="T1" fmla="*/ 17 h 43"/>
                    <a:gd name="T2" fmla="*/ 20 w 43"/>
                    <a:gd name="T3" fmla="*/ 2 h 43"/>
                    <a:gd name="T4" fmla="*/ 28 w 43"/>
                    <a:gd name="T5" fmla="*/ 3 h 43"/>
                    <a:gd name="T6" fmla="*/ 41 w 43"/>
                    <a:gd name="T7" fmla="*/ 18 h 43"/>
                    <a:gd name="T8" fmla="*/ 40 w 43"/>
                    <a:gd name="T9" fmla="*/ 26 h 43"/>
                    <a:gd name="T10" fmla="*/ 23 w 43"/>
                    <a:gd name="T11" fmla="*/ 41 h 43"/>
                    <a:gd name="T12" fmla="*/ 15 w 43"/>
                    <a:gd name="T13" fmla="*/ 40 h 43"/>
                    <a:gd name="T14" fmla="*/ 2 w 43"/>
                    <a:gd name="T15" fmla="*/ 25 h 43"/>
                    <a:gd name="T16" fmla="*/ 3 w 43"/>
                    <a:gd name="T17" fmla="*/ 17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3">
                      <a:moveTo>
                        <a:pt x="3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3" y="0"/>
                        <a:pt x="26" y="1"/>
                        <a:pt x="28" y="3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3" y="24"/>
                        <a:pt x="40" y="26"/>
                      </a:cubicBezTo>
                      <a:cubicBezTo>
                        <a:pt x="23" y="41"/>
                        <a:pt x="23" y="41"/>
                        <a:pt x="23" y="41"/>
                      </a:cubicBezTo>
                      <a:cubicBezTo>
                        <a:pt x="20" y="43"/>
                        <a:pt x="17" y="42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3"/>
                        <a:pt x="0" y="19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72" name="Freeform 133"/>
                <p:cNvSpPr>
                  <a:spLocks/>
                </p:cNvSpPr>
                <p:nvPr/>
              </p:nvSpPr>
              <p:spPr bwMode="auto">
                <a:xfrm>
                  <a:off x="1633" y="1318"/>
                  <a:ext cx="55" cy="54"/>
                </a:xfrm>
                <a:custGeom>
                  <a:avLst/>
                  <a:gdLst>
                    <a:gd name="T0" fmla="*/ 3 w 43"/>
                    <a:gd name="T1" fmla="*/ 17 h 42"/>
                    <a:gd name="T2" fmla="*/ 21 w 43"/>
                    <a:gd name="T3" fmla="*/ 2 h 42"/>
                    <a:gd name="T4" fmla="*/ 28 w 43"/>
                    <a:gd name="T5" fmla="*/ 2 h 42"/>
                    <a:gd name="T6" fmla="*/ 41 w 43"/>
                    <a:gd name="T7" fmla="*/ 18 h 42"/>
                    <a:gd name="T8" fmla="*/ 41 w 43"/>
                    <a:gd name="T9" fmla="*/ 25 h 42"/>
                    <a:gd name="T10" fmla="*/ 23 w 43"/>
                    <a:gd name="T11" fmla="*/ 40 h 42"/>
                    <a:gd name="T12" fmla="*/ 15 w 43"/>
                    <a:gd name="T13" fmla="*/ 40 h 42"/>
                    <a:gd name="T14" fmla="*/ 2 w 43"/>
                    <a:gd name="T15" fmla="*/ 25 h 42"/>
                    <a:gd name="T16" fmla="*/ 3 w 43"/>
                    <a:gd name="T17" fmla="*/ 17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2">
                      <a:moveTo>
                        <a:pt x="3" y="17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3" y="0"/>
                        <a:pt x="26" y="0"/>
                        <a:pt x="28" y="2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3" y="23"/>
                        <a:pt x="41" y="25"/>
                      </a:cubicBezTo>
                      <a:cubicBezTo>
                        <a:pt x="23" y="40"/>
                        <a:pt x="23" y="40"/>
                        <a:pt x="23" y="40"/>
                      </a:cubicBezTo>
                      <a:cubicBezTo>
                        <a:pt x="21" y="42"/>
                        <a:pt x="17" y="42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2"/>
                        <a:pt x="1" y="19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73" name="Freeform 134"/>
                <p:cNvSpPr>
                  <a:spLocks/>
                </p:cNvSpPr>
                <p:nvPr/>
              </p:nvSpPr>
              <p:spPr bwMode="auto">
                <a:xfrm>
                  <a:off x="1592" y="1355"/>
                  <a:ext cx="53" cy="53"/>
                </a:xfrm>
                <a:custGeom>
                  <a:avLst/>
                  <a:gdLst>
                    <a:gd name="T0" fmla="*/ 2 w 42"/>
                    <a:gd name="T1" fmla="*/ 16 h 42"/>
                    <a:gd name="T2" fmla="*/ 20 w 42"/>
                    <a:gd name="T3" fmla="*/ 1 h 42"/>
                    <a:gd name="T4" fmla="*/ 28 w 42"/>
                    <a:gd name="T5" fmla="*/ 2 h 42"/>
                    <a:gd name="T6" fmla="*/ 40 w 42"/>
                    <a:gd name="T7" fmla="*/ 17 h 42"/>
                    <a:gd name="T8" fmla="*/ 40 w 42"/>
                    <a:gd name="T9" fmla="*/ 25 h 42"/>
                    <a:gd name="T10" fmla="*/ 22 w 42"/>
                    <a:gd name="T11" fmla="*/ 40 h 42"/>
                    <a:gd name="T12" fmla="*/ 14 w 42"/>
                    <a:gd name="T13" fmla="*/ 39 h 42"/>
                    <a:gd name="T14" fmla="*/ 2 w 42"/>
                    <a:gd name="T15" fmla="*/ 24 h 42"/>
                    <a:gd name="T16" fmla="*/ 2 w 42"/>
                    <a:gd name="T17" fmla="*/ 16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" h="42">
                      <a:moveTo>
                        <a:pt x="2" y="16"/>
                      </a:moveTo>
                      <a:cubicBezTo>
                        <a:pt x="20" y="1"/>
                        <a:pt x="20" y="1"/>
                        <a:pt x="20" y="1"/>
                      </a:cubicBezTo>
                      <a:cubicBezTo>
                        <a:pt x="22" y="0"/>
                        <a:pt x="26" y="0"/>
                        <a:pt x="28" y="2"/>
                      </a:cubicBezTo>
                      <a:cubicBezTo>
                        <a:pt x="40" y="17"/>
                        <a:pt x="40" y="17"/>
                        <a:pt x="40" y="17"/>
                      </a:cubicBezTo>
                      <a:cubicBezTo>
                        <a:pt x="42" y="20"/>
                        <a:pt x="42" y="23"/>
                        <a:pt x="40" y="25"/>
                      </a:cubicBezTo>
                      <a:cubicBezTo>
                        <a:pt x="22" y="40"/>
                        <a:pt x="22" y="40"/>
                        <a:pt x="22" y="40"/>
                      </a:cubicBezTo>
                      <a:cubicBezTo>
                        <a:pt x="20" y="42"/>
                        <a:pt x="16" y="42"/>
                        <a:pt x="14" y="39"/>
                      </a:cubicBezTo>
                      <a:cubicBezTo>
                        <a:pt x="2" y="24"/>
                        <a:pt x="2" y="24"/>
                        <a:pt x="2" y="24"/>
                      </a:cubicBezTo>
                      <a:cubicBezTo>
                        <a:pt x="0" y="22"/>
                        <a:pt x="0" y="18"/>
                        <a:pt x="2" y="16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74" name="Freeform 135"/>
                <p:cNvSpPr>
                  <a:spLocks/>
                </p:cNvSpPr>
                <p:nvPr/>
              </p:nvSpPr>
              <p:spPr bwMode="auto">
                <a:xfrm>
                  <a:off x="1549" y="1390"/>
                  <a:ext cx="54" cy="55"/>
                </a:xfrm>
                <a:custGeom>
                  <a:avLst/>
                  <a:gdLst>
                    <a:gd name="T0" fmla="*/ 2 w 43"/>
                    <a:gd name="T1" fmla="*/ 17 h 43"/>
                    <a:gd name="T2" fmla="*/ 20 w 43"/>
                    <a:gd name="T3" fmla="*/ 2 h 43"/>
                    <a:gd name="T4" fmla="*/ 28 w 43"/>
                    <a:gd name="T5" fmla="*/ 3 h 43"/>
                    <a:gd name="T6" fmla="*/ 41 w 43"/>
                    <a:gd name="T7" fmla="*/ 18 h 43"/>
                    <a:gd name="T8" fmla="*/ 40 w 43"/>
                    <a:gd name="T9" fmla="*/ 26 h 43"/>
                    <a:gd name="T10" fmla="*/ 22 w 43"/>
                    <a:gd name="T11" fmla="*/ 41 h 43"/>
                    <a:gd name="T12" fmla="*/ 15 w 43"/>
                    <a:gd name="T13" fmla="*/ 40 h 43"/>
                    <a:gd name="T14" fmla="*/ 2 w 43"/>
                    <a:gd name="T15" fmla="*/ 25 h 43"/>
                    <a:gd name="T16" fmla="*/ 2 w 43"/>
                    <a:gd name="T17" fmla="*/ 17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3">
                      <a:moveTo>
                        <a:pt x="2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2" y="0"/>
                        <a:pt x="26" y="0"/>
                        <a:pt x="28" y="3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2" y="24"/>
                        <a:pt x="40" y="26"/>
                      </a:cubicBezTo>
                      <a:cubicBezTo>
                        <a:pt x="22" y="41"/>
                        <a:pt x="22" y="41"/>
                        <a:pt x="22" y="41"/>
                      </a:cubicBezTo>
                      <a:cubicBezTo>
                        <a:pt x="20" y="43"/>
                        <a:pt x="17" y="42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3"/>
                        <a:pt x="0" y="19"/>
                        <a:pt x="2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75" name="Freeform 136"/>
                <p:cNvSpPr>
                  <a:spLocks/>
                </p:cNvSpPr>
                <p:nvPr/>
              </p:nvSpPr>
              <p:spPr bwMode="auto">
                <a:xfrm>
                  <a:off x="1506" y="1427"/>
                  <a:ext cx="54" cy="53"/>
                </a:xfrm>
                <a:custGeom>
                  <a:avLst/>
                  <a:gdLst>
                    <a:gd name="T0" fmla="*/ 3 w 43"/>
                    <a:gd name="T1" fmla="*/ 17 h 42"/>
                    <a:gd name="T2" fmla="*/ 20 w 43"/>
                    <a:gd name="T3" fmla="*/ 2 h 42"/>
                    <a:gd name="T4" fmla="*/ 28 w 43"/>
                    <a:gd name="T5" fmla="*/ 2 h 42"/>
                    <a:gd name="T6" fmla="*/ 41 w 43"/>
                    <a:gd name="T7" fmla="*/ 18 h 42"/>
                    <a:gd name="T8" fmla="*/ 40 w 43"/>
                    <a:gd name="T9" fmla="*/ 25 h 42"/>
                    <a:gd name="T10" fmla="*/ 23 w 43"/>
                    <a:gd name="T11" fmla="*/ 40 h 42"/>
                    <a:gd name="T12" fmla="*/ 15 w 43"/>
                    <a:gd name="T13" fmla="*/ 40 h 42"/>
                    <a:gd name="T14" fmla="*/ 2 w 43"/>
                    <a:gd name="T15" fmla="*/ 25 h 42"/>
                    <a:gd name="T16" fmla="*/ 3 w 43"/>
                    <a:gd name="T17" fmla="*/ 17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2">
                      <a:moveTo>
                        <a:pt x="3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3" y="0"/>
                        <a:pt x="26" y="0"/>
                        <a:pt x="28" y="2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3" y="23"/>
                        <a:pt x="40" y="25"/>
                      </a:cubicBezTo>
                      <a:cubicBezTo>
                        <a:pt x="23" y="40"/>
                        <a:pt x="23" y="40"/>
                        <a:pt x="23" y="40"/>
                      </a:cubicBezTo>
                      <a:cubicBezTo>
                        <a:pt x="20" y="42"/>
                        <a:pt x="17" y="42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2"/>
                        <a:pt x="0" y="19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76" name="Freeform 137"/>
                <p:cNvSpPr>
                  <a:spLocks/>
                </p:cNvSpPr>
                <p:nvPr/>
              </p:nvSpPr>
              <p:spPr bwMode="auto">
                <a:xfrm>
                  <a:off x="1463" y="1463"/>
                  <a:ext cx="54" cy="54"/>
                </a:xfrm>
                <a:custGeom>
                  <a:avLst/>
                  <a:gdLst>
                    <a:gd name="T0" fmla="*/ 3 w 43"/>
                    <a:gd name="T1" fmla="*/ 17 h 43"/>
                    <a:gd name="T2" fmla="*/ 21 w 43"/>
                    <a:gd name="T3" fmla="*/ 2 h 43"/>
                    <a:gd name="T4" fmla="*/ 28 w 43"/>
                    <a:gd name="T5" fmla="*/ 3 h 43"/>
                    <a:gd name="T6" fmla="*/ 41 w 43"/>
                    <a:gd name="T7" fmla="*/ 18 h 43"/>
                    <a:gd name="T8" fmla="*/ 41 w 43"/>
                    <a:gd name="T9" fmla="*/ 26 h 43"/>
                    <a:gd name="T10" fmla="*/ 23 w 43"/>
                    <a:gd name="T11" fmla="*/ 41 h 43"/>
                    <a:gd name="T12" fmla="*/ 15 w 43"/>
                    <a:gd name="T13" fmla="*/ 40 h 43"/>
                    <a:gd name="T14" fmla="*/ 2 w 43"/>
                    <a:gd name="T15" fmla="*/ 25 h 43"/>
                    <a:gd name="T16" fmla="*/ 3 w 43"/>
                    <a:gd name="T17" fmla="*/ 17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3">
                      <a:moveTo>
                        <a:pt x="3" y="17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3" y="0"/>
                        <a:pt x="26" y="1"/>
                        <a:pt x="28" y="3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1"/>
                        <a:pt x="43" y="24"/>
                        <a:pt x="41" y="26"/>
                      </a:cubicBezTo>
                      <a:cubicBezTo>
                        <a:pt x="23" y="41"/>
                        <a:pt x="23" y="41"/>
                        <a:pt x="23" y="41"/>
                      </a:cubicBezTo>
                      <a:cubicBezTo>
                        <a:pt x="21" y="43"/>
                        <a:pt x="17" y="43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3"/>
                        <a:pt x="1" y="19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77" name="Freeform 138"/>
                <p:cNvSpPr>
                  <a:spLocks/>
                </p:cNvSpPr>
                <p:nvPr/>
              </p:nvSpPr>
              <p:spPr bwMode="auto">
                <a:xfrm>
                  <a:off x="1421" y="1499"/>
                  <a:ext cx="53" cy="55"/>
                </a:xfrm>
                <a:custGeom>
                  <a:avLst/>
                  <a:gdLst>
                    <a:gd name="T0" fmla="*/ 2 w 42"/>
                    <a:gd name="T1" fmla="*/ 17 h 43"/>
                    <a:gd name="T2" fmla="*/ 20 w 42"/>
                    <a:gd name="T3" fmla="*/ 2 h 43"/>
                    <a:gd name="T4" fmla="*/ 28 w 42"/>
                    <a:gd name="T5" fmla="*/ 3 h 43"/>
                    <a:gd name="T6" fmla="*/ 40 w 42"/>
                    <a:gd name="T7" fmla="*/ 18 h 43"/>
                    <a:gd name="T8" fmla="*/ 40 w 42"/>
                    <a:gd name="T9" fmla="*/ 26 h 43"/>
                    <a:gd name="T10" fmla="*/ 22 w 42"/>
                    <a:gd name="T11" fmla="*/ 41 h 43"/>
                    <a:gd name="T12" fmla="*/ 14 w 42"/>
                    <a:gd name="T13" fmla="*/ 40 h 43"/>
                    <a:gd name="T14" fmla="*/ 2 w 42"/>
                    <a:gd name="T15" fmla="*/ 25 h 43"/>
                    <a:gd name="T16" fmla="*/ 2 w 42"/>
                    <a:gd name="T17" fmla="*/ 17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" h="43">
                      <a:moveTo>
                        <a:pt x="2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2" y="0"/>
                        <a:pt x="26" y="0"/>
                        <a:pt x="28" y="3"/>
                      </a:cubicBezTo>
                      <a:cubicBezTo>
                        <a:pt x="40" y="18"/>
                        <a:pt x="40" y="18"/>
                        <a:pt x="40" y="18"/>
                      </a:cubicBezTo>
                      <a:cubicBezTo>
                        <a:pt x="42" y="20"/>
                        <a:pt x="42" y="24"/>
                        <a:pt x="40" y="26"/>
                      </a:cubicBezTo>
                      <a:cubicBezTo>
                        <a:pt x="22" y="41"/>
                        <a:pt x="22" y="41"/>
                        <a:pt x="22" y="41"/>
                      </a:cubicBezTo>
                      <a:cubicBezTo>
                        <a:pt x="20" y="43"/>
                        <a:pt x="16" y="42"/>
                        <a:pt x="14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3"/>
                        <a:pt x="0" y="19"/>
                        <a:pt x="2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78" name="Freeform 139"/>
                <p:cNvSpPr>
                  <a:spLocks/>
                </p:cNvSpPr>
                <p:nvPr/>
              </p:nvSpPr>
              <p:spPr bwMode="auto">
                <a:xfrm>
                  <a:off x="1378" y="1536"/>
                  <a:ext cx="54" cy="53"/>
                </a:xfrm>
                <a:custGeom>
                  <a:avLst/>
                  <a:gdLst>
                    <a:gd name="T0" fmla="*/ 2 w 43"/>
                    <a:gd name="T1" fmla="*/ 17 h 42"/>
                    <a:gd name="T2" fmla="*/ 20 w 43"/>
                    <a:gd name="T3" fmla="*/ 2 h 42"/>
                    <a:gd name="T4" fmla="*/ 28 w 43"/>
                    <a:gd name="T5" fmla="*/ 2 h 42"/>
                    <a:gd name="T6" fmla="*/ 41 w 43"/>
                    <a:gd name="T7" fmla="*/ 18 h 42"/>
                    <a:gd name="T8" fmla="*/ 40 w 43"/>
                    <a:gd name="T9" fmla="*/ 25 h 42"/>
                    <a:gd name="T10" fmla="*/ 22 w 43"/>
                    <a:gd name="T11" fmla="*/ 40 h 42"/>
                    <a:gd name="T12" fmla="*/ 15 w 43"/>
                    <a:gd name="T13" fmla="*/ 40 h 42"/>
                    <a:gd name="T14" fmla="*/ 2 w 43"/>
                    <a:gd name="T15" fmla="*/ 24 h 42"/>
                    <a:gd name="T16" fmla="*/ 2 w 43"/>
                    <a:gd name="T17" fmla="*/ 17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2">
                      <a:moveTo>
                        <a:pt x="2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2" y="0"/>
                        <a:pt x="26" y="0"/>
                        <a:pt x="28" y="2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2" y="23"/>
                        <a:pt x="40" y="25"/>
                      </a:cubicBezTo>
                      <a:cubicBezTo>
                        <a:pt x="22" y="40"/>
                        <a:pt x="22" y="40"/>
                        <a:pt x="22" y="40"/>
                      </a:cubicBezTo>
                      <a:cubicBezTo>
                        <a:pt x="20" y="42"/>
                        <a:pt x="17" y="42"/>
                        <a:pt x="15" y="40"/>
                      </a:cubicBezTo>
                      <a:cubicBezTo>
                        <a:pt x="2" y="24"/>
                        <a:pt x="2" y="24"/>
                        <a:pt x="2" y="24"/>
                      </a:cubicBezTo>
                      <a:cubicBezTo>
                        <a:pt x="0" y="22"/>
                        <a:pt x="0" y="19"/>
                        <a:pt x="2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79" name="Freeform 140"/>
                <p:cNvSpPr>
                  <a:spLocks/>
                </p:cNvSpPr>
                <p:nvPr/>
              </p:nvSpPr>
              <p:spPr bwMode="auto">
                <a:xfrm>
                  <a:off x="1335" y="1571"/>
                  <a:ext cx="54" cy="55"/>
                </a:xfrm>
                <a:custGeom>
                  <a:avLst/>
                  <a:gdLst>
                    <a:gd name="T0" fmla="*/ 3 w 43"/>
                    <a:gd name="T1" fmla="*/ 17 h 43"/>
                    <a:gd name="T2" fmla="*/ 20 w 43"/>
                    <a:gd name="T3" fmla="*/ 2 h 43"/>
                    <a:gd name="T4" fmla="*/ 28 w 43"/>
                    <a:gd name="T5" fmla="*/ 3 h 43"/>
                    <a:gd name="T6" fmla="*/ 41 w 43"/>
                    <a:gd name="T7" fmla="*/ 18 h 43"/>
                    <a:gd name="T8" fmla="*/ 40 w 43"/>
                    <a:gd name="T9" fmla="*/ 26 h 43"/>
                    <a:gd name="T10" fmla="*/ 23 w 43"/>
                    <a:gd name="T11" fmla="*/ 41 h 43"/>
                    <a:gd name="T12" fmla="*/ 15 w 43"/>
                    <a:gd name="T13" fmla="*/ 40 h 43"/>
                    <a:gd name="T14" fmla="*/ 2 w 43"/>
                    <a:gd name="T15" fmla="*/ 25 h 43"/>
                    <a:gd name="T16" fmla="*/ 3 w 43"/>
                    <a:gd name="T17" fmla="*/ 17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3">
                      <a:moveTo>
                        <a:pt x="3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3" y="0"/>
                        <a:pt x="26" y="1"/>
                        <a:pt x="28" y="3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3" y="24"/>
                        <a:pt x="40" y="26"/>
                      </a:cubicBezTo>
                      <a:cubicBezTo>
                        <a:pt x="23" y="41"/>
                        <a:pt x="23" y="41"/>
                        <a:pt x="23" y="41"/>
                      </a:cubicBezTo>
                      <a:cubicBezTo>
                        <a:pt x="20" y="43"/>
                        <a:pt x="17" y="43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3"/>
                        <a:pt x="0" y="19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80" name="Freeform 141"/>
                <p:cNvSpPr>
                  <a:spLocks/>
                </p:cNvSpPr>
                <p:nvPr/>
              </p:nvSpPr>
              <p:spPr bwMode="auto">
                <a:xfrm>
                  <a:off x="1292" y="1608"/>
                  <a:ext cx="54" cy="54"/>
                </a:xfrm>
                <a:custGeom>
                  <a:avLst/>
                  <a:gdLst>
                    <a:gd name="T0" fmla="*/ 3 w 43"/>
                    <a:gd name="T1" fmla="*/ 17 h 43"/>
                    <a:gd name="T2" fmla="*/ 20 w 43"/>
                    <a:gd name="T3" fmla="*/ 2 h 43"/>
                    <a:gd name="T4" fmla="*/ 28 w 43"/>
                    <a:gd name="T5" fmla="*/ 3 h 43"/>
                    <a:gd name="T6" fmla="*/ 41 w 43"/>
                    <a:gd name="T7" fmla="*/ 18 h 43"/>
                    <a:gd name="T8" fmla="*/ 40 w 43"/>
                    <a:gd name="T9" fmla="*/ 26 h 43"/>
                    <a:gd name="T10" fmla="*/ 23 w 43"/>
                    <a:gd name="T11" fmla="*/ 41 h 43"/>
                    <a:gd name="T12" fmla="*/ 15 w 43"/>
                    <a:gd name="T13" fmla="*/ 40 h 43"/>
                    <a:gd name="T14" fmla="*/ 2 w 43"/>
                    <a:gd name="T15" fmla="*/ 25 h 43"/>
                    <a:gd name="T16" fmla="*/ 3 w 43"/>
                    <a:gd name="T17" fmla="*/ 17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3">
                      <a:moveTo>
                        <a:pt x="3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3" y="0"/>
                        <a:pt x="26" y="0"/>
                        <a:pt x="28" y="3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3" y="24"/>
                        <a:pt x="40" y="26"/>
                      </a:cubicBezTo>
                      <a:cubicBezTo>
                        <a:pt x="23" y="41"/>
                        <a:pt x="23" y="41"/>
                        <a:pt x="23" y="41"/>
                      </a:cubicBezTo>
                      <a:cubicBezTo>
                        <a:pt x="20" y="43"/>
                        <a:pt x="17" y="42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2"/>
                        <a:pt x="1" y="19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81" name="Freeform 142"/>
                <p:cNvSpPr>
                  <a:spLocks/>
                </p:cNvSpPr>
                <p:nvPr/>
              </p:nvSpPr>
              <p:spPr bwMode="auto">
                <a:xfrm>
                  <a:off x="1244" y="1646"/>
                  <a:ext cx="58" cy="57"/>
                </a:xfrm>
                <a:custGeom>
                  <a:avLst/>
                  <a:gdLst>
                    <a:gd name="T0" fmla="*/ 3 w 46"/>
                    <a:gd name="T1" fmla="*/ 19 h 45"/>
                    <a:gd name="T2" fmla="*/ 23 w 46"/>
                    <a:gd name="T3" fmla="*/ 2 h 45"/>
                    <a:gd name="T4" fmla="*/ 31 w 46"/>
                    <a:gd name="T5" fmla="*/ 3 h 45"/>
                    <a:gd name="T6" fmla="*/ 44 w 46"/>
                    <a:gd name="T7" fmla="*/ 18 h 45"/>
                    <a:gd name="T8" fmla="*/ 43 w 46"/>
                    <a:gd name="T9" fmla="*/ 25 h 45"/>
                    <a:gd name="T10" fmla="*/ 23 w 46"/>
                    <a:gd name="T11" fmla="*/ 43 h 45"/>
                    <a:gd name="T12" fmla="*/ 15 w 46"/>
                    <a:gd name="T13" fmla="*/ 42 h 45"/>
                    <a:gd name="T14" fmla="*/ 2 w 46"/>
                    <a:gd name="T15" fmla="*/ 27 h 45"/>
                    <a:gd name="T16" fmla="*/ 3 w 46"/>
                    <a:gd name="T17" fmla="*/ 19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5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29" y="0"/>
                        <a:pt x="31" y="3"/>
                      </a:cubicBezTo>
                      <a:cubicBezTo>
                        <a:pt x="44" y="18"/>
                        <a:pt x="44" y="18"/>
                        <a:pt x="44" y="18"/>
                      </a:cubicBezTo>
                      <a:cubicBezTo>
                        <a:pt x="46" y="20"/>
                        <a:pt x="46" y="24"/>
                        <a:pt x="43" y="25"/>
                      </a:cubicBezTo>
                      <a:cubicBezTo>
                        <a:pt x="23" y="43"/>
                        <a:pt x="23" y="43"/>
                        <a:pt x="23" y="43"/>
                      </a:cubicBezTo>
                      <a:cubicBezTo>
                        <a:pt x="21" y="45"/>
                        <a:pt x="17" y="44"/>
                        <a:pt x="15" y="42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5"/>
                        <a:pt x="1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82" name="Freeform 143"/>
                <p:cNvSpPr>
                  <a:spLocks/>
                </p:cNvSpPr>
                <p:nvPr/>
              </p:nvSpPr>
              <p:spPr bwMode="auto">
                <a:xfrm>
                  <a:off x="1833" y="1210"/>
                  <a:ext cx="65" cy="64"/>
                </a:xfrm>
                <a:custGeom>
                  <a:avLst/>
                  <a:gdLst>
                    <a:gd name="T0" fmla="*/ 3 w 51"/>
                    <a:gd name="T1" fmla="*/ 18 h 51"/>
                    <a:gd name="T2" fmla="*/ 21 w 51"/>
                    <a:gd name="T3" fmla="*/ 3 h 51"/>
                    <a:gd name="T4" fmla="*/ 31 w 51"/>
                    <a:gd name="T5" fmla="*/ 4 h 51"/>
                    <a:gd name="T6" fmla="*/ 48 w 51"/>
                    <a:gd name="T7" fmla="*/ 24 h 51"/>
                    <a:gd name="T8" fmla="*/ 47 w 51"/>
                    <a:gd name="T9" fmla="*/ 34 h 51"/>
                    <a:gd name="T10" fmla="*/ 29 w 51"/>
                    <a:gd name="T11" fmla="*/ 49 h 51"/>
                    <a:gd name="T12" fmla="*/ 20 w 51"/>
                    <a:gd name="T13" fmla="*/ 48 h 51"/>
                    <a:gd name="T14" fmla="*/ 2 w 51"/>
                    <a:gd name="T15" fmla="*/ 28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1" y="3"/>
                        <a:pt x="21" y="3"/>
                        <a:pt x="21" y="3"/>
                      </a:cubicBezTo>
                      <a:cubicBezTo>
                        <a:pt x="24" y="0"/>
                        <a:pt x="28" y="1"/>
                        <a:pt x="31" y="4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1" y="27"/>
                        <a:pt x="50" y="31"/>
                        <a:pt x="47" y="34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7" y="51"/>
                        <a:pt x="22" y="51"/>
                        <a:pt x="20" y="48"/>
                      </a:cubicBezTo>
                      <a:cubicBezTo>
                        <a:pt x="2" y="28"/>
                        <a:pt x="2" y="28"/>
                        <a:pt x="2" y="28"/>
                      </a:cubicBezTo>
                      <a:cubicBezTo>
                        <a:pt x="0" y="25"/>
                        <a:pt x="0" y="21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83" name="Freeform 144"/>
                <p:cNvSpPr>
                  <a:spLocks/>
                </p:cNvSpPr>
                <p:nvPr/>
              </p:nvSpPr>
              <p:spPr bwMode="auto">
                <a:xfrm>
                  <a:off x="1786" y="1250"/>
                  <a:ext cx="65" cy="63"/>
                </a:xfrm>
                <a:custGeom>
                  <a:avLst/>
                  <a:gdLst>
                    <a:gd name="T0" fmla="*/ 4 w 51"/>
                    <a:gd name="T1" fmla="*/ 17 h 50"/>
                    <a:gd name="T2" fmla="*/ 22 w 51"/>
                    <a:gd name="T3" fmla="*/ 2 h 50"/>
                    <a:gd name="T4" fmla="*/ 31 w 51"/>
                    <a:gd name="T5" fmla="*/ 3 h 50"/>
                    <a:gd name="T6" fmla="*/ 49 w 51"/>
                    <a:gd name="T7" fmla="*/ 23 h 50"/>
                    <a:gd name="T8" fmla="*/ 48 w 51"/>
                    <a:gd name="T9" fmla="*/ 33 h 50"/>
                    <a:gd name="T10" fmla="*/ 30 w 51"/>
                    <a:gd name="T11" fmla="*/ 48 h 50"/>
                    <a:gd name="T12" fmla="*/ 20 w 51"/>
                    <a:gd name="T13" fmla="*/ 47 h 50"/>
                    <a:gd name="T14" fmla="*/ 3 w 51"/>
                    <a:gd name="T15" fmla="*/ 27 h 50"/>
                    <a:gd name="T16" fmla="*/ 4 w 51"/>
                    <a:gd name="T17" fmla="*/ 17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0">
                      <a:moveTo>
                        <a:pt x="4" y="17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4" y="0"/>
                        <a:pt x="29" y="0"/>
                        <a:pt x="31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1" y="26"/>
                        <a:pt x="51" y="30"/>
                        <a:pt x="48" y="33"/>
                      </a:cubicBezTo>
                      <a:cubicBezTo>
                        <a:pt x="30" y="48"/>
                        <a:pt x="30" y="48"/>
                        <a:pt x="30" y="48"/>
                      </a:cubicBezTo>
                      <a:cubicBezTo>
                        <a:pt x="27" y="50"/>
                        <a:pt x="23" y="50"/>
                        <a:pt x="20" y="47"/>
                      </a:cubicBezTo>
                      <a:cubicBezTo>
                        <a:pt x="3" y="27"/>
                        <a:pt x="3" y="27"/>
                        <a:pt x="3" y="27"/>
                      </a:cubicBezTo>
                      <a:cubicBezTo>
                        <a:pt x="0" y="24"/>
                        <a:pt x="1" y="20"/>
                        <a:pt x="4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84" name="Freeform 145"/>
                <p:cNvSpPr>
                  <a:spLocks/>
                </p:cNvSpPr>
                <p:nvPr/>
              </p:nvSpPr>
              <p:spPr bwMode="auto">
                <a:xfrm>
                  <a:off x="1741" y="1289"/>
                  <a:ext cx="63" cy="65"/>
                </a:xfrm>
                <a:custGeom>
                  <a:avLst/>
                  <a:gdLst>
                    <a:gd name="T0" fmla="*/ 3 w 50"/>
                    <a:gd name="T1" fmla="*/ 17 h 51"/>
                    <a:gd name="T2" fmla="*/ 21 w 50"/>
                    <a:gd name="T3" fmla="*/ 2 h 51"/>
                    <a:gd name="T4" fmla="*/ 30 w 50"/>
                    <a:gd name="T5" fmla="*/ 3 h 51"/>
                    <a:gd name="T6" fmla="*/ 48 w 50"/>
                    <a:gd name="T7" fmla="*/ 23 h 51"/>
                    <a:gd name="T8" fmla="*/ 47 w 50"/>
                    <a:gd name="T9" fmla="*/ 33 h 51"/>
                    <a:gd name="T10" fmla="*/ 29 w 50"/>
                    <a:gd name="T11" fmla="*/ 48 h 51"/>
                    <a:gd name="T12" fmla="*/ 20 w 50"/>
                    <a:gd name="T13" fmla="*/ 47 h 51"/>
                    <a:gd name="T14" fmla="*/ 2 w 50"/>
                    <a:gd name="T15" fmla="*/ 27 h 51"/>
                    <a:gd name="T16" fmla="*/ 3 w 50"/>
                    <a:gd name="T17" fmla="*/ 17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0" h="51">
                      <a:moveTo>
                        <a:pt x="3" y="17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4" y="0"/>
                        <a:pt x="28" y="0"/>
                        <a:pt x="30" y="3"/>
                      </a:cubicBezTo>
                      <a:cubicBezTo>
                        <a:pt x="48" y="23"/>
                        <a:pt x="48" y="23"/>
                        <a:pt x="48" y="23"/>
                      </a:cubicBezTo>
                      <a:cubicBezTo>
                        <a:pt x="50" y="26"/>
                        <a:pt x="50" y="30"/>
                        <a:pt x="47" y="33"/>
                      </a:cubicBezTo>
                      <a:cubicBezTo>
                        <a:pt x="29" y="48"/>
                        <a:pt x="29" y="48"/>
                        <a:pt x="29" y="48"/>
                      </a:cubicBezTo>
                      <a:cubicBezTo>
                        <a:pt x="26" y="51"/>
                        <a:pt x="22" y="50"/>
                        <a:pt x="20" y="47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4"/>
                        <a:pt x="0" y="20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85" name="Freeform 146"/>
                <p:cNvSpPr>
                  <a:spLocks/>
                </p:cNvSpPr>
                <p:nvPr/>
              </p:nvSpPr>
              <p:spPr bwMode="auto">
                <a:xfrm>
                  <a:off x="1694" y="1329"/>
                  <a:ext cx="65" cy="64"/>
                </a:xfrm>
                <a:custGeom>
                  <a:avLst/>
                  <a:gdLst>
                    <a:gd name="T0" fmla="*/ 3 w 51"/>
                    <a:gd name="T1" fmla="*/ 17 h 51"/>
                    <a:gd name="T2" fmla="*/ 21 w 51"/>
                    <a:gd name="T3" fmla="*/ 2 h 51"/>
                    <a:gd name="T4" fmla="*/ 31 w 51"/>
                    <a:gd name="T5" fmla="*/ 3 h 51"/>
                    <a:gd name="T6" fmla="*/ 48 w 51"/>
                    <a:gd name="T7" fmla="*/ 24 h 51"/>
                    <a:gd name="T8" fmla="*/ 48 w 51"/>
                    <a:gd name="T9" fmla="*/ 33 h 51"/>
                    <a:gd name="T10" fmla="*/ 29 w 51"/>
                    <a:gd name="T11" fmla="*/ 48 h 51"/>
                    <a:gd name="T12" fmla="*/ 20 w 51"/>
                    <a:gd name="T13" fmla="*/ 47 h 51"/>
                    <a:gd name="T14" fmla="*/ 2 w 51"/>
                    <a:gd name="T15" fmla="*/ 27 h 51"/>
                    <a:gd name="T16" fmla="*/ 3 w 51"/>
                    <a:gd name="T17" fmla="*/ 17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7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4" y="0"/>
                        <a:pt x="28" y="0"/>
                        <a:pt x="31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1" y="26"/>
                        <a:pt x="50" y="31"/>
                        <a:pt x="48" y="33"/>
                      </a:cubicBezTo>
                      <a:cubicBezTo>
                        <a:pt x="29" y="48"/>
                        <a:pt x="29" y="48"/>
                        <a:pt x="29" y="48"/>
                      </a:cubicBezTo>
                      <a:cubicBezTo>
                        <a:pt x="27" y="51"/>
                        <a:pt x="22" y="50"/>
                        <a:pt x="20" y="47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4"/>
                        <a:pt x="1" y="20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86" name="Freeform 147"/>
                <p:cNvSpPr>
                  <a:spLocks/>
                </p:cNvSpPr>
                <p:nvPr/>
              </p:nvSpPr>
              <p:spPr bwMode="auto">
                <a:xfrm>
                  <a:off x="1649" y="1368"/>
                  <a:ext cx="63" cy="64"/>
                </a:xfrm>
                <a:custGeom>
                  <a:avLst/>
                  <a:gdLst>
                    <a:gd name="T0" fmla="*/ 3 w 50"/>
                    <a:gd name="T1" fmla="*/ 18 h 51"/>
                    <a:gd name="T2" fmla="*/ 21 w 50"/>
                    <a:gd name="T3" fmla="*/ 2 h 51"/>
                    <a:gd name="T4" fmla="*/ 30 w 50"/>
                    <a:gd name="T5" fmla="*/ 3 h 51"/>
                    <a:gd name="T6" fmla="*/ 48 w 50"/>
                    <a:gd name="T7" fmla="*/ 24 h 51"/>
                    <a:gd name="T8" fmla="*/ 47 w 50"/>
                    <a:gd name="T9" fmla="*/ 33 h 51"/>
                    <a:gd name="T10" fmla="*/ 29 w 50"/>
                    <a:gd name="T11" fmla="*/ 48 h 51"/>
                    <a:gd name="T12" fmla="*/ 19 w 50"/>
                    <a:gd name="T13" fmla="*/ 48 h 51"/>
                    <a:gd name="T14" fmla="*/ 2 w 50"/>
                    <a:gd name="T15" fmla="*/ 27 h 51"/>
                    <a:gd name="T16" fmla="*/ 3 w 50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0" h="51">
                      <a:moveTo>
                        <a:pt x="3" y="18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4" y="0"/>
                        <a:pt x="28" y="0"/>
                        <a:pt x="30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0" y="26"/>
                        <a:pt x="50" y="31"/>
                        <a:pt x="47" y="33"/>
                      </a:cubicBezTo>
                      <a:cubicBezTo>
                        <a:pt x="29" y="48"/>
                        <a:pt x="29" y="48"/>
                        <a:pt x="29" y="48"/>
                      </a:cubicBezTo>
                      <a:cubicBezTo>
                        <a:pt x="26" y="51"/>
                        <a:pt x="22" y="50"/>
                        <a:pt x="19" y="48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4"/>
                        <a:pt x="0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87" name="Freeform 148"/>
                <p:cNvSpPr>
                  <a:spLocks/>
                </p:cNvSpPr>
                <p:nvPr/>
              </p:nvSpPr>
              <p:spPr bwMode="auto">
                <a:xfrm>
                  <a:off x="1602" y="1407"/>
                  <a:ext cx="63" cy="64"/>
                </a:xfrm>
                <a:custGeom>
                  <a:avLst/>
                  <a:gdLst>
                    <a:gd name="T0" fmla="*/ 3 w 50"/>
                    <a:gd name="T1" fmla="*/ 18 h 51"/>
                    <a:gd name="T2" fmla="*/ 21 w 50"/>
                    <a:gd name="T3" fmla="*/ 2 h 51"/>
                    <a:gd name="T4" fmla="*/ 30 w 50"/>
                    <a:gd name="T5" fmla="*/ 3 h 51"/>
                    <a:gd name="T6" fmla="*/ 48 w 50"/>
                    <a:gd name="T7" fmla="*/ 24 h 51"/>
                    <a:gd name="T8" fmla="*/ 47 w 50"/>
                    <a:gd name="T9" fmla="*/ 33 h 51"/>
                    <a:gd name="T10" fmla="*/ 29 w 50"/>
                    <a:gd name="T11" fmla="*/ 48 h 51"/>
                    <a:gd name="T12" fmla="*/ 20 w 50"/>
                    <a:gd name="T13" fmla="*/ 48 h 51"/>
                    <a:gd name="T14" fmla="*/ 2 w 50"/>
                    <a:gd name="T15" fmla="*/ 27 h 51"/>
                    <a:gd name="T16" fmla="*/ 3 w 50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0" h="51">
                      <a:moveTo>
                        <a:pt x="3" y="18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4" y="0"/>
                        <a:pt x="28" y="0"/>
                        <a:pt x="30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0" y="26"/>
                        <a:pt x="50" y="31"/>
                        <a:pt x="47" y="33"/>
                      </a:cubicBezTo>
                      <a:cubicBezTo>
                        <a:pt x="29" y="48"/>
                        <a:pt x="29" y="48"/>
                        <a:pt x="29" y="48"/>
                      </a:cubicBezTo>
                      <a:cubicBezTo>
                        <a:pt x="26" y="51"/>
                        <a:pt x="22" y="50"/>
                        <a:pt x="20" y="48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4"/>
                        <a:pt x="0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88" name="Freeform 149"/>
                <p:cNvSpPr>
                  <a:spLocks/>
                </p:cNvSpPr>
                <p:nvPr/>
              </p:nvSpPr>
              <p:spPr bwMode="auto">
                <a:xfrm>
                  <a:off x="1555" y="1446"/>
                  <a:ext cx="64" cy="65"/>
                </a:xfrm>
                <a:custGeom>
                  <a:avLst/>
                  <a:gdLst>
                    <a:gd name="T0" fmla="*/ 3 w 51"/>
                    <a:gd name="T1" fmla="*/ 18 h 51"/>
                    <a:gd name="T2" fmla="*/ 22 w 51"/>
                    <a:gd name="T3" fmla="*/ 2 h 51"/>
                    <a:gd name="T4" fmla="*/ 31 w 51"/>
                    <a:gd name="T5" fmla="*/ 3 h 51"/>
                    <a:gd name="T6" fmla="*/ 48 w 51"/>
                    <a:gd name="T7" fmla="*/ 24 h 51"/>
                    <a:gd name="T8" fmla="*/ 48 w 51"/>
                    <a:gd name="T9" fmla="*/ 33 h 51"/>
                    <a:gd name="T10" fmla="*/ 29 w 51"/>
                    <a:gd name="T11" fmla="*/ 49 h 51"/>
                    <a:gd name="T12" fmla="*/ 20 w 51"/>
                    <a:gd name="T13" fmla="*/ 48 h 51"/>
                    <a:gd name="T14" fmla="*/ 3 w 51"/>
                    <a:gd name="T15" fmla="*/ 27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4" y="0"/>
                        <a:pt x="28" y="0"/>
                        <a:pt x="31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1" y="27"/>
                        <a:pt x="50" y="31"/>
                        <a:pt x="48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7" y="51"/>
                        <a:pt x="23" y="51"/>
                        <a:pt x="20" y="48"/>
                      </a:cubicBezTo>
                      <a:cubicBezTo>
                        <a:pt x="3" y="27"/>
                        <a:pt x="3" y="27"/>
                        <a:pt x="3" y="27"/>
                      </a:cubicBezTo>
                      <a:cubicBezTo>
                        <a:pt x="0" y="24"/>
                        <a:pt x="1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89" name="Freeform 150"/>
                <p:cNvSpPr>
                  <a:spLocks/>
                </p:cNvSpPr>
                <p:nvPr/>
              </p:nvSpPr>
              <p:spPr bwMode="auto">
                <a:xfrm>
                  <a:off x="1510" y="1485"/>
                  <a:ext cx="63" cy="65"/>
                </a:xfrm>
                <a:custGeom>
                  <a:avLst/>
                  <a:gdLst>
                    <a:gd name="T0" fmla="*/ 3 w 50"/>
                    <a:gd name="T1" fmla="*/ 18 h 51"/>
                    <a:gd name="T2" fmla="*/ 21 w 50"/>
                    <a:gd name="T3" fmla="*/ 2 h 51"/>
                    <a:gd name="T4" fmla="*/ 30 w 50"/>
                    <a:gd name="T5" fmla="*/ 3 h 51"/>
                    <a:gd name="T6" fmla="*/ 48 w 50"/>
                    <a:gd name="T7" fmla="*/ 24 h 51"/>
                    <a:gd name="T8" fmla="*/ 47 w 50"/>
                    <a:gd name="T9" fmla="*/ 33 h 51"/>
                    <a:gd name="T10" fmla="*/ 29 w 50"/>
                    <a:gd name="T11" fmla="*/ 49 h 51"/>
                    <a:gd name="T12" fmla="*/ 20 w 50"/>
                    <a:gd name="T13" fmla="*/ 48 h 51"/>
                    <a:gd name="T14" fmla="*/ 2 w 50"/>
                    <a:gd name="T15" fmla="*/ 27 h 51"/>
                    <a:gd name="T16" fmla="*/ 3 w 50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0" h="51">
                      <a:moveTo>
                        <a:pt x="3" y="18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4" y="0"/>
                        <a:pt x="28" y="0"/>
                        <a:pt x="30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0" y="27"/>
                        <a:pt x="50" y="31"/>
                        <a:pt x="47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1"/>
                        <a:pt x="22" y="51"/>
                        <a:pt x="20" y="48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4"/>
                        <a:pt x="0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90" name="Freeform 151"/>
                <p:cNvSpPr>
                  <a:spLocks/>
                </p:cNvSpPr>
                <p:nvPr/>
              </p:nvSpPr>
              <p:spPr bwMode="auto">
                <a:xfrm>
                  <a:off x="1463" y="1524"/>
                  <a:ext cx="63" cy="65"/>
                </a:xfrm>
                <a:custGeom>
                  <a:avLst/>
                  <a:gdLst>
                    <a:gd name="T0" fmla="*/ 3 w 50"/>
                    <a:gd name="T1" fmla="*/ 18 h 51"/>
                    <a:gd name="T2" fmla="*/ 21 w 50"/>
                    <a:gd name="T3" fmla="*/ 2 h 51"/>
                    <a:gd name="T4" fmla="*/ 31 w 50"/>
                    <a:gd name="T5" fmla="*/ 3 h 51"/>
                    <a:gd name="T6" fmla="*/ 48 w 50"/>
                    <a:gd name="T7" fmla="*/ 24 h 51"/>
                    <a:gd name="T8" fmla="*/ 47 w 50"/>
                    <a:gd name="T9" fmla="*/ 33 h 51"/>
                    <a:gd name="T10" fmla="*/ 29 w 50"/>
                    <a:gd name="T11" fmla="*/ 49 h 51"/>
                    <a:gd name="T12" fmla="*/ 20 w 50"/>
                    <a:gd name="T13" fmla="*/ 48 h 51"/>
                    <a:gd name="T14" fmla="*/ 2 w 50"/>
                    <a:gd name="T15" fmla="*/ 27 h 51"/>
                    <a:gd name="T16" fmla="*/ 3 w 50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0" h="51">
                      <a:moveTo>
                        <a:pt x="3" y="18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4" y="0"/>
                        <a:pt x="28" y="0"/>
                        <a:pt x="31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0" y="27"/>
                        <a:pt x="50" y="31"/>
                        <a:pt x="47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1"/>
                        <a:pt x="22" y="51"/>
                        <a:pt x="20" y="48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4"/>
                        <a:pt x="0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91" name="Freeform 152"/>
                <p:cNvSpPr>
                  <a:spLocks/>
                </p:cNvSpPr>
                <p:nvPr/>
              </p:nvSpPr>
              <p:spPr bwMode="auto">
                <a:xfrm>
                  <a:off x="1416" y="1564"/>
                  <a:ext cx="64" cy="64"/>
                </a:xfrm>
                <a:custGeom>
                  <a:avLst/>
                  <a:gdLst>
                    <a:gd name="T0" fmla="*/ 3 w 51"/>
                    <a:gd name="T1" fmla="*/ 18 h 51"/>
                    <a:gd name="T2" fmla="*/ 22 w 51"/>
                    <a:gd name="T3" fmla="*/ 3 h 51"/>
                    <a:gd name="T4" fmla="*/ 31 w 51"/>
                    <a:gd name="T5" fmla="*/ 3 h 51"/>
                    <a:gd name="T6" fmla="*/ 48 w 51"/>
                    <a:gd name="T7" fmla="*/ 24 h 51"/>
                    <a:gd name="T8" fmla="*/ 48 w 51"/>
                    <a:gd name="T9" fmla="*/ 33 h 51"/>
                    <a:gd name="T10" fmla="*/ 30 w 51"/>
                    <a:gd name="T11" fmla="*/ 49 h 51"/>
                    <a:gd name="T12" fmla="*/ 20 w 51"/>
                    <a:gd name="T13" fmla="*/ 48 h 51"/>
                    <a:gd name="T14" fmla="*/ 3 w 51"/>
                    <a:gd name="T15" fmla="*/ 27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4" y="0"/>
                        <a:pt x="29" y="1"/>
                        <a:pt x="31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1" y="27"/>
                        <a:pt x="50" y="31"/>
                        <a:pt x="48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1"/>
                        <a:pt x="23" y="51"/>
                        <a:pt x="20" y="48"/>
                      </a:cubicBezTo>
                      <a:cubicBezTo>
                        <a:pt x="3" y="27"/>
                        <a:pt x="3" y="27"/>
                        <a:pt x="3" y="27"/>
                      </a:cubicBezTo>
                      <a:cubicBezTo>
                        <a:pt x="0" y="25"/>
                        <a:pt x="1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92" name="Freeform 153"/>
                <p:cNvSpPr>
                  <a:spLocks/>
                </p:cNvSpPr>
                <p:nvPr/>
              </p:nvSpPr>
              <p:spPr bwMode="auto">
                <a:xfrm>
                  <a:off x="1370" y="1603"/>
                  <a:ext cx="64" cy="64"/>
                </a:xfrm>
                <a:custGeom>
                  <a:avLst/>
                  <a:gdLst>
                    <a:gd name="T0" fmla="*/ 3 w 50"/>
                    <a:gd name="T1" fmla="*/ 18 h 51"/>
                    <a:gd name="T2" fmla="*/ 21 w 50"/>
                    <a:gd name="T3" fmla="*/ 3 h 51"/>
                    <a:gd name="T4" fmla="*/ 30 w 50"/>
                    <a:gd name="T5" fmla="*/ 3 h 51"/>
                    <a:gd name="T6" fmla="*/ 48 w 50"/>
                    <a:gd name="T7" fmla="*/ 24 h 51"/>
                    <a:gd name="T8" fmla="*/ 47 w 50"/>
                    <a:gd name="T9" fmla="*/ 33 h 51"/>
                    <a:gd name="T10" fmla="*/ 29 w 50"/>
                    <a:gd name="T11" fmla="*/ 49 h 51"/>
                    <a:gd name="T12" fmla="*/ 20 w 50"/>
                    <a:gd name="T13" fmla="*/ 48 h 51"/>
                    <a:gd name="T14" fmla="*/ 2 w 50"/>
                    <a:gd name="T15" fmla="*/ 27 h 51"/>
                    <a:gd name="T16" fmla="*/ 3 w 50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0" h="51">
                      <a:moveTo>
                        <a:pt x="3" y="18"/>
                      </a:moveTo>
                      <a:cubicBezTo>
                        <a:pt x="21" y="3"/>
                        <a:pt x="21" y="3"/>
                        <a:pt x="21" y="3"/>
                      </a:cubicBezTo>
                      <a:cubicBezTo>
                        <a:pt x="24" y="0"/>
                        <a:pt x="28" y="1"/>
                        <a:pt x="30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0" y="27"/>
                        <a:pt x="50" y="31"/>
                        <a:pt x="47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1"/>
                        <a:pt x="22" y="51"/>
                        <a:pt x="20" y="48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5"/>
                        <a:pt x="0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93" name="Freeform 154"/>
                <p:cNvSpPr>
                  <a:spLocks/>
                </p:cNvSpPr>
                <p:nvPr/>
              </p:nvSpPr>
              <p:spPr bwMode="auto">
                <a:xfrm>
                  <a:off x="1324" y="1642"/>
                  <a:ext cx="64" cy="64"/>
                </a:xfrm>
                <a:custGeom>
                  <a:avLst/>
                  <a:gdLst>
                    <a:gd name="T0" fmla="*/ 3 w 51"/>
                    <a:gd name="T1" fmla="*/ 18 h 51"/>
                    <a:gd name="T2" fmla="*/ 21 w 51"/>
                    <a:gd name="T3" fmla="*/ 3 h 51"/>
                    <a:gd name="T4" fmla="*/ 31 w 51"/>
                    <a:gd name="T5" fmla="*/ 4 h 51"/>
                    <a:gd name="T6" fmla="*/ 48 w 51"/>
                    <a:gd name="T7" fmla="*/ 24 h 51"/>
                    <a:gd name="T8" fmla="*/ 47 w 51"/>
                    <a:gd name="T9" fmla="*/ 34 h 51"/>
                    <a:gd name="T10" fmla="*/ 29 w 51"/>
                    <a:gd name="T11" fmla="*/ 49 h 51"/>
                    <a:gd name="T12" fmla="*/ 20 w 51"/>
                    <a:gd name="T13" fmla="*/ 48 h 51"/>
                    <a:gd name="T14" fmla="*/ 2 w 51"/>
                    <a:gd name="T15" fmla="*/ 27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1" y="3"/>
                        <a:pt x="21" y="3"/>
                        <a:pt x="21" y="3"/>
                      </a:cubicBezTo>
                      <a:cubicBezTo>
                        <a:pt x="24" y="0"/>
                        <a:pt x="28" y="1"/>
                        <a:pt x="31" y="4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1" y="27"/>
                        <a:pt x="50" y="31"/>
                        <a:pt x="47" y="34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7" y="51"/>
                        <a:pt x="22" y="51"/>
                        <a:pt x="20" y="48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5"/>
                        <a:pt x="0" y="21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94" name="Freeform 155"/>
                <p:cNvSpPr>
                  <a:spLocks/>
                </p:cNvSpPr>
                <p:nvPr/>
              </p:nvSpPr>
              <p:spPr bwMode="auto">
                <a:xfrm>
                  <a:off x="1276" y="1682"/>
                  <a:ext cx="64" cy="65"/>
                </a:xfrm>
                <a:custGeom>
                  <a:avLst/>
                  <a:gdLst>
                    <a:gd name="T0" fmla="*/ 3 w 51"/>
                    <a:gd name="T1" fmla="*/ 18 h 51"/>
                    <a:gd name="T2" fmla="*/ 22 w 51"/>
                    <a:gd name="T3" fmla="*/ 3 h 51"/>
                    <a:gd name="T4" fmla="*/ 31 w 51"/>
                    <a:gd name="T5" fmla="*/ 3 h 51"/>
                    <a:gd name="T6" fmla="*/ 49 w 51"/>
                    <a:gd name="T7" fmla="*/ 24 h 51"/>
                    <a:gd name="T8" fmla="*/ 48 w 51"/>
                    <a:gd name="T9" fmla="*/ 33 h 51"/>
                    <a:gd name="T10" fmla="*/ 29 w 51"/>
                    <a:gd name="T11" fmla="*/ 49 h 51"/>
                    <a:gd name="T12" fmla="*/ 20 w 51"/>
                    <a:gd name="T13" fmla="*/ 48 h 51"/>
                    <a:gd name="T14" fmla="*/ 3 w 51"/>
                    <a:gd name="T15" fmla="*/ 28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29" y="1"/>
                        <a:pt x="31" y="3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51" y="27"/>
                        <a:pt x="51" y="31"/>
                        <a:pt x="48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7" y="51"/>
                        <a:pt x="22" y="51"/>
                        <a:pt x="20" y="48"/>
                      </a:cubicBezTo>
                      <a:cubicBezTo>
                        <a:pt x="3" y="28"/>
                        <a:pt x="3" y="28"/>
                        <a:pt x="3" y="28"/>
                      </a:cubicBezTo>
                      <a:cubicBezTo>
                        <a:pt x="0" y="25"/>
                        <a:pt x="1" y="21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95" name="Freeform 156"/>
                <p:cNvSpPr>
                  <a:spLocks/>
                </p:cNvSpPr>
                <p:nvPr/>
              </p:nvSpPr>
              <p:spPr bwMode="auto">
                <a:xfrm>
                  <a:off x="1315" y="1706"/>
                  <a:ext cx="90" cy="86"/>
                </a:xfrm>
                <a:custGeom>
                  <a:avLst/>
                  <a:gdLst>
                    <a:gd name="T0" fmla="*/ 3 w 71"/>
                    <a:gd name="T1" fmla="*/ 35 h 68"/>
                    <a:gd name="T2" fmla="*/ 41 w 71"/>
                    <a:gd name="T3" fmla="*/ 3 h 68"/>
                    <a:gd name="T4" fmla="*/ 52 w 71"/>
                    <a:gd name="T5" fmla="*/ 4 h 68"/>
                    <a:gd name="T6" fmla="*/ 68 w 71"/>
                    <a:gd name="T7" fmla="*/ 23 h 68"/>
                    <a:gd name="T8" fmla="*/ 67 w 71"/>
                    <a:gd name="T9" fmla="*/ 34 h 68"/>
                    <a:gd name="T10" fmla="*/ 29 w 71"/>
                    <a:gd name="T11" fmla="*/ 66 h 68"/>
                    <a:gd name="T12" fmla="*/ 19 w 71"/>
                    <a:gd name="T13" fmla="*/ 65 h 68"/>
                    <a:gd name="T14" fmla="*/ 2 w 71"/>
                    <a:gd name="T15" fmla="*/ 45 h 68"/>
                    <a:gd name="T16" fmla="*/ 3 w 71"/>
                    <a:gd name="T17" fmla="*/ 3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1" h="68">
                      <a:moveTo>
                        <a:pt x="3" y="35"/>
                      </a:moveTo>
                      <a:cubicBezTo>
                        <a:pt x="41" y="3"/>
                        <a:pt x="41" y="3"/>
                        <a:pt x="41" y="3"/>
                      </a:cubicBezTo>
                      <a:cubicBezTo>
                        <a:pt x="44" y="0"/>
                        <a:pt x="49" y="1"/>
                        <a:pt x="52" y="4"/>
                      </a:cubicBezTo>
                      <a:cubicBezTo>
                        <a:pt x="68" y="23"/>
                        <a:pt x="68" y="23"/>
                        <a:pt x="68" y="23"/>
                      </a:cubicBezTo>
                      <a:cubicBezTo>
                        <a:pt x="71" y="26"/>
                        <a:pt x="71" y="31"/>
                        <a:pt x="67" y="34"/>
                      </a:cubicBezTo>
                      <a:cubicBezTo>
                        <a:pt x="29" y="66"/>
                        <a:pt x="29" y="66"/>
                        <a:pt x="29" y="66"/>
                      </a:cubicBezTo>
                      <a:cubicBezTo>
                        <a:pt x="26" y="68"/>
                        <a:pt x="22" y="68"/>
                        <a:pt x="19" y="65"/>
                      </a:cubicBezTo>
                      <a:cubicBezTo>
                        <a:pt x="2" y="45"/>
                        <a:pt x="2" y="45"/>
                        <a:pt x="2" y="45"/>
                      </a:cubicBezTo>
                      <a:cubicBezTo>
                        <a:pt x="0" y="42"/>
                        <a:pt x="0" y="38"/>
                        <a:pt x="3" y="35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96" name="Freeform 157"/>
                <p:cNvSpPr>
                  <a:spLocks/>
                </p:cNvSpPr>
                <p:nvPr/>
              </p:nvSpPr>
              <p:spPr bwMode="auto">
                <a:xfrm>
                  <a:off x="1354" y="1744"/>
                  <a:ext cx="99" cy="95"/>
                </a:xfrm>
                <a:custGeom>
                  <a:avLst/>
                  <a:gdLst>
                    <a:gd name="T0" fmla="*/ 3 w 78"/>
                    <a:gd name="T1" fmla="*/ 41 h 75"/>
                    <a:gd name="T2" fmla="*/ 48 w 78"/>
                    <a:gd name="T3" fmla="*/ 3 h 75"/>
                    <a:gd name="T4" fmla="*/ 58 w 78"/>
                    <a:gd name="T5" fmla="*/ 4 h 75"/>
                    <a:gd name="T6" fmla="*/ 75 w 78"/>
                    <a:gd name="T7" fmla="*/ 23 h 75"/>
                    <a:gd name="T8" fmla="*/ 74 w 78"/>
                    <a:gd name="T9" fmla="*/ 34 h 75"/>
                    <a:gd name="T10" fmla="*/ 29 w 78"/>
                    <a:gd name="T11" fmla="*/ 72 h 75"/>
                    <a:gd name="T12" fmla="*/ 19 w 78"/>
                    <a:gd name="T13" fmla="*/ 71 h 75"/>
                    <a:gd name="T14" fmla="*/ 2 w 78"/>
                    <a:gd name="T15" fmla="*/ 51 h 75"/>
                    <a:gd name="T16" fmla="*/ 3 w 78"/>
                    <a:gd name="T17" fmla="*/ 41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8" h="75">
                      <a:moveTo>
                        <a:pt x="3" y="41"/>
                      </a:moveTo>
                      <a:cubicBezTo>
                        <a:pt x="48" y="3"/>
                        <a:pt x="48" y="3"/>
                        <a:pt x="48" y="3"/>
                      </a:cubicBezTo>
                      <a:cubicBezTo>
                        <a:pt x="51" y="0"/>
                        <a:pt x="56" y="1"/>
                        <a:pt x="58" y="4"/>
                      </a:cubicBezTo>
                      <a:cubicBezTo>
                        <a:pt x="75" y="23"/>
                        <a:pt x="75" y="23"/>
                        <a:pt x="75" y="23"/>
                      </a:cubicBezTo>
                      <a:cubicBezTo>
                        <a:pt x="78" y="26"/>
                        <a:pt x="77" y="31"/>
                        <a:pt x="74" y="34"/>
                      </a:cubicBezTo>
                      <a:cubicBezTo>
                        <a:pt x="29" y="72"/>
                        <a:pt x="29" y="72"/>
                        <a:pt x="29" y="72"/>
                      </a:cubicBezTo>
                      <a:cubicBezTo>
                        <a:pt x="26" y="75"/>
                        <a:pt x="21" y="74"/>
                        <a:pt x="19" y="71"/>
                      </a:cubicBezTo>
                      <a:cubicBezTo>
                        <a:pt x="2" y="51"/>
                        <a:pt x="2" y="51"/>
                        <a:pt x="2" y="51"/>
                      </a:cubicBezTo>
                      <a:cubicBezTo>
                        <a:pt x="0" y="48"/>
                        <a:pt x="0" y="44"/>
                        <a:pt x="3" y="4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97" name="Freeform 158"/>
                <p:cNvSpPr>
                  <a:spLocks/>
                </p:cNvSpPr>
                <p:nvPr/>
              </p:nvSpPr>
              <p:spPr bwMode="auto">
                <a:xfrm>
                  <a:off x="1392" y="1770"/>
                  <a:ext cx="124" cy="115"/>
                </a:xfrm>
                <a:custGeom>
                  <a:avLst/>
                  <a:gdLst>
                    <a:gd name="T0" fmla="*/ 4 w 98"/>
                    <a:gd name="T1" fmla="*/ 57 h 91"/>
                    <a:gd name="T2" fmla="*/ 68 w 98"/>
                    <a:gd name="T3" fmla="*/ 2 h 91"/>
                    <a:gd name="T4" fmla="*/ 79 w 98"/>
                    <a:gd name="T5" fmla="*/ 3 h 91"/>
                    <a:gd name="T6" fmla="*/ 95 w 98"/>
                    <a:gd name="T7" fmla="*/ 23 h 91"/>
                    <a:gd name="T8" fmla="*/ 95 w 98"/>
                    <a:gd name="T9" fmla="*/ 33 h 91"/>
                    <a:gd name="T10" fmla="*/ 30 w 98"/>
                    <a:gd name="T11" fmla="*/ 88 h 91"/>
                    <a:gd name="T12" fmla="*/ 20 w 98"/>
                    <a:gd name="T13" fmla="*/ 87 h 91"/>
                    <a:gd name="T14" fmla="*/ 3 w 98"/>
                    <a:gd name="T15" fmla="*/ 67 h 91"/>
                    <a:gd name="T16" fmla="*/ 4 w 98"/>
                    <a:gd name="T17" fmla="*/ 57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8" h="91">
                      <a:moveTo>
                        <a:pt x="4" y="57"/>
                      </a:moveTo>
                      <a:cubicBezTo>
                        <a:pt x="68" y="2"/>
                        <a:pt x="68" y="2"/>
                        <a:pt x="68" y="2"/>
                      </a:cubicBezTo>
                      <a:cubicBezTo>
                        <a:pt x="71" y="0"/>
                        <a:pt x="76" y="0"/>
                        <a:pt x="79" y="3"/>
                      </a:cubicBezTo>
                      <a:cubicBezTo>
                        <a:pt x="95" y="23"/>
                        <a:pt x="95" y="23"/>
                        <a:pt x="95" y="23"/>
                      </a:cubicBezTo>
                      <a:cubicBezTo>
                        <a:pt x="98" y="26"/>
                        <a:pt x="98" y="30"/>
                        <a:pt x="95" y="33"/>
                      </a:cubicBezTo>
                      <a:cubicBezTo>
                        <a:pt x="30" y="88"/>
                        <a:pt x="30" y="88"/>
                        <a:pt x="30" y="88"/>
                      </a:cubicBezTo>
                      <a:cubicBezTo>
                        <a:pt x="27" y="91"/>
                        <a:pt x="22" y="90"/>
                        <a:pt x="20" y="87"/>
                      </a:cubicBezTo>
                      <a:cubicBezTo>
                        <a:pt x="3" y="67"/>
                        <a:pt x="3" y="67"/>
                        <a:pt x="3" y="67"/>
                      </a:cubicBezTo>
                      <a:cubicBezTo>
                        <a:pt x="0" y="64"/>
                        <a:pt x="1" y="60"/>
                        <a:pt x="4" y="5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98" name="Freeform 159"/>
                <p:cNvSpPr>
                  <a:spLocks/>
                </p:cNvSpPr>
                <p:nvPr/>
              </p:nvSpPr>
              <p:spPr bwMode="auto">
                <a:xfrm>
                  <a:off x="1431" y="1856"/>
                  <a:ext cx="76" cy="74"/>
                </a:xfrm>
                <a:custGeom>
                  <a:avLst/>
                  <a:gdLst>
                    <a:gd name="T0" fmla="*/ 3 w 60"/>
                    <a:gd name="T1" fmla="*/ 25 h 59"/>
                    <a:gd name="T2" fmla="*/ 30 w 60"/>
                    <a:gd name="T3" fmla="*/ 3 h 59"/>
                    <a:gd name="T4" fmla="*/ 40 w 60"/>
                    <a:gd name="T5" fmla="*/ 3 h 59"/>
                    <a:gd name="T6" fmla="*/ 57 w 60"/>
                    <a:gd name="T7" fmla="*/ 23 h 59"/>
                    <a:gd name="T8" fmla="*/ 56 w 60"/>
                    <a:gd name="T9" fmla="*/ 33 h 59"/>
                    <a:gd name="T10" fmla="*/ 29 w 60"/>
                    <a:gd name="T11" fmla="*/ 56 h 59"/>
                    <a:gd name="T12" fmla="*/ 19 w 60"/>
                    <a:gd name="T13" fmla="*/ 55 h 59"/>
                    <a:gd name="T14" fmla="*/ 2 w 60"/>
                    <a:gd name="T15" fmla="*/ 36 h 59"/>
                    <a:gd name="T16" fmla="*/ 3 w 60"/>
                    <a:gd name="T17" fmla="*/ 25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0" h="59">
                      <a:moveTo>
                        <a:pt x="3" y="25"/>
                      </a:moveTo>
                      <a:cubicBezTo>
                        <a:pt x="30" y="3"/>
                        <a:pt x="30" y="3"/>
                        <a:pt x="30" y="3"/>
                      </a:cubicBezTo>
                      <a:cubicBezTo>
                        <a:pt x="33" y="0"/>
                        <a:pt x="38" y="0"/>
                        <a:pt x="40" y="3"/>
                      </a:cubicBezTo>
                      <a:cubicBezTo>
                        <a:pt x="57" y="23"/>
                        <a:pt x="57" y="23"/>
                        <a:pt x="57" y="23"/>
                      </a:cubicBezTo>
                      <a:cubicBezTo>
                        <a:pt x="60" y="26"/>
                        <a:pt x="59" y="31"/>
                        <a:pt x="56" y="33"/>
                      </a:cubicBezTo>
                      <a:cubicBezTo>
                        <a:pt x="29" y="56"/>
                        <a:pt x="29" y="56"/>
                        <a:pt x="29" y="56"/>
                      </a:cubicBezTo>
                      <a:cubicBezTo>
                        <a:pt x="26" y="59"/>
                        <a:pt x="22" y="58"/>
                        <a:pt x="19" y="55"/>
                      </a:cubicBezTo>
                      <a:cubicBezTo>
                        <a:pt x="2" y="36"/>
                        <a:pt x="2" y="36"/>
                        <a:pt x="2" y="36"/>
                      </a:cubicBezTo>
                      <a:cubicBezTo>
                        <a:pt x="0" y="33"/>
                        <a:pt x="0" y="28"/>
                        <a:pt x="3" y="25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99" name="Freeform 160"/>
                <p:cNvSpPr>
                  <a:spLocks/>
                </p:cNvSpPr>
                <p:nvPr/>
              </p:nvSpPr>
              <p:spPr bwMode="auto">
                <a:xfrm>
                  <a:off x="1383" y="1670"/>
                  <a:ext cx="66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2 w 52"/>
                    <a:gd name="T3" fmla="*/ 2 h 52"/>
                    <a:gd name="T4" fmla="*/ 32 w 52"/>
                    <a:gd name="T5" fmla="*/ 3 h 52"/>
                    <a:gd name="T6" fmla="*/ 49 w 52"/>
                    <a:gd name="T7" fmla="*/ 23 h 52"/>
                    <a:gd name="T8" fmla="*/ 48 w 52"/>
                    <a:gd name="T9" fmla="*/ 33 h 52"/>
                    <a:gd name="T10" fmla="*/ 29 w 52"/>
                    <a:gd name="T11" fmla="*/ 49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5" y="0"/>
                        <a:pt x="30" y="0"/>
                        <a:pt x="32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2" y="26"/>
                        <a:pt x="51" y="30"/>
                        <a:pt x="48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2"/>
                        <a:pt x="21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00" name="Freeform 161"/>
                <p:cNvSpPr>
                  <a:spLocks/>
                </p:cNvSpPr>
                <p:nvPr/>
              </p:nvSpPr>
              <p:spPr bwMode="auto">
                <a:xfrm>
                  <a:off x="1430" y="1629"/>
                  <a:ext cx="66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01" name="Freeform 162"/>
                <p:cNvSpPr>
                  <a:spLocks/>
                </p:cNvSpPr>
                <p:nvPr/>
              </p:nvSpPr>
              <p:spPr bwMode="auto">
                <a:xfrm>
                  <a:off x="1477" y="1589"/>
                  <a:ext cx="65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30 w 52"/>
                    <a:gd name="T11" fmla="*/ 50 h 53"/>
                    <a:gd name="T12" fmla="*/ 20 w 52"/>
                    <a:gd name="T13" fmla="*/ 49 h 53"/>
                    <a:gd name="T14" fmla="*/ 3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3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02" name="Freeform 163"/>
                <p:cNvSpPr>
                  <a:spLocks/>
                </p:cNvSpPr>
                <p:nvPr/>
              </p:nvSpPr>
              <p:spPr bwMode="auto">
                <a:xfrm>
                  <a:off x="1523" y="1550"/>
                  <a:ext cx="67" cy="65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49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0"/>
                        <a:pt x="49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03" name="Freeform 164"/>
                <p:cNvSpPr>
                  <a:spLocks/>
                </p:cNvSpPr>
                <p:nvPr/>
              </p:nvSpPr>
              <p:spPr bwMode="auto">
                <a:xfrm>
                  <a:off x="1571" y="1509"/>
                  <a:ext cx="66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04" name="Freeform 165"/>
                <p:cNvSpPr>
                  <a:spLocks/>
                </p:cNvSpPr>
                <p:nvPr/>
              </p:nvSpPr>
              <p:spPr bwMode="auto">
                <a:xfrm>
                  <a:off x="1618" y="1469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30 w 52"/>
                    <a:gd name="T11" fmla="*/ 50 h 53"/>
                    <a:gd name="T12" fmla="*/ 20 w 52"/>
                    <a:gd name="T13" fmla="*/ 49 h 53"/>
                    <a:gd name="T14" fmla="*/ 3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3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05" name="Freeform 166"/>
                <p:cNvSpPr>
                  <a:spLocks/>
                </p:cNvSpPr>
                <p:nvPr/>
              </p:nvSpPr>
              <p:spPr bwMode="auto">
                <a:xfrm>
                  <a:off x="1665" y="1430"/>
                  <a:ext cx="67" cy="65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49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0"/>
                        <a:pt x="49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06" name="Freeform 167"/>
                <p:cNvSpPr>
                  <a:spLocks/>
                </p:cNvSpPr>
                <p:nvPr/>
              </p:nvSpPr>
              <p:spPr bwMode="auto">
                <a:xfrm>
                  <a:off x="1713" y="1389"/>
                  <a:ext cx="66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07" name="Freeform 168"/>
                <p:cNvSpPr>
                  <a:spLocks/>
                </p:cNvSpPr>
                <p:nvPr/>
              </p:nvSpPr>
              <p:spPr bwMode="auto">
                <a:xfrm>
                  <a:off x="1760" y="1349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30 w 52"/>
                    <a:gd name="T11" fmla="*/ 50 h 53"/>
                    <a:gd name="T12" fmla="*/ 20 w 52"/>
                    <a:gd name="T13" fmla="*/ 49 h 53"/>
                    <a:gd name="T14" fmla="*/ 3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3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08" name="Freeform 169"/>
                <p:cNvSpPr>
                  <a:spLocks/>
                </p:cNvSpPr>
                <p:nvPr/>
              </p:nvSpPr>
              <p:spPr bwMode="auto">
                <a:xfrm>
                  <a:off x="1807" y="1310"/>
                  <a:ext cx="67" cy="65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49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0"/>
                        <a:pt x="49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09" name="Freeform 170"/>
                <p:cNvSpPr>
                  <a:spLocks/>
                </p:cNvSpPr>
                <p:nvPr/>
              </p:nvSpPr>
              <p:spPr bwMode="auto">
                <a:xfrm>
                  <a:off x="1855" y="1269"/>
                  <a:ext cx="65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10" name="Freeform 171"/>
                <p:cNvSpPr>
                  <a:spLocks/>
                </p:cNvSpPr>
                <p:nvPr/>
              </p:nvSpPr>
              <p:spPr bwMode="auto">
                <a:xfrm>
                  <a:off x="1901" y="1229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30 w 52"/>
                    <a:gd name="T11" fmla="*/ 50 h 53"/>
                    <a:gd name="T12" fmla="*/ 20 w 52"/>
                    <a:gd name="T13" fmla="*/ 49 h 53"/>
                    <a:gd name="T14" fmla="*/ 3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3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11" name="Freeform 172"/>
                <p:cNvSpPr>
                  <a:spLocks/>
                </p:cNvSpPr>
                <p:nvPr/>
              </p:nvSpPr>
              <p:spPr bwMode="auto">
                <a:xfrm>
                  <a:off x="1435" y="1704"/>
                  <a:ext cx="66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2 w 52"/>
                    <a:gd name="T3" fmla="*/ 2 h 52"/>
                    <a:gd name="T4" fmla="*/ 32 w 52"/>
                    <a:gd name="T5" fmla="*/ 3 h 52"/>
                    <a:gd name="T6" fmla="*/ 49 w 52"/>
                    <a:gd name="T7" fmla="*/ 23 h 52"/>
                    <a:gd name="T8" fmla="*/ 48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5" y="0"/>
                        <a:pt x="30" y="0"/>
                        <a:pt x="32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2" y="26"/>
                        <a:pt x="51" y="31"/>
                        <a:pt x="48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12" name="Freeform 173"/>
                <p:cNvSpPr>
                  <a:spLocks/>
                </p:cNvSpPr>
                <p:nvPr/>
              </p:nvSpPr>
              <p:spPr bwMode="auto">
                <a:xfrm>
                  <a:off x="1482" y="1663"/>
                  <a:ext cx="65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2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3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13" name="Freeform 174"/>
                <p:cNvSpPr>
                  <a:spLocks/>
                </p:cNvSpPr>
                <p:nvPr/>
              </p:nvSpPr>
              <p:spPr bwMode="auto">
                <a:xfrm>
                  <a:off x="1528" y="1624"/>
                  <a:ext cx="66" cy="66"/>
                </a:xfrm>
                <a:custGeom>
                  <a:avLst/>
                  <a:gdLst>
                    <a:gd name="T0" fmla="*/ 4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30 w 52"/>
                    <a:gd name="T11" fmla="*/ 49 h 52"/>
                    <a:gd name="T12" fmla="*/ 20 w 52"/>
                    <a:gd name="T13" fmla="*/ 49 h 52"/>
                    <a:gd name="T14" fmla="*/ 3 w 52"/>
                    <a:gd name="T15" fmla="*/ 29 h 52"/>
                    <a:gd name="T16" fmla="*/ 4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0"/>
                        <a:pt x="49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14" name="Freeform 175"/>
                <p:cNvSpPr>
                  <a:spLocks/>
                </p:cNvSpPr>
                <p:nvPr/>
              </p:nvSpPr>
              <p:spPr bwMode="auto">
                <a:xfrm>
                  <a:off x="1577" y="1584"/>
                  <a:ext cx="65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2 w 52"/>
                    <a:gd name="T3" fmla="*/ 2 h 52"/>
                    <a:gd name="T4" fmla="*/ 32 w 52"/>
                    <a:gd name="T5" fmla="*/ 3 h 52"/>
                    <a:gd name="T6" fmla="*/ 49 w 52"/>
                    <a:gd name="T7" fmla="*/ 23 h 52"/>
                    <a:gd name="T8" fmla="*/ 48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5" y="0"/>
                        <a:pt x="30" y="0"/>
                        <a:pt x="32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2" y="26"/>
                        <a:pt x="51" y="31"/>
                        <a:pt x="48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1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15" name="Freeform 176"/>
                <p:cNvSpPr>
                  <a:spLocks/>
                </p:cNvSpPr>
                <p:nvPr/>
              </p:nvSpPr>
              <p:spPr bwMode="auto">
                <a:xfrm>
                  <a:off x="1623" y="1543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2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3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16" name="Freeform 177"/>
                <p:cNvSpPr>
                  <a:spLocks/>
                </p:cNvSpPr>
                <p:nvPr/>
              </p:nvSpPr>
              <p:spPr bwMode="auto">
                <a:xfrm>
                  <a:off x="1670" y="1504"/>
                  <a:ext cx="66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30 w 52"/>
                    <a:gd name="T11" fmla="*/ 49 h 52"/>
                    <a:gd name="T12" fmla="*/ 20 w 52"/>
                    <a:gd name="T13" fmla="*/ 49 h 52"/>
                    <a:gd name="T14" fmla="*/ 3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0"/>
                        <a:pt x="49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17" name="Freeform 178"/>
                <p:cNvSpPr>
                  <a:spLocks/>
                </p:cNvSpPr>
                <p:nvPr/>
              </p:nvSpPr>
              <p:spPr bwMode="auto">
                <a:xfrm>
                  <a:off x="1717" y="1464"/>
                  <a:ext cx="67" cy="66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1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18" name="Freeform 179"/>
                <p:cNvSpPr>
                  <a:spLocks/>
                </p:cNvSpPr>
                <p:nvPr/>
              </p:nvSpPr>
              <p:spPr bwMode="auto">
                <a:xfrm>
                  <a:off x="1765" y="1423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2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3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19" name="Freeform 180"/>
                <p:cNvSpPr>
                  <a:spLocks/>
                </p:cNvSpPr>
                <p:nvPr/>
              </p:nvSpPr>
              <p:spPr bwMode="auto">
                <a:xfrm>
                  <a:off x="1812" y="1384"/>
                  <a:ext cx="65" cy="66"/>
                </a:xfrm>
                <a:custGeom>
                  <a:avLst/>
                  <a:gdLst>
                    <a:gd name="T0" fmla="*/ 4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30 w 52"/>
                    <a:gd name="T11" fmla="*/ 49 h 52"/>
                    <a:gd name="T12" fmla="*/ 20 w 52"/>
                    <a:gd name="T13" fmla="*/ 49 h 52"/>
                    <a:gd name="T14" fmla="*/ 3 w 52"/>
                    <a:gd name="T15" fmla="*/ 29 h 52"/>
                    <a:gd name="T16" fmla="*/ 4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0"/>
                        <a:pt x="49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20" name="Freeform 181"/>
                <p:cNvSpPr>
                  <a:spLocks/>
                </p:cNvSpPr>
                <p:nvPr/>
              </p:nvSpPr>
              <p:spPr bwMode="auto">
                <a:xfrm>
                  <a:off x="1858" y="1344"/>
                  <a:ext cx="67" cy="65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1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21" name="Freeform 182"/>
                <p:cNvSpPr>
                  <a:spLocks/>
                </p:cNvSpPr>
                <p:nvPr/>
              </p:nvSpPr>
              <p:spPr bwMode="auto">
                <a:xfrm>
                  <a:off x="1906" y="1303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2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3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22" name="Freeform 183"/>
                <p:cNvSpPr>
                  <a:spLocks/>
                </p:cNvSpPr>
                <p:nvPr/>
              </p:nvSpPr>
              <p:spPr bwMode="auto">
                <a:xfrm>
                  <a:off x="1498" y="1728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2 w 52"/>
                    <a:gd name="T3" fmla="*/ 3 h 53"/>
                    <a:gd name="T4" fmla="*/ 32 w 52"/>
                    <a:gd name="T5" fmla="*/ 4 h 53"/>
                    <a:gd name="T6" fmla="*/ 49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2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30" y="1"/>
                        <a:pt x="32" y="4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3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23" name="Freeform 184"/>
                <p:cNvSpPr>
                  <a:spLocks/>
                </p:cNvSpPr>
                <p:nvPr/>
              </p:nvSpPr>
              <p:spPr bwMode="auto">
                <a:xfrm>
                  <a:off x="1545" y="1689"/>
                  <a:ext cx="66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3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7" y="52"/>
                        <a:pt x="22" y="52"/>
                        <a:pt x="19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24" name="Freeform 185"/>
                <p:cNvSpPr>
                  <a:spLocks/>
                </p:cNvSpPr>
                <p:nvPr/>
              </p:nvSpPr>
              <p:spPr bwMode="auto">
                <a:xfrm>
                  <a:off x="1592" y="1648"/>
                  <a:ext cx="67" cy="66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3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1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2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25" name="Freeform 186"/>
                <p:cNvSpPr>
                  <a:spLocks/>
                </p:cNvSpPr>
                <p:nvPr/>
              </p:nvSpPr>
              <p:spPr bwMode="auto">
                <a:xfrm>
                  <a:off x="1640" y="1608"/>
                  <a:ext cx="65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2 w 52"/>
                    <a:gd name="T3" fmla="*/ 3 h 53"/>
                    <a:gd name="T4" fmla="*/ 32 w 52"/>
                    <a:gd name="T5" fmla="*/ 4 h 53"/>
                    <a:gd name="T6" fmla="*/ 49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2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30" y="1"/>
                        <a:pt x="32" y="4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3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26" name="Freeform 187"/>
                <p:cNvSpPr>
                  <a:spLocks/>
                </p:cNvSpPr>
                <p:nvPr/>
              </p:nvSpPr>
              <p:spPr bwMode="auto">
                <a:xfrm>
                  <a:off x="1686" y="1569"/>
                  <a:ext cx="66" cy="65"/>
                </a:xfrm>
                <a:custGeom>
                  <a:avLst/>
                  <a:gdLst>
                    <a:gd name="T0" fmla="*/ 3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3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27" name="Freeform 188"/>
                <p:cNvSpPr>
                  <a:spLocks/>
                </p:cNvSpPr>
                <p:nvPr/>
              </p:nvSpPr>
              <p:spPr bwMode="auto">
                <a:xfrm>
                  <a:off x="1733" y="1528"/>
                  <a:ext cx="67" cy="66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3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1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2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28" name="Freeform 189"/>
                <p:cNvSpPr>
                  <a:spLocks/>
                </p:cNvSpPr>
                <p:nvPr/>
              </p:nvSpPr>
              <p:spPr bwMode="auto">
                <a:xfrm>
                  <a:off x="1781" y="1488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2 w 52"/>
                    <a:gd name="T3" fmla="*/ 3 h 53"/>
                    <a:gd name="T4" fmla="*/ 32 w 52"/>
                    <a:gd name="T5" fmla="*/ 4 h 53"/>
                    <a:gd name="T6" fmla="*/ 49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2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30" y="1"/>
                        <a:pt x="32" y="4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3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29" name="Freeform 190"/>
                <p:cNvSpPr>
                  <a:spLocks/>
                </p:cNvSpPr>
                <p:nvPr/>
              </p:nvSpPr>
              <p:spPr bwMode="auto">
                <a:xfrm>
                  <a:off x="1828" y="1449"/>
                  <a:ext cx="66" cy="65"/>
                </a:xfrm>
                <a:custGeom>
                  <a:avLst/>
                  <a:gdLst>
                    <a:gd name="T0" fmla="*/ 3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3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30" name="Freeform 191"/>
                <p:cNvSpPr>
                  <a:spLocks/>
                </p:cNvSpPr>
                <p:nvPr/>
              </p:nvSpPr>
              <p:spPr bwMode="auto">
                <a:xfrm>
                  <a:off x="1875" y="1408"/>
                  <a:ext cx="67" cy="66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3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1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2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31" name="Freeform 192"/>
                <p:cNvSpPr>
                  <a:spLocks/>
                </p:cNvSpPr>
                <p:nvPr/>
              </p:nvSpPr>
              <p:spPr bwMode="auto">
                <a:xfrm>
                  <a:off x="1923" y="1368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2 w 52"/>
                    <a:gd name="T3" fmla="*/ 3 h 53"/>
                    <a:gd name="T4" fmla="*/ 32 w 52"/>
                    <a:gd name="T5" fmla="*/ 4 h 53"/>
                    <a:gd name="T6" fmla="*/ 49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2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30" y="1"/>
                        <a:pt x="32" y="4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3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32" name="Freeform 193"/>
                <p:cNvSpPr>
                  <a:spLocks/>
                </p:cNvSpPr>
                <p:nvPr/>
              </p:nvSpPr>
              <p:spPr bwMode="auto">
                <a:xfrm>
                  <a:off x="1970" y="1311"/>
                  <a:ext cx="86" cy="83"/>
                </a:xfrm>
                <a:custGeom>
                  <a:avLst/>
                  <a:gdLst>
                    <a:gd name="T0" fmla="*/ 3 w 68"/>
                    <a:gd name="T1" fmla="*/ 33 h 66"/>
                    <a:gd name="T2" fmla="*/ 39 w 68"/>
                    <a:gd name="T3" fmla="*/ 3 h 66"/>
                    <a:gd name="T4" fmla="*/ 49 w 68"/>
                    <a:gd name="T5" fmla="*/ 4 h 66"/>
                    <a:gd name="T6" fmla="*/ 66 w 68"/>
                    <a:gd name="T7" fmla="*/ 23 h 66"/>
                    <a:gd name="T8" fmla="*/ 65 w 68"/>
                    <a:gd name="T9" fmla="*/ 34 h 66"/>
                    <a:gd name="T10" fmla="*/ 30 w 68"/>
                    <a:gd name="T11" fmla="*/ 63 h 66"/>
                    <a:gd name="T12" fmla="*/ 19 w 68"/>
                    <a:gd name="T13" fmla="*/ 63 h 66"/>
                    <a:gd name="T14" fmla="*/ 3 w 68"/>
                    <a:gd name="T15" fmla="*/ 43 h 66"/>
                    <a:gd name="T16" fmla="*/ 3 w 68"/>
                    <a:gd name="T17" fmla="*/ 33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8" h="66">
                      <a:moveTo>
                        <a:pt x="3" y="33"/>
                      </a:moveTo>
                      <a:cubicBezTo>
                        <a:pt x="39" y="3"/>
                        <a:pt x="39" y="3"/>
                        <a:pt x="39" y="3"/>
                      </a:cubicBezTo>
                      <a:cubicBezTo>
                        <a:pt x="42" y="0"/>
                        <a:pt x="46" y="1"/>
                        <a:pt x="49" y="4"/>
                      </a:cubicBezTo>
                      <a:cubicBezTo>
                        <a:pt x="66" y="23"/>
                        <a:pt x="66" y="23"/>
                        <a:pt x="66" y="23"/>
                      </a:cubicBezTo>
                      <a:cubicBezTo>
                        <a:pt x="68" y="27"/>
                        <a:pt x="68" y="31"/>
                        <a:pt x="65" y="34"/>
                      </a:cubicBezTo>
                      <a:cubicBezTo>
                        <a:pt x="30" y="63"/>
                        <a:pt x="30" y="63"/>
                        <a:pt x="30" y="63"/>
                      </a:cubicBezTo>
                      <a:cubicBezTo>
                        <a:pt x="27" y="66"/>
                        <a:pt x="22" y="66"/>
                        <a:pt x="19" y="63"/>
                      </a:cubicBezTo>
                      <a:cubicBezTo>
                        <a:pt x="3" y="43"/>
                        <a:pt x="3" y="43"/>
                        <a:pt x="3" y="43"/>
                      </a:cubicBezTo>
                      <a:cubicBezTo>
                        <a:pt x="0" y="40"/>
                        <a:pt x="0" y="35"/>
                        <a:pt x="3" y="33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33" name="Freeform 194"/>
                <p:cNvSpPr>
                  <a:spLocks/>
                </p:cNvSpPr>
                <p:nvPr/>
              </p:nvSpPr>
              <p:spPr bwMode="auto">
                <a:xfrm>
                  <a:off x="1488" y="1815"/>
                  <a:ext cx="67" cy="66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1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34" name="Freeform 195"/>
                <p:cNvSpPr>
                  <a:spLocks/>
                </p:cNvSpPr>
                <p:nvPr/>
              </p:nvSpPr>
              <p:spPr bwMode="auto">
                <a:xfrm>
                  <a:off x="1536" y="1775"/>
                  <a:ext cx="66" cy="65"/>
                </a:xfrm>
                <a:custGeom>
                  <a:avLst/>
                  <a:gdLst>
                    <a:gd name="T0" fmla="*/ 3 w 52"/>
                    <a:gd name="T1" fmla="*/ 19 h 52"/>
                    <a:gd name="T2" fmla="*/ 22 w 52"/>
                    <a:gd name="T3" fmla="*/ 3 h 52"/>
                    <a:gd name="T4" fmla="*/ 32 w 52"/>
                    <a:gd name="T5" fmla="*/ 3 h 52"/>
                    <a:gd name="T6" fmla="*/ 49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30" y="0"/>
                        <a:pt x="32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35" name="Freeform 196"/>
                <p:cNvSpPr>
                  <a:spLocks/>
                </p:cNvSpPr>
                <p:nvPr/>
              </p:nvSpPr>
              <p:spPr bwMode="auto">
                <a:xfrm>
                  <a:off x="1583" y="1734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30 w 52"/>
                    <a:gd name="T11" fmla="*/ 50 h 53"/>
                    <a:gd name="T12" fmla="*/ 20 w 52"/>
                    <a:gd name="T13" fmla="*/ 49 h 53"/>
                    <a:gd name="T14" fmla="*/ 3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3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36" name="Freeform 197"/>
                <p:cNvSpPr>
                  <a:spLocks/>
                </p:cNvSpPr>
                <p:nvPr/>
              </p:nvSpPr>
              <p:spPr bwMode="auto">
                <a:xfrm>
                  <a:off x="1630" y="1695"/>
                  <a:ext cx="67" cy="66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1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37" name="Freeform 198"/>
                <p:cNvSpPr>
                  <a:spLocks/>
                </p:cNvSpPr>
                <p:nvPr/>
              </p:nvSpPr>
              <p:spPr bwMode="auto">
                <a:xfrm>
                  <a:off x="1678" y="1655"/>
                  <a:ext cx="65" cy="65"/>
                </a:xfrm>
                <a:custGeom>
                  <a:avLst/>
                  <a:gdLst>
                    <a:gd name="T0" fmla="*/ 3 w 52"/>
                    <a:gd name="T1" fmla="*/ 19 h 52"/>
                    <a:gd name="T2" fmla="*/ 22 w 52"/>
                    <a:gd name="T3" fmla="*/ 3 h 52"/>
                    <a:gd name="T4" fmla="*/ 32 w 52"/>
                    <a:gd name="T5" fmla="*/ 3 h 52"/>
                    <a:gd name="T6" fmla="*/ 49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30" y="0"/>
                        <a:pt x="32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38" name="Freeform 199"/>
                <p:cNvSpPr>
                  <a:spLocks/>
                </p:cNvSpPr>
                <p:nvPr/>
              </p:nvSpPr>
              <p:spPr bwMode="auto">
                <a:xfrm>
                  <a:off x="1724" y="1614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20 w 52"/>
                    <a:gd name="T13" fmla="*/ 49 h 53"/>
                    <a:gd name="T14" fmla="*/ 3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7" y="53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39" name="Freeform 200"/>
                <p:cNvSpPr>
                  <a:spLocks/>
                </p:cNvSpPr>
                <p:nvPr/>
              </p:nvSpPr>
              <p:spPr bwMode="auto">
                <a:xfrm>
                  <a:off x="1771" y="1575"/>
                  <a:ext cx="67" cy="66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1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40" name="Freeform 201"/>
                <p:cNvSpPr>
                  <a:spLocks/>
                </p:cNvSpPr>
                <p:nvPr/>
              </p:nvSpPr>
              <p:spPr bwMode="auto">
                <a:xfrm>
                  <a:off x="1819" y="1535"/>
                  <a:ext cx="66" cy="65"/>
                </a:xfrm>
                <a:custGeom>
                  <a:avLst/>
                  <a:gdLst>
                    <a:gd name="T0" fmla="*/ 3 w 52"/>
                    <a:gd name="T1" fmla="*/ 19 h 52"/>
                    <a:gd name="T2" fmla="*/ 22 w 52"/>
                    <a:gd name="T3" fmla="*/ 3 h 52"/>
                    <a:gd name="T4" fmla="*/ 32 w 52"/>
                    <a:gd name="T5" fmla="*/ 3 h 52"/>
                    <a:gd name="T6" fmla="*/ 49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30" y="0"/>
                        <a:pt x="32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41" name="Freeform 202"/>
                <p:cNvSpPr>
                  <a:spLocks/>
                </p:cNvSpPr>
                <p:nvPr/>
              </p:nvSpPr>
              <p:spPr bwMode="auto">
                <a:xfrm>
                  <a:off x="1866" y="1494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3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7" y="53"/>
                        <a:pt x="22" y="52"/>
                        <a:pt x="19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42" name="Freeform 203"/>
                <p:cNvSpPr>
                  <a:spLocks/>
                </p:cNvSpPr>
                <p:nvPr/>
              </p:nvSpPr>
              <p:spPr bwMode="auto">
                <a:xfrm>
                  <a:off x="1913" y="1455"/>
                  <a:ext cx="67" cy="66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0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43" name="Freeform 204"/>
                <p:cNvSpPr>
                  <a:spLocks/>
                </p:cNvSpPr>
                <p:nvPr/>
              </p:nvSpPr>
              <p:spPr bwMode="auto">
                <a:xfrm>
                  <a:off x="1961" y="1398"/>
                  <a:ext cx="86" cy="82"/>
                </a:xfrm>
                <a:custGeom>
                  <a:avLst/>
                  <a:gdLst>
                    <a:gd name="T0" fmla="*/ 3 w 68"/>
                    <a:gd name="T1" fmla="*/ 32 h 65"/>
                    <a:gd name="T2" fmla="*/ 38 w 68"/>
                    <a:gd name="T3" fmla="*/ 2 h 65"/>
                    <a:gd name="T4" fmla="*/ 48 w 68"/>
                    <a:gd name="T5" fmla="*/ 3 h 65"/>
                    <a:gd name="T6" fmla="*/ 65 w 68"/>
                    <a:gd name="T7" fmla="*/ 23 h 65"/>
                    <a:gd name="T8" fmla="*/ 64 w 68"/>
                    <a:gd name="T9" fmla="*/ 33 h 65"/>
                    <a:gd name="T10" fmla="*/ 29 w 68"/>
                    <a:gd name="T11" fmla="*/ 63 h 65"/>
                    <a:gd name="T12" fmla="*/ 19 w 68"/>
                    <a:gd name="T13" fmla="*/ 62 h 65"/>
                    <a:gd name="T14" fmla="*/ 2 w 68"/>
                    <a:gd name="T15" fmla="*/ 42 h 65"/>
                    <a:gd name="T16" fmla="*/ 3 w 68"/>
                    <a:gd name="T17" fmla="*/ 32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8" h="65">
                      <a:moveTo>
                        <a:pt x="3" y="32"/>
                      </a:moveTo>
                      <a:cubicBezTo>
                        <a:pt x="38" y="2"/>
                        <a:pt x="38" y="2"/>
                        <a:pt x="38" y="2"/>
                      </a:cubicBezTo>
                      <a:cubicBezTo>
                        <a:pt x="41" y="0"/>
                        <a:pt x="46" y="0"/>
                        <a:pt x="48" y="3"/>
                      </a:cubicBezTo>
                      <a:cubicBezTo>
                        <a:pt x="65" y="23"/>
                        <a:pt x="65" y="23"/>
                        <a:pt x="65" y="23"/>
                      </a:cubicBezTo>
                      <a:cubicBezTo>
                        <a:pt x="68" y="26"/>
                        <a:pt x="67" y="30"/>
                        <a:pt x="64" y="33"/>
                      </a:cubicBezTo>
                      <a:cubicBezTo>
                        <a:pt x="29" y="63"/>
                        <a:pt x="29" y="63"/>
                        <a:pt x="29" y="63"/>
                      </a:cubicBezTo>
                      <a:cubicBezTo>
                        <a:pt x="26" y="65"/>
                        <a:pt x="22" y="65"/>
                        <a:pt x="19" y="62"/>
                      </a:cubicBezTo>
                      <a:cubicBezTo>
                        <a:pt x="2" y="42"/>
                        <a:pt x="2" y="42"/>
                        <a:pt x="2" y="42"/>
                      </a:cubicBezTo>
                      <a:cubicBezTo>
                        <a:pt x="0" y="39"/>
                        <a:pt x="0" y="35"/>
                        <a:pt x="3" y="32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</p:grpSp>
          <p:grpSp>
            <p:nvGrpSpPr>
              <p:cNvPr id="10" name="Group 406"/>
              <p:cNvGrpSpPr>
                <a:grpSpLocks/>
              </p:cNvGrpSpPr>
              <p:nvPr/>
            </p:nvGrpSpPr>
            <p:grpSpPr bwMode="auto">
              <a:xfrm>
                <a:off x="42" y="81"/>
                <a:ext cx="3758" cy="3606"/>
                <a:chOff x="42" y="81"/>
                <a:chExt cx="3758" cy="3606"/>
              </a:xfrm>
            </p:grpSpPr>
            <p:sp>
              <p:nvSpPr>
                <p:cNvPr id="44" name="Freeform 206"/>
                <p:cNvSpPr>
                  <a:spLocks/>
                </p:cNvSpPr>
                <p:nvPr/>
              </p:nvSpPr>
              <p:spPr bwMode="auto">
                <a:xfrm>
                  <a:off x="2030" y="1356"/>
                  <a:ext cx="65" cy="66"/>
                </a:xfrm>
                <a:custGeom>
                  <a:avLst/>
                  <a:gdLst>
                    <a:gd name="T0" fmla="*/ 3 w 51"/>
                    <a:gd name="T1" fmla="*/ 18 h 52"/>
                    <a:gd name="T2" fmla="*/ 22 w 51"/>
                    <a:gd name="T3" fmla="*/ 3 h 52"/>
                    <a:gd name="T4" fmla="*/ 31 w 51"/>
                    <a:gd name="T5" fmla="*/ 3 h 52"/>
                    <a:gd name="T6" fmla="*/ 48 w 51"/>
                    <a:gd name="T7" fmla="*/ 24 h 52"/>
                    <a:gd name="T8" fmla="*/ 48 w 51"/>
                    <a:gd name="T9" fmla="*/ 33 h 52"/>
                    <a:gd name="T10" fmla="*/ 29 w 51"/>
                    <a:gd name="T11" fmla="*/ 49 h 52"/>
                    <a:gd name="T12" fmla="*/ 20 w 51"/>
                    <a:gd name="T13" fmla="*/ 48 h 52"/>
                    <a:gd name="T14" fmla="*/ 2 w 51"/>
                    <a:gd name="T15" fmla="*/ 28 h 52"/>
                    <a:gd name="T16" fmla="*/ 3 w 51"/>
                    <a:gd name="T17" fmla="*/ 18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2">
                      <a:moveTo>
                        <a:pt x="3" y="18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4" y="0"/>
                        <a:pt x="29" y="1"/>
                        <a:pt x="31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1" y="27"/>
                        <a:pt x="51" y="31"/>
                        <a:pt x="48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2"/>
                        <a:pt x="22" y="51"/>
                        <a:pt x="20" y="48"/>
                      </a:cubicBezTo>
                      <a:cubicBezTo>
                        <a:pt x="2" y="28"/>
                        <a:pt x="2" y="28"/>
                        <a:pt x="2" y="28"/>
                      </a:cubicBezTo>
                      <a:cubicBezTo>
                        <a:pt x="0" y="25"/>
                        <a:pt x="0" y="21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5" name="Freeform 207"/>
                <p:cNvSpPr>
                  <a:spLocks/>
                </p:cNvSpPr>
                <p:nvPr/>
              </p:nvSpPr>
              <p:spPr bwMode="auto">
                <a:xfrm>
                  <a:off x="1722" y="1552"/>
                  <a:ext cx="365" cy="347"/>
                </a:xfrm>
                <a:custGeom>
                  <a:avLst/>
                  <a:gdLst>
                    <a:gd name="T0" fmla="*/ 3 w 289"/>
                    <a:gd name="T1" fmla="*/ 168 h 274"/>
                    <a:gd name="T2" fmla="*/ 197 w 289"/>
                    <a:gd name="T3" fmla="*/ 3 h 274"/>
                    <a:gd name="T4" fmla="*/ 207 w 289"/>
                    <a:gd name="T5" fmla="*/ 4 h 274"/>
                    <a:gd name="T6" fmla="*/ 286 w 289"/>
                    <a:gd name="T7" fmla="*/ 97 h 274"/>
                    <a:gd name="T8" fmla="*/ 286 w 289"/>
                    <a:gd name="T9" fmla="*/ 107 h 274"/>
                    <a:gd name="T10" fmla="*/ 92 w 289"/>
                    <a:gd name="T11" fmla="*/ 272 h 274"/>
                    <a:gd name="T12" fmla="*/ 82 w 289"/>
                    <a:gd name="T13" fmla="*/ 271 h 274"/>
                    <a:gd name="T14" fmla="*/ 3 w 289"/>
                    <a:gd name="T15" fmla="*/ 177 h 274"/>
                    <a:gd name="T16" fmla="*/ 3 w 289"/>
                    <a:gd name="T17" fmla="*/ 168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9" h="274">
                      <a:moveTo>
                        <a:pt x="3" y="168"/>
                      </a:moveTo>
                      <a:cubicBezTo>
                        <a:pt x="197" y="3"/>
                        <a:pt x="197" y="3"/>
                        <a:pt x="197" y="3"/>
                      </a:cubicBezTo>
                      <a:cubicBezTo>
                        <a:pt x="200" y="0"/>
                        <a:pt x="205" y="1"/>
                        <a:pt x="207" y="4"/>
                      </a:cubicBezTo>
                      <a:cubicBezTo>
                        <a:pt x="286" y="97"/>
                        <a:pt x="286" y="97"/>
                        <a:pt x="286" y="97"/>
                      </a:cubicBezTo>
                      <a:cubicBezTo>
                        <a:pt x="289" y="100"/>
                        <a:pt x="289" y="104"/>
                        <a:pt x="286" y="107"/>
                      </a:cubicBezTo>
                      <a:cubicBezTo>
                        <a:pt x="92" y="272"/>
                        <a:pt x="92" y="272"/>
                        <a:pt x="92" y="272"/>
                      </a:cubicBezTo>
                      <a:cubicBezTo>
                        <a:pt x="89" y="274"/>
                        <a:pt x="84" y="274"/>
                        <a:pt x="82" y="271"/>
                      </a:cubicBezTo>
                      <a:cubicBezTo>
                        <a:pt x="3" y="177"/>
                        <a:pt x="3" y="177"/>
                        <a:pt x="3" y="177"/>
                      </a:cubicBezTo>
                      <a:cubicBezTo>
                        <a:pt x="0" y="175"/>
                        <a:pt x="0" y="170"/>
                        <a:pt x="3" y="16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6" name="Freeform 208"/>
                <p:cNvSpPr>
                  <a:spLocks/>
                </p:cNvSpPr>
                <p:nvPr/>
              </p:nvSpPr>
              <p:spPr bwMode="auto">
                <a:xfrm>
                  <a:off x="1839" y="1805"/>
                  <a:ext cx="147" cy="132"/>
                </a:xfrm>
                <a:custGeom>
                  <a:avLst/>
                  <a:gdLst>
                    <a:gd name="T0" fmla="*/ 0 w 116"/>
                    <a:gd name="T1" fmla="*/ 82 h 104"/>
                    <a:gd name="T2" fmla="*/ 97 w 116"/>
                    <a:gd name="T3" fmla="*/ 0 h 104"/>
                    <a:gd name="T4" fmla="*/ 99 w 116"/>
                    <a:gd name="T5" fmla="*/ 0 h 104"/>
                    <a:gd name="T6" fmla="*/ 115 w 116"/>
                    <a:gd name="T7" fmla="*/ 20 h 104"/>
                    <a:gd name="T8" fmla="*/ 115 w 116"/>
                    <a:gd name="T9" fmla="*/ 22 h 104"/>
                    <a:gd name="T10" fmla="*/ 19 w 116"/>
                    <a:gd name="T11" fmla="*/ 104 h 104"/>
                    <a:gd name="T12" fmla="*/ 17 w 116"/>
                    <a:gd name="T13" fmla="*/ 104 h 104"/>
                    <a:gd name="T14" fmla="*/ 0 w 116"/>
                    <a:gd name="T15" fmla="*/ 84 h 104"/>
                    <a:gd name="T16" fmla="*/ 0 w 116"/>
                    <a:gd name="T17" fmla="*/ 82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6" h="104">
                      <a:moveTo>
                        <a:pt x="0" y="82"/>
                      </a:moveTo>
                      <a:cubicBezTo>
                        <a:pt x="97" y="0"/>
                        <a:pt x="97" y="0"/>
                        <a:pt x="97" y="0"/>
                      </a:cubicBezTo>
                      <a:cubicBezTo>
                        <a:pt x="97" y="0"/>
                        <a:pt x="98" y="0"/>
                        <a:pt x="99" y="0"/>
                      </a:cubicBezTo>
                      <a:cubicBezTo>
                        <a:pt x="115" y="20"/>
                        <a:pt x="115" y="20"/>
                        <a:pt x="115" y="20"/>
                      </a:cubicBezTo>
                      <a:cubicBezTo>
                        <a:pt x="116" y="20"/>
                        <a:pt x="116" y="21"/>
                        <a:pt x="115" y="22"/>
                      </a:cubicBezTo>
                      <a:cubicBezTo>
                        <a:pt x="19" y="104"/>
                        <a:pt x="19" y="104"/>
                        <a:pt x="19" y="104"/>
                      </a:cubicBezTo>
                      <a:cubicBezTo>
                        <a:pt x="18" y="104"/>
                        <a:pt x="17" y="104"/>
                        <a:pt x="17" y="104"/>
                      </a:cubicBezTo>
                      <a:cubicBezTo>
                        <a:pt x="0" y="84"/>
                        <a:pt x="0" y="84"/>
                        <a:pt x="0" y="84"/>
                      </a:cubicBezTo>
                      <a:cubicBezTo>
                        <a:pt x="0" y="84"/>
                        <a:pt x="0" y="83"/>
                        <a:pt x="0" y="82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7" name="Freeform 209"/>
                <p:cNvSpPr>
                  <a:spLocks/>
                </p:cNvSpPr>
                <p:nvPr/>
              </p:nvSpPr>
              <p:spPr bwMode="auto">
                <a:xfrm>
                  <a:off x="1973" y="1691"/>
                  <a:ext cx="147" cy="132"/>
                </a:xfrm>
                <a:custGeom>
                  <a:avLst/>
                  <a:gdLst>
                    <a:gd name="T0" fmla="*/ 0 w 116"/>
                    <a:gd name="T1" fmla="*/ 82 h 104"/>
                    <a:gd name="T2" fmla="*/ 97 w 116"/>
                    <a:gd name="T3" fmla="*/ 0 h 104"/>
                    <a:gd name="T4" fmla="*/ 99 w 116"/>
                    <a:gd name="T5" fmla="*/ 1 h 104"/>
                    <a:gd name="T6" fmla="*/ 115 w 116"/>
                    <a:gd name="T7" fmla="*/ 20 h 104"/>
                    <a:gd name="T8" fmla="*/ 115 w 116"/>
                    <a:gd name="T9" fmla="*/ 22 h 104"/>
                    <a:gd name="T10" fmla="*/ 19 w 116"/>
                    <a:gd name="T11" fmla="*/ 104 h 104"/>
                    <a:gd name="T12" fmla="*/ 17 w 116"/>
                    <a:gd name="T13" fmla="*/ 104 h 104"/>
                    <a:gd name="T14" fmla="*/ 0 w 116"/>
                    <a:gd name="T15" fmla="*/ 84 h 104"/>
                    <a:gd name="T16" fmla="*/ 0 w 116"/>
                    <a:gd name="T17" fmla="*/ 82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6" h="104">
                      <a:moveTo>
                        <a:pt x="0" y="82"/>
                      </a:moveTo>
                      <a:cubicBezTo>
                        <a:pt x="97" y="0"/>
                        <a:pt x="97" y="0"/>
                        <a:pt x="97" y="0"/>
                      </a:cubicBezTo>
                      <a:cubicBezTo>
                        <a:pt x="97" y="0"/>
                        <a:pt x="98" y="0"/>
                        <a:pt x="99" y="1"/>
                      </a:cubicBezTo>
                      <a:cubicBezTo>
                        <a:pt x="115" y="20"/>
                        <a:pt x="115" y="20"/>
                        <a:pt x="115" y="20"/>
                      </a:cubicBezTo>
                      <a:cubicBezTo>
                        <a:pt x="116" y="21"/>
                        <a:pt x="116" y="21"/>
                        <a:pt x="115" y="22"/>
                      </a:cubicBezTo>
                      <a:cubicBezTo>
                        <a:pt x="19" y="104"/>
                        <a:pt x="19" y="104"/>
                        <a:pt x="19" y="104"/>
                      </a:cubicBezTo>
                      <a:cubicBezTo>
                        <a:pt x="18" y="104"/>
                        <a:pt x="17" y="104"/>
                        <a:pt x="17" y="104"/>
                      </a:cubicBezTo>
                      <a:cubicBezTo>
                        <a:pt x="0" y="84"/>
                        <a:pt x="0" y="84"/>
                        <a:pt x="0" y="84"/>
                      </a:cubicBezTo>
                      <a:cubicBezTo>
                        <a:pt x="0" y="84"/>
                        <a:pt x="0" y="83"/>
                        <a:pt x="0" y="82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8" name="Freeform 210"/>
                <p:cNvSpPr>
                  <a:spLocks/>
                </p:cNvSpPr>
                <p:nvPr/>
              </p:nvSpPr>
              <p:spPr bwMode="auto">
                <a:xfrm>
                  <a:off x="1094" y="911"/>
                  <a:ext cx="878" cy="751"/>
                </a:xfrm>
                <a:custGeom>
                  <a:avLst/>
                  <a:gdLst>
                    <a:gd name="T0" fmla="*/ 656 w 695"/>
                    <a:gd name="T1" fmla="*/ 10 h 594"/>
                    <a:gd name="T2" fmla="*/ 13 w 695"/>
                    <a:gd name="T3" fmla="*/ 556 h 594"/>
                    <a:gd name="T4" fmla="*/ 10 w 695"/>
                    <a:gd name="T5" fmla="*/ 594 h 594"/>
                    <a:gd name="T6" fmla="*/ 695 w 695"/>
                    <a:gd name="T7" fmla="*/ 13 h 594"/>
                    <a:gd name="T8" fmla="*/ 656 w 695"/>
                    <a:gd name="T9" fmla="*/ 10 h 5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5" h="594">
                      <a:moveTo>
                        <a:pt x="656" y="10"/>
                      </a:moveTo>
                      <a:cubicBezTo>
                        <a:pt x="13" y="556"/>
                        <a:pt x="13" y="556"/>
                        <a:pt x="13" y="556"/>
                      </a:cubicBezTo>
                      <a:cubicBezTo>
                        <a:pt x="2" y="565"/>
                        <a:pt x="0" y="583"/>
                        <a:pt x="10" y="594"/>
                      </a:cubicBezTo>
                      <a:cubicBezTo>
                        <a:pt x="695" y="13"/>
                        <a:pt x="695" y="13"/>
                        <a:pt x="695" y="13"/>
                      </a:cubicBezTo>
                      <a:cubicBezTo>
                        <a:pt x="685" y="2"/>
                        <a:pt x="668" y="0"/>
                        <a:pt x="656" y="10"/>
                      </a:cubicBezTo>
                      <a:close/>
                    </a:path>
                  </a:pathLst>
                </a:cu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9" name="Freeform 211"/>
                <p:cNvSpPr>
                  <a:spLocks/>
                </p:cNvSpPr>
                <p:nvPr/>
              </p:nvSpPr>
              <p:spPr bwMode="auto">
                <a:xfrm>
                  <a:off x="2061" y="1732"/>
                  <a:ext cx="689" cy="697"/>
                </a:xfrm>
                <a:custGeom>
                  <a:avLst/>
                  <a:gdLst>
                    <a:gd name="T0" fmla="*/ 8 w 545"/>
                    <a:gd name="T1" fmla="*/ 355 h 552"/>
                    <a:gd name="T2" fmla="*/ 7 w 545"/>
                    <a:gd name="T3" fmla="*/ 330 h 552"/>
                    <a:gd name="T4" fmla="*/ 310 w 545"/>
                    <a:gd name="T5" fmla="*/ 7 h 552"/>
                    <a:gd name="T6" fmla="*/ 335 w 545"/>
                    <a:gd name="T7" fmla="*/ 7 h 552"/>
                    <a:gd name="T8" fmla="*/ 538 w 545"/>
                    <a:gd name="T9" fmla="*/ 197 h 552"/>
                    <a:gd name="T10" fmla="*/ 538 w 545"/>
                    <a:gd name="T11" fmla="*/ 222 h 552"/>
                    <a:gd name="T12" fmla="*/ 235 w 545"/>
                    <a:gd name="T13" fmla="*/ 545 h 552"/>
                    <a:gd name="T14" fmla="*/ 210 w 545"/>
                    <a:gd name="T15" fmla="*/ 545 h 552"/>
                    <a:gd name="T16" fmla="*/ 8 w 545"/>
                    <a:gd name="T17" fmla="*/ 355 h 5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45" h="552">
                      <a:moveTo>
                        <a:pt x="8" y="355"/>
                      </a:moveTo>
                      <a:cubicBezTo>
                        <a:pt x="1" y="348"/>
                        <a:pt x="0" y="337"/>
                        <a:pt x="7" y="330"/>
                      </a:cubicBezTo>
                      <a:cubicBezTo>
                        <a:pt x="310" y="7"/>
                        <a:pt x="310" y="7"/>
                        <a:pt x="310" y="7"/>
                      </a:cubicBezTo>
                      <a:cubicBezTo>
                        <a:pt x="317" y="0"/>
                        <a:pt x="328" y="0"/>
                        <a:pt x="335" y="7"/>
                      </a:cubicBezTo>
                      <a:cubicBezTo>
                        <a:pt x="538" y="197"/>
                        <a:pt x="538" y="197"/>
                        <a:pt x="538" y="197"/>
                      </a:cubicBezTo>
                      <a:cubicBezTo>
                        <a:pt x="545" y="204"/>
                        <a:pt x="545" y="215"/>
                        <a:pt x="538" y="222"/>
                      </a:cubicBezTo>
                      <a:cubicBezTo>
                        <a:pt x="235" y="545"/>
                        <a:pt x="235" y="545"/>
                        <a:pt x="235" y="545"/>
                      </a:cubicBezTo>
                      <a:cubicBezTo>
                        <a:pt x="229" y="552"/>
                        <a:pt x="217" y="552"/>
                        <a:pt x="210" y="545"/>
                      </a:cubicBezTo>
                      <a:lnTo>
                        <a:pt x="8" y="355"/>
                      </a:lnTo>
                      <a:close/>
                    </a:path>
                  </a:pathLst>
                </a:custGeom>
                <a:solidFill>
                  <a:srgbClr val="3745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0" name="Freeform 212"/>
                <p:cNvSpPr>
                  <a:spLocks/>
                </p:cNvSpPr>
                <p:nvPr/>
              </p:nvSpPr>
              <p:spPr bwMode="auto">
                <a:xfrm>
                  <a:off x="2159" y="1794"/>
                  <a:ext cx="530" cy="534"/>
                </a:xfrm>
                <a:custGeom>
                  <a:avLst/>
                  <a:gdLst>
                    <a:gd name="T0" fmla="*/ 302 w 530"/>
                    <a:gd name="T1" fmla="*/ 0 h 534"/>
                    <a:gd name="T2" fmla="*/ 0 w 530"/>
                    <a:gd name="T3" fmla="*/ 322 h 534"/>
                    <a:gd name="T4" fmla="*/ 227 w 530"/>
                    <a:gd name="T5" fmla="*/ 534 h 534"/>
                    <a:gd name="T6" fmla="*/ 530 w 530"/>
                    <a:gd name="T7" fmla="*/ 212 h 534"/>
                    <a:gd name="T8" fmla="*/ 302 w 530"/>
                    <a:gd name="T9" fmla="*/ 0 h 5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0" h="534">
                      <a:moveTo>
                        <a:pt x="302" y="0"/>
                      </a:moveTo>
                      <a:lnTo>
                        <a:pt x="0" y="322"/>
                      </a:lnTo>
                      <a:lnTo>
                        <a:pt x="227" y="534"/>
                      </a:lnTo>
                      <a:lnTo>
                        <a:pt x="530" y="212"/>
                      </a:lnTo>
                      <a:lnTo>
                        <a:pt x="302" y="0"/>
                      </a:lnTo>
                      <a:close/>
                    </a:path>
                  </a:pathLst>
                </a:custGeom>
                <a:solidFill>
                  <a:srgbClr val="2D34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1" name="Freeform 213"/>
                <p:cNvSpPr>
                  <a:spLocks/>
                </p:cNvSpPr>
                <p:nvPr/>
              </p:nvSpPr>
              <p:spPr bwMode="auto">
                <a:xfrm>
                  <a:off x="2197" y="2231"/>
                  <a:ext cx="70" cy="70"/>
                </a:xfrm>
                <a:custGeom>
                  <a:avLst/>
                  <a:gdLst>
                    <a:gd name="T0" fmla="*/ 44 w 55"/>
                    <a:gd name="T1" fmla="*/ 9 h 55"/>
                    <a:gd name="T2" fmla="*/ 9 w 55"/>
                    <a:gd name="T3" fmla="*/ 10 h 55"/>
                    <a:gd name="T4" fmla="*/ 10 w 55"/>
                    <a:gd name="T5" fmla="*/ 45 h 55"/>
                    <a:gd name="T6" fmla="*/ 46 w 55"/>
                    <a:gd name="T7" fmla="*/ 44 h 55"/>
                    <a:gd name="T8" fmla="*/ 44 w 55"/>
                    <a:gd name="T9" fmla="*/ 9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55">
                      <a:moveTo>
                        <a:pt x="44" y="9"/>
                      </a:moveTo>
                      <a:cubicBezTo>
                        <a:pt x="34" y="0"/>
                        <a:pt x="19" y="0"/>
                        <a:pt x="9" y="10"/>
                      </a:cubicBezTo>
                      <a:cubicBezTo>
                        <a:pt x="0" y="20"/>
                        <a:pt x="0" y="36"/>
                        <a:pt x="10" y="45"/>
                      </a:cubicBezTo>
                      <a:cubicBezTo>
                        <a:pt x="20" y="55"/>
                        <a:pt x="36" y="54"/>
                        <a:pt x="46" y="44"/>
                      </a:cubicBezTo>
                      <a:cubicBezTo>
                        <a:pt x="55" y="34"/>
                        <a:pt x="55" y="18"/>
                        <a:pt x="44" y="9"/>
                      </a:cubicBezTo>
                      <a:close/>
                    </a:path>
                  </a:pathLst>
                </a:custGeom>
                <a:solidFill>
                  <a:srgbClr val="1C2B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2" name="Freeform 214"/>
                <p:cNvSpPr>
                  <a:spLocks/>
                </p:cNvSpPr>
                <p:nvPr/>
              </p:nvSpPr>
              <p:spPr bwMode="auto">
                <a:xfrm>
                  <a:off x="2216" y="2250"/>
                  <a:ext cx="32" cy="30"/>
                </a:xfrm>
                <a:custGeom>
                  <a:avLst/>
                  <a:gdLst>
                    <a:gd name="T0" fmla="*/ 20 w 25"/>
                    <a:gd name="T1" fmla="*/ 4 h 24"/>
                    <a:gd name="T2" fmla="*/ 4 w 25"/>
                    <a:gd name="T3" fmla="*/ 5 h 24"/>
                    <a:gd name="T4" fmla="*/ 5 w 25"/>
                    <a:gd name="T5" fmla="*/ 20 h 24"/>
                    <a:gd name="T6" fmla="*/ 20 w 25"/>
                    <a:gd name="T7" fmla="*/ 20 h 24"/>
                    <a:gd name="T8" fmla="*/ 20 w 25"/>
                    <a:gd name="T9" fmla="*/ 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24">
                      <a:moveTo>
                        <a:pt x="20" y="4"/>
                      </a:moveTo>
                      <a:cubicBezTo>
                        <a:pt x="16" y="0"/>
                        <a:pt x="9" y="0"/>
                        <a:pt x="4" y="5"/>
                      </a:cubicBezTo>
                      <a:cubicBezTo>
                        <a:pt x="0" y="9"/>
                        <a:pt x="0" y="16"/>
                        <a:pt x="5" y="20"/>
                      </a:cubicBezTo>
                      <a:cubicBezTo>
                        <a:pt x="9" y="24"/>
                        <a:pt x="16" y="24"/>
                        <a:pt x="20" y="20"/>
                      </a:cubicBezTo>
                      <a:cubicBezTo>
                        <a:pt x="25" y="15"/>
                        <a:pt x="24" y="8"/>
                        <a:pt x="20" y="4"/>
                      </a:cubicBezTo>
                      <a:close/>
                    </a:path>
                  </a:pathLst>
                </a:custGeom>
                <a:solidFill>
                  <a:srgbClr val="1223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3" name="Freeform 215"/>
                <p:cNvSpPr>
                  <a:spLocks/>
                </p:cNvSpPr>
                <p:nvPr/>
              </p:nvSpPr>
              <p:spPr bwMode="auto">
                <a:xfrm>
                  <a:off x="2176" y="2211"/>
                  <a:ext cx="36" cy="38"/>
                </a:xfrm>
                <a:custGeom>
                  <a:avLst/>
                  <a:gdLst>
                    <a:gd name="T0" fmla="*/ 28 w 29"/>
                    <a:gd name="T1" fmla="*/ 8 h 30"/>
                    <a:gd name="T2" fmla="*/ 28 w 29"/>
                    <a:gd name="T3" fmla="*/ 12 h 30"/>
                    <a:gd name="T4" fmla="*/ 12 w 29"/>
                    <a:gd name="T5" fmla="*/ 28 h 30"/>
                    <a:gd name="T6" fmla="*/ 8 w 29"/>
                    <a:gd name="T7" fmla="*/ 29 h 30"/>
                    <a:gd name="T8" fmla="*/ 1 w 29"/>
                    <a:gd name="T9" fmla="*/ 21 h 30"/>
                    <a:gd name="T10" fmla="*/ 1 w 29"/>
                    <a:gd name="T11" fmla="*/ 18 h 30"/>
                    <a:gd name="T12" fmla="*/ 16 w 29"/>
                    <a:gd name="T13" fmla="*/ 1 h 30"/>
                    <a:gd name="T14" fmla="*/ 20 w 29"/>
                    <a:gd name="T15" fmla="*/ 1 h 30"/>
                    <a:gd name="T16" fmla="*/ 28 w 29"/>
                    <a:gd name="T17" fmla="*/ 8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30">
                      <a:moveTo>
                        <a:pt x="28" y="8"/>
                      </a:moveTo>
                      <a:cubicBezTo>
                        <a:pt x="29" y="9"/>
                        <a:pt x="29" y="11"/>
                        <a:pt x="28" y="12"/>
                      </a:cubicBezTo>
                      <a:cubicBezTo>
                        <a:pt x="12" y="28"/>
                        <a:pt x="12" y="28"/>
                        <a:pt x="12" y="28"/>
                      </a:cubicBezTo>
                      <a:cubicBezTo>
                        <a:pt x="11" y="30"/>
                        <a:pt x="10" y="30"/>
                        <a:pt x="8" y="29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0" y="20"/>
                        <a:pt x="0" y="19"/>
                        <a:pt x="1" y="18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7" y="0"/>
                        <a:pt x="19" y="0"/>
                        <a:pt x="20" y="1"/>
                      </a:cubicBezTo>
                      <a:lnTo>
                        <a:pt x="28" y="8"/>
                      </a:lnTo>
                      <a:close/>
                    </a:path>
                  </a:pathLst>
                </a:custGeom>
                <a:solidFill>
                  <a:srgbClr val="1D2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4" name="Freeform 216"/>
                <p:cNvSpPr>
                  <a:spLocks/>
                </p:cNvSpPr>
                <p:nvPr/>
              </p:nvSpPr>
              <p:spPr bwMode="auto">
                <a:xfrm>
                  <a:off x="2157" y="2193"/>
                  <a:ext cx="36" cy="38"/>
                </a:xfrm>
                <a:custGeom>
                  <a:avLst/>
                  <a:gdLst>
                    <a:gd name="T0" fmla="*/ 28 w 29"/>
                    <a:gd name="T1" fmla="*/ 8 h 30"/>
                    <a:gd name="T2" fmla="*/ 28 w 29"/>
                    <a:gd name="T3" fmla="*/ 12 h 30"/>
                    <a:gd name="T4" fmla="*/ 13 w 29"/>
                    <a:gd name="T5" fmla="*/ 29 h 30"/>
                    <a:gd name="T6" fmla="*/ 9 w 29"/>
                    <a:gd name="T7" fmla="*/ 29 h 30"/>
                    <a:gd name="T8" fmla="*/ 1 w 29"/>
                    <a:gd name="T9" fmla="*/ 22 h 30"/>
                    <a:gd name="T10" fmla="*/ 1 w 29"/>
                    <a:gd name="T11" fmla="*/ 18 h 30"/>
                    <a:gd name="T12" fmla="*/ 16 w 29"/>
                    <a:gd name="T13" fmla="*/ 1 h 30"/>
                    <a:gd name="T14" fmla="*/ 20 w 29"/>
                    <a:gd name="T15" fmla="*/ 1 h 30"/>
                    <a:gd name="T16" fmla="*/ 28 w 29"/>
                    <a:gd name="T17" fmla="*/ 8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30">
                      <a:moveTo>
                        <a:pt x="28" y="8"/>
                      </a:moveTo>
                      <a:cubicBezTo>
                        <a:pt x="29" y="9"/>
                        <a:pt x="29" y="11"/>
                        <a:pt x="28" y="12"/>
                      </a:cubicBezTo>
                      <a:cubicBezTo>
                        <a:pt x="13" y="29"/>
                        <a:pt x="13" y="29"/>
                        <a:pt x="13" y="29"/>
                      </a:cubicBezTo>
                      <a:cubicBezTo>
                        <a:pt x="12" y="30"/>
                        <a:pt x="10" y="30"/>
                        <a:pt x="9" y="29"/>
                      </a:cubicBezTo>
                      <a:cubicBezTo>
                        <a:pt x="1" y="22"/>
                        <a:pt x="1" y="22"/>
                        <a:pt x="1" y="22"/>
                      </a:cubicBezTo>
                      <a:cubicBezTo>
                        <a:pt x="0" y="21"/>
                        <a:pt x="0" y="19"/>
                        <a:pt x="1" y="18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8" y="0"/>
                        <a:pt x="19" y="0"/>
                        <a:pt x="20" y="1"/>
                      </a:cubicBezTo>
                      <a:lnTo>
                        <a:pt x="28" y="8"/>
                      </a:lnTo>
                      <a:close/>
                    </a:path>
                  </a:pathLst>
                </a:custGeom>
                <a:solidFill>
                  <a:srgbClr val="1D2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5" name="Freeform 217"/>
                <p:cNvSpPr>
                  <a:spLocks/>
                </p:cNvSpPr>
                <p:nvPr/>
              </p:nvSpPr>
              <p:spPr bwMode="auto">
                <a:xfrm>
                  <a:off x="2138" y="2175"/>
                  <a:ext cx="38" cy="38"/>
                </a:xfrm>
                <a:custGeom>
                  <a:avLst/>
                  <a:gdLst>
                    <a:gd name="T0" fmla="*/ 28 w 30"/>
                    <a:gd name="T1" fmla="*/ 9 h 30"/>
                    <a:gd name="T2" fmla="*/ 29 w 30"/>
                    <a:gd name="T3" fmla="*/ 12 h 30"/>
                    <a:gd name="T4" fmla="*/ 13 w 30"/>
                    <a:gd name="T5" fmla="*/ 29 h 30"/>
                    <a:gd name="T6" fmla="*/ 9 w 30"/>
                    <a:gd name="T7" fmla="*/ 29 h 30"/>
                    <a:gd name="T8" fmla="*/ 1 w 30"/>
                    <a:gd name="T9" fmla="*/ 22 h 30"/>
                    <a:gd name="T10" fmla="*/ 1 w 30"/>
                    <a:gd name="T11" fmla="*/ 18 h 30"/>
                    <a:gd name="T12" fmla="*/ 17 w 30"/>
                    <a:gd name="T13" fmla="*/ 2 h 30"/>
                    <a:gd name="T14" fmla="*/ 21 w 30"/>
                    <a:gd name="T15" fmla="*/ 1 h 30"/>
                    <a:gd name="T16" fmla="*/ 28 w 30"/>
                    <a:gd name="T17" fmla="*/ 9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0" h="30">
                      <a:moveTo>
                        <a:pt x="28" y="9"/>
                      </a:moveTo>
                      <a:cubicBezTo>
                        <a:pt x="29" y="10"/>
                        <a:pt x="30" y="11"/>
                        <a:pt x="29" y="12"/>
                      </a:cubicBezTo>
                      <a:cubicBezTo>
                        <a:pt x="13" y="29"/>
                        <a:pt x="13" y="29"/>
                        <a:pt x="13" y="29"/>
                      </a:cubicBezTo>
                      <a:cubicBezTo>
                        <a:pt x="12" y="30"/>
                        <a:pt x="10" y="30"/>
                        <a:pt x="9" y="29"/>
                      </a:cubicBezTo>
                      <a:cubicBezTo>
                        <a:pt x="1" y="22"/>
                        <a:pt x="1" y="22"/>
                        <a:pt x="1" y="22"/>
                      </a:cubicBezTo>
                      <a:cubicBezTo>
                        <a:pt x="0" y="21"/>
                        <a:pt x="0" y="19"/>
                        <a:pt x="1" y="18"/>
                      </a:cubicBezTo>
                      <a:cubicBezTo>
                        <a:pt x="17" y="2"/>
                        <a:pt x="17" y="2"/>
                        <a:pt x="17" y="2"/>
                      </a:cubicBezTo>
                      <a:cubicBezTo>
                        <a:pt x="18" y="0"/>
                        <a:pt x="20" y="0"/>
                        <a:pt x="21" y="1"/>
                      </a:cubicBezTo>
                      <a:lnTo>
                        <a:pt x="28" y="9"/>
                      </a:lnTo>
                      <a:close/>
                    </a:path>
                  </a:pathLst>
                </a:custGeom>
                <a:solidFill>
                  <a:srgbClr val="1D2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6" name="Freeform 218"/>
                <p:cNvSpPr>
                  <a:spLocks/>
                </p:cNvSpPr>
                <p:nvPr/>
              </p:nvSpPr>
              <p:spPr bwMode="auto">
                <a:xfrm>
                  <a:off x="2120" y="2159"/>
                  <a:ext cx="37" cy="37"/>
                </a:xfrm>
                <a:custGeom>
                  <a:avLst/>
                  <a:gdLst>
                    <a:gd name="T0" fmla="*/ 28 w 29"/>
                    <a:gd name="T1" fmla="*/ 8 h 29"/>
                    <a:gd name="T2" fmla="*/ 28 w 29"/>
                    <a:gd name="T3" fmla="*/ 12 h 29"/>
                    <a:gd name="T4" fmla="*/ 12 w 29"/>
                    <a:gd name="T5" fmla="*/ 28 h 29"/>
                    <a:gd name="T6" fmla="*/ 9 w 29"/>
                    <a:gd name="T7" fmla="*/ 28 h 29"/>
                    <a:gd name="T8" fmla="*/ 1 w 29"/>
                    <a:gd name="T9" fmla="*/ 21 h 29"/>
                    <a:gd name="T10" fmla="*/ 1 w 29"/>
                    <a:gd name="T11" fmla="*/ 17 h 29"/>
                    <a:gd name="T12" fmla="*/ 16 w 29"/>
                    <a:gd name="T13" fmla="*/ 1 h 29"/>
                    <a:gd name="T14" fmla="*/ 20 w 29"/>
                    <a:gd name="T15" fmla="*/ 1 h 29"/>
                    <a:gd name="T16" fmla="*/ 28 w 29"/>
                    <a:gd name="T17" fmla="*/ 8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29">
                      <a:moveTo>
                        <a:pt x="28" y="8"/>
                      </a:moveTo>
                      <a:cubicBezTo>
                        <a:pt x="29" y="9"/>
                        <a:pt x="29" y="11"/>
                        <a:pt x="28" y="12"/>
                      </a:cubicBezTo>
                      <a:cubicBezTo>
                        <a:pt x="12" y="28"/>
                        <a:pt x="12" y="28"/>
                        <a:pt x="12" y="28"/>
                      </a:cubicBezTo>
                      <a:cubicBezTo>
                        <a:pt x="11" y="29"/>
                        <a:pt x="10" y="29"/>
                        <a:pt x="9" y="28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0" y="20"/>
                        <a:pt x="0" y="18"/>
                        <a:pt x="1" y="17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7" y="0"/>
                        <a:pt x="19" y="0"/>
                        <a:pt x="20" y="1"/>
                      </a:cubicBezTo>
                      <a:lnTo>
                        <a:pt x="28" y="8"/>
                      </a:lnTo>
                      <a:close/>
                    </a:path>
                  </a:pathLst>
                </a:custGeom>
                <a:solidFill>
                  <a:srgbClr val="1D2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7" name="Freeform 219"/>
                <p:cNvSpPr>
                  <a:spLocks/>
                </p:cNvSpPr>
                <p:nvPr/>
              </p:nvSpPr>
              <p:spPr bwMode="auto">
                <a:xfrm>
                  <a:off x="2308" y="2336"/>
                  <a:ext cx="37" cy="38"/>
                </a:xfrm>
                <a:custGeom>
                  <a:avLst/>
                  <a:gdLst>
                    <a:gd name="T0" fmla="*/ 28 w 29"/>
                    <a:gd name="T1" fmla="*/ 8 h 30"/>
                    <a:gd name="T2" fmla="*/ 28 w 29"/>
                    <a:gd name="T3" fmla="*/ 12 h 30"/>
                    <a:gd name="T4" fmla="*/ 13 w 29"/>
                    <a:gd name="T5" fmla="*/ 29 h 30"/>
                    <a:gd name="T6" fmla="*/ 9 w 29"/>
                    <a:gd name="T7" fmla="*/ 29 h 30"/>
                    <a:gd name="T8" fmla="*/ 1 w 29"/>
                    <a:gd name="T9" fmla="*/ 21 h 30"/>
                    <a:gd name="T10" fmla="*/ 1 w 29"/>
                    <a:gd name="T11" fmla="*/ 18 h 30"/>
                    <a:gd name="T12" fmla="*/ 17 w 29"/>
                    <a:gd name="T13" fmla="*/ 1 h 30"/>
                    <a:gd name="T14" fmla="*/ 20 w 29"/>
                    <a:gd name="T15" fmla="*/ 1 h 30"/>
                    <a:gd name="T16" fmla="*/ 28 w 29"/>
                    <a:gd name="T17" fmla="*/ 8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30">
                      <a:moveTo>
                        <a:pt x="28" y="8"/>
                      </a:moveTo>
                      <a:cubicBezTo>
                        <a:pt x="29" y="9"/>
                        <a:pt x="29" y="11"/>
                        <a:pt x="28" y="12"/>
                      </a:cubicBezTo>
                      <a:cubicBezTo>
                        <a:pt x="13" y="29"/>
                        <a:pt x="13" y="29"/>
                        <a:pt x="13" y="29"/>
                      </a:cubicBezTo>
                      <a:cubicBezTo>
                        <a:pt x="12" y="30"/>
                        <a:pt x="10" y="30"/>
                        <a:pt x="9" y="29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0" y="20"/>
                        <a:pt x="0" y="19"/>
                        <a:pt x="1" y="18"/>
                      </a:cubicBezTo>
                      <a:cubicBezTo>
                        <a:pt x="17" y="1"/>
                        <a:pt x="17" y="1"/>
                        <a:pt x="17" y="1"/>
                      </a:cubicBezTo>
                      <a:cubicBezTo>
                        <a:pt x="18" y="0"/>
                        <a:pt x="19" y="0"/>
                        <a:pt x="20" y="1"/>
                      </a:cubicBezTo>
                      <a:lnTo>
                        <a:pt x="28" y="8"/>
                      </a:lnTo>
                      <a:close/>
                    </a:path>
                  </a:pathLst>
                </a:custGeom>
                <a:solidFill>
                  <a:srgbClr val="1D2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8" name="Freeform 220"/>
                <p:cNvSpPr>
                  <a:spLocks/>
                </p:cNvSpPr>
                <p:nvPr/>
              </p:nvSpPr>
              <p:spPr bwMode="auto">
                <a:xfrm>
                  <a:off x="2291" y="2318"/>
                  <a:ext cx="36" cy="38"/>
                </a:xfrm>
                <a:custGeom>
                  <a:avLst/>
                  <a:gdLst>
                    <a:gd name="T0" fmla="*/ 28 w 29"/>
                    <a:gd name="T1" fmla="*/ 9 h 30"/>
                    <a:gd name="T2" fmla="*/ 28 w 29"/>
                    <a:gd name="T3" fmla="*/ 12 h 30"/>
                    <a:gd name="T4" fmla="*/ 12 w 29"/>
                    <a:gd name="T5" fmla="*/ 29 h 30"/>
                    <a:gd name="T6" fmla="*/ 8 w 29"/>
                    <a:gd name="T7" fmla="*/ 29 h 30"/>
                    <a:gd name="T8" fmla="*/ 1 w 29"/>
                    <a:gd name="T9" fmla="*/ 22 h 30"/>
                    <a:gd name="T10" fmla="*/ 1 w 29"/>
                    <a:gd name="T11" fmla="*/ 18 h 30"/>
                    <a:gd name="T12" fmla="*/ 16 w 29"/>
                    <a:gd name="T13" fmla="*/ 1 h 30"/>
                    <a:gd name="T14" fmla="*/ 20 w 29"/>
                    <a:gd name="T15" fmla="*/ 1 h 30"/>
                    <a:gd name="T16" fmla="*/ 28 w 29"/>
                    <a:gd name="T17" fmla="*/ 9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30">
                      <a:moveTo>
                        <a:pt x="28" y="9"/>
                      </a:moveTo>
                      <a:cubicBezTo>
                        <a:pt x="29" y="10"/>
                        <a:pt x="29" y="11"/>
                        <a:pt x="28" y="12"/>
                      </a:cubicBezTo>
                      <a:cubicBezTo>
                        <a:pt x="12" y="29"/>
                        <a:pt x="12" y="29"/>
                        <a:pt x="12" y="29"/>
                      </a:cubicBezTo>
                      <a:cubicBezTo>
                        <a:pt x="11" y="30"/>
                        <a:pt x="9" y="30"/>
                        <a:pt x="8" y="29"/>
                      </a:cubicBezTo>
                      <a:cubicBezTo>
                        <a:pt x="1" y="22"/>
                        <a:pt x="1" y="22"/>
                        <a:pt x="1" y="22"/>
                      </a:cubicBezTo>
                      <a:cubicBezTo>
                        <a:pt x="0" y="21"/>
                        <a:pt x="0" y="19"/>
                        <a:pt x="1" y="18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7" y="0"/>
                        <a:pt x="19" y="0"/>
                        <a:pt x="20" y="1"/>
                      </a:cubicBezTo>
                      <a:lnTo>
                        <a:pt x="28" y="9"/>
                      </a:lnTo>
                      <a:close/>
                    </a:path>
                  </a:pathLst>
                </a:custGeom>
                <a:solidFill>
                  <a:srgbClr val="1D2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9" name="Freeform 221"/>
                <p:cNvSpPr>
                  <a:spLocks/>
                </p:cNvSpPr>
                <p:nvPr/>
              </p:nvSpPr>
              <p:spPr bwMode="auto">
                <a:xfrm>
                  <a:off x="2272" y="2302"/>
                  <a:ext cx="36" cy="36"/>
                </a:xfrm>
                <a:custGeom>
                  <a:avLst/>
                  <a:gdLst>
                    <a:gd name="T0" fmla="*/ 28 w 29"/>
                    <a:gd name="T1" fmla="*/ 8 h 29"/>
                    <a:gd name="T2" fmla="*/ 28 w 29"/>
                    <a:gd name="T3" fmla="*/ 12 h 29"/>
                    <a:gd name="T4" fmla="*/ 13 w 29"/>
                    <a:gd name="T5" fmla="*/ 28 h 29"/>
                    <a:gd name="T6" fmla="*/ 9 w 29"/>
                    <a:gd name="T7" fmla="*/ 28 h 29"/>
                    <a:gd name="T8" fmla="*/ 1 w 29"/>
                    <a:gd name="T9" fmla="*/ 21 h 29"/>
                    <a:gd name="T10" fmla="*/ 1 w 29"/>
                    <a:gd name="T11" fmla="*/ 17 h 29"/>
                    <a:gd name="T12" fmla="*/ 16 w 29"/>
                    <a:gd name="T13" fmla="*/ 1 h 29"/>
                    <a:gd name="T14" fmla="*/ 20 w 29"/>
                    <a:gd name="T15" fmla="*/ 1 h 29"/>
                    <a:gd name="T16" fmla="*/ 28 w 29"/>
                    <a:gd name="T17" fmla="*/ 8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29">
                      <a:moveTo>
                        <a:pt x="28" y="8"/>
                      </a:moveTo>
                      <a:cubicBezTo>
                        <a:pt x="29" y="9"/>
                        <a:pt x="29" y="11"/>
                        <a:pt x="28" y="12"/>
                      </a:cubicBezTo>
                      <a:cubicBezTo>
                        <a:pt x="13" y="28"/>
                        <a:pt x="13" y="28"/>
                        <a:pt x="13" y="28"/>
                      </a:cubicBezTo>
                      <a:cubicBezTo>
                        <a:pt x="12" y="29"/>
                        <a:pt x="10" y="29"/>
                        <a:pt x="9" y="28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0" y="20"/>
                        <a:pt x="0" y="18"/>
                        <a:pt x="1" y="17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7" y="0"/>
                        <a:pt x="19" y="0"/>
                        <a:pt x="20" y="1"/>
                      </a:cubicBezTo>
                      <a:lnTo>
                        <a:pt x="28" y="8"/>
                      </a:lnTo>
                      <a:close/>
                    </a:path>
                  </a:pathLst>
                </a:custGeom>
                <a:solidFill>
                  <a:srgbClr val="1D2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0" name="Freeform 222"/>
                <p:cNvSpPr>
                  <a:spLocks/>
                </p:cNvSpPr>
                <p:nvPr/>
              </p:nvSpPr>
              <p:spPr bwMode="auto">
                <a:xfrm>
                  <a:off x="2253" y="2284"/>
                  <a:ext cx="37" cy="38"/>
                </a:xfrm>
                <a:custGeom>
                  <a:avLst/>
                  <a:gdLst>
                    <a:gd name="T0" fmla="*/ 28 w 29"/>
                    <a:gd name="T1" fmla="*/ 8 h 30"/>
                    <a:gd name="T2" fmla="*/ 28 w 29"/>
                    <a:gd name="T3" fmla="*/ 12 h 30"/>
                    <a:gd name="T4" fmla="*/ 13 w 29"/>
                    <a:gd name="T5" fmla="*/ 28 h 30"/>
                    <a:gd name="T6" fmla="*/ 9 w 29"/>
                    <a:gd name="T7" fmla="*/ 29 h 30"/>
                    <a:gd name="T8" fmla="*/ 1 w 29"/>
                    <a:gd name="T9" fmla="*/ 21 h 30"/>
                    <a:gd name="T10" fmla="*/ 1 w 29"/>
                    <a:gd name="T11" fmla="*/ 17 h 30"/>
                    <a:gd name="T12" fmla="*/ 17 w 29"/>
                    <a:gd name="T13" fmla="*/ 1 h 30"/>
                    <a:gd name="T14" fmla="*/ 21 w 29"/>
                    <a:gd name="T15" fmla="*/ 1 h 30"/>
                    <a:gd name="T16" fmla="*/ 28 w 29"/>
                    <a:gd name="T17" fmla="*/ 8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30">
                      <a:moveTo>
                        <a:pt x="28" y="8"/>
                      </a:moveTo>
                      <a:cubicBezTo>
                        <a:pt x="29" y="9"/>
                        <a:pt x="29" y="11"/>
                        <a:pt x="28" y="12"/>
                      </a:cubicBezTo>
                      <a:cubicBezTo>
                        <a:pt x="13" y="28"/>
                        <a:pt x="13" y="28"/>
                        <a:pt x="13" y="28"/>
                      </a:cubicBezTo>
                      <a:cubicBezTo>
                        <a:pt x="12" y="30"/>
                        <a:pt x="10" y="30"/>
                        <a:pt x="9" y="29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0" y="20"/>
                        <a:pt x="0" y="19"/>
                        <a:pt x="1" y="17"/>
                      </a:cubicBezTo>
                      <a:cubicBezTo>
                        <a:pt x="17" y="1"/>
                        <a:pt x="17" y="1"/>
                        <a:pt x="17" y="1"/>
                      </a:cubicBezTo>
                      <a:cubicBezTo>
                        <a:pt x="18" y="0"/>
                        <a:pt x="19" y="0"/>
                        <a:pt x="21" y="1"/>
                      </a:cubicBezTo>
                      <a:lnTo>
                        <a:pt x="28" y="8"/>
                      </a:lnTo>
                      <a:close/>
                    </a:path>
                  </a:pathLst>
                </a:custGeom>
                <a:solidFill>
                  <a:srgbClr val="1D2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1" name="Freeform 223"/>
                <p:cNvSpPr>
                  <a:spLocks/>
                </p:cNvSpPr>
                <p:nvPr/>
              </p:nvSpPr>
              <p:spPr bwMode="auto">
                <a:xfrm>
                  <a:off x="1316" y="2388"/>
                  <a:ext cx="135" cy="278"/>
                </a:xfrm>
                <a:custGeom>
                  <a:avLst/>
                  <a:gdLst>
                    <a:gd name="T0" fmla="*/ 12 w 107"/>
                    <a:gd name="T1" fmla="*/ 7 h 220"/>
                    <a:gd name="T2" fmla="*/ 72 w 107"/>
                    <a:gd name="T3" fmla="*/ 43 h 220"/>
                    <a:gd name="T4" fmla="*/ 100 w 107"/>
                    <a:gd name="T5" fmla="*/ 157 h 220"/>
                    <a:gd name="T6" fmla="*/ 65 w 107"/>
                    <a:gd name="T7" fmla="*/ 217 h 220"/>
                    <a:gd name="T8" fmla="*/ 52 w 107"/>
                    <a:gd name="T9" fmla="*/ 220 h 220"/>
                    <a:gd name="T10" fmla="*/ 0 w 107"/>
                    <a:gd name="T11" fmla="*/ 10 h 220"/>
                    <a:gd name="T12" fmla="*/ 12 w 107"/>
                    <a:gd name="T13" fmla="*/ 7 h 2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7" h="220">
                      <a:moveTo>
                        <a:pt x="12" y="7"/>
                      </a:moveTo>
                      <a:cubicBezTo>
                        <a:pt x="39" y="0"/>
                        <a:pt x="65" y="16"/>
                        <a:pt x="72" y="43"/>
                      </a:cubicBezTo>
                      <a:cubicBezTo>
                        <a:pt x="100" y="157"/>
                        <a:pt x="100" y="157"/>
                        <a:pt x="100" y="157"/>
                      </a:cubicBezTo>
                      <a:cubicBezTo>
                        <a:pt x="107" y="183"/>
                        <a:pt x="91" y="210"/>
                        <a:pt x="65" y="217"/>
                      </a:cubicBezTo>
                      <a:cubicBezTo>
                        <a:pt x="52" y="220"/>
                        <a:pt x="52" y="220"/>
                        <a:pt x="52" y="220"/>
                      </a:cubicBezTo>
                      <a:cubicBezTo>
                        <a:pt x="0" y="10"/>
                        <a:pt x="0" y="10"/>
                        <a:pt x="0" y="10"/>
                      </a:cubicBezTo>
                      <a:lnTo>
                        <a:pt x="12" y="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2" name="Freeform 224"/>
                <p:cNvSpPr>
                  <a:spLocks/>
                </p:cNvSpPr>
                <p:nvPr/>
              </p:nvSpPr>
              <p:spPr bwMode="auto">
                <a:xfrm>
                  <a:off x="1247" y="2400"/>
                  <a:ext cx="135" cy="277"/>
                </a:xfrm>
                <a:custGeom>
                  <a:avLst/>
                  <a:gdLst>
                    <a:gd name="T0" fmla="*/ 42 w 107"/>
                    <a:gd name="T1" fmla="*/ 3 h 219"/>
                    <a:gd name="T2" fmla="*/ 55 w 107"/>
                    <a:gd name="T3" fmla="*/ 0 h 219"/>
                    <a:gd name="T4" fmla="*/ 107 w 107"/>
                    <a:gd name="T5" fmla="*/ 210 h 219"/>
                    <a:gd name="T6" fmla="*/ 94 w 107"/>
                    <a:gd name="T7" fmla="*/ 213 h 219"/>
                    <a:gd name="T8" fmla="*/ 35 w 107"/>
                    <a:gd name="T9" fmla="*/ 177 h 219"/>
                    <a:gd name="T10" fmla="*/ 6 w 107"/>
                    <a:gd name="T11" fmla="*/ 63 h 219"/>
                    <a:gd name="T12" fmla="*/ 42 w 107"/>
                    <a:gd name="T13" fmla="*/ 3 h 2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7" h="219">
                      <a:moveTo>
                        <a:pt x="42" y="3"/>
                      </a:moveTo>
                      <a:cubicBezTo>
                        <a:pt x="55" y="0"/>
                        <a:pt x="55" y="0"/>
                        <a:pt x="55" y="0"/>
                      </a:cubicBezTo>
                      <a:cubicBezTo>
                        <a:pt x="107" y="210"/>
                        <a:pt x="107" y="210"/>
                        <a:pt x="107" y="210"/>
                      </a:cubicBezTo>
                      <a:cubicBezTo>
                        <a:pt x="94" y="213"/>
                        <a:pt x="94" y="213"/>
                        <a:pt x="94" y="213"/>
                      </a:cubicBezTo>
                      <a:cubicBezTo>
                        <a:pt x="68" y="219"/>
                        <a:pt x="41" y="203"/>
                        <a:pt x="35" y="177"/>
                      </a:cubicBezTo>
                      <a:cubicBezTo>
                        <a:pt x="6" y="63"/>
                        <a:pt x="6" y="63"/>
                        <a:pt x="6" y="63"/>
                      </a:cubicBezTo>
                      <a:cubicBezTo>
                        <a:pt x="0" y="36"/>
                        <a:pt x="16" y="10"/>
                        <a:pt x="42" y="3"/>
                      </a:cubicBezTo>
                      <a:close/>
                    </a:path>
                  </a:pathLst>
                </a:cu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3" name="Freeform 225"/>
                <p:cNvSpPr>
                  <a:spLocks/>
                </p:cNvSpPr>
                <p:nvPr/>
              </p:nvSpPr>
              <p:spPr bwMode="auto">
                <a:xfrm>
                  <a:off x="1326" y="2442"/>
                  <a:ext cx="32" cy="56"/>
                </a:xfrm>
                <a:custGeom>
                  <a:avLst/>
                  <a:gdLst>
                    <a:gd name="T0" fmla="*/ 20 w 25"/>
                    <a:gd name="T1" fmla="*/ 14 h 44"/>
                    <a:gd name="T2" fmla="*/ 23 w 25"/>
                    <a:gd name="T3" fmla="*/ 24 h 44"/>
                    <a:gd name="T4" fmla="*/ 11 w 25"/>
                    <a:gd name="T5" fmla="*/ 44 h 44"/>
                    <a:gd name="T6" fmla="*/ 0 w 25"/>
                    <a:gd name="T7" fmla="*/ 2 h 44"/>
                    <a:gd name="T8" fmla="*/ 20 w 25"/>
                    <a:gd name="T9" fmla="*/ 1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44">
                      <a:moveTo>
                        <a:pt x="20" y="14"/>
                      </a:moveTo>
                      <a:cubicBezTo>
                        <a:pt x="23" y="24"/>
                        <a:pt x="23" y="24"/>
                        <a:pt x="23" y="24"/>
                      </a:cubicBezTo>
                      <a:cubicBezTo>
                        <a:pt x="25" y="33"/>
                        <a:pt x="20" y="42"/>
                        <a:pt x="11" y="44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9" y="0"/>
                        <a:pt x="18" y="5"/>
                        <a:pt x="20" y="14"/>
                      </a:cubicBezTo>
                      <a:close/>
                    </a:path>
                  </a:pathLst>
                </a:custGeom>
                <a:solidFill>
                  <a:srgbClr val="1037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4" name="Freeform 226"/>
                <p:cNvSpPr>
                  <a:spLocks/>
                </p:cNvSpPr>
                <p:nvPr/>
              </p:nvSpPr>
              <p:spPr bwMode="auto">
                <a:xfrm>
                  <a:off x="1308" y="2445"/>
                  <a:ext cx="32" cy="55"/>
                </a:xfrm>
                <a:custGeom>
                  <a:avLst/>
                  <a:gdLst>
                    <a:gd name="T0" fmla="*/ 14 w 25"/>
                    <a:gd name="T1" fmla="*/ 0 h 44"/>
                    <a:gd name="T2" fmla="*/ 14 w 25"/>
                    <a:gd name="T3" fmla="*/ 0 h 44"/>
                    <a:gd name="T4" fmla="*/ 25 w 25"/>
                    <a:gd name="T5" fmla="*/ 42 h 44"/>
                    <a:gd name="T6" fmla="*/ 5 w 25"/>
                    <a:gd name="T7" fmla="*/ 30 h 44"/>
                    <a:gd name="T8" fmla="*/ 2 w 25"/>
                    <a:gd name="T9" fmla="*/ 20 h 44"/>
                    <a:gd name="T10" fmla="*/ 14 w 25"/>
                    <a:gd name="T11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5" h="44">
                      <a:moveTo>
                        <a:pt x="14" y="0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25" y="42"/>
                        <a:pt x="25" y="42"/>
                        <a:pt x="25" y="42"/>
                      </a:cubicBezTo>
                      <a:cubicBezTo>
                        <a:pt x="16" y="44"/>
                        <a:pt x="7" y="39"/>
                        <a:pt x="5" y="30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0" y="11"/>
                        <a:pt x="6" y="2"/>
                        <a:pt x="14" y="0"/>
                      </a:cubicBezTo>
                      <a:close/>
                    </a:path>
                  </a:pathLst>
                </a:custGeom>
                <a:solidFill>
                  <a:srgbClr val="0E30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5" name="Freeform 227"/>
                <p:cNvSpPr>
                  <a:spLocks/>
                </p:cNvSpPr>
                <p:nvPr/>
              </p:nvSpPr>
              <p:spPr bwMode="auto">
                <a:xfrm>
                  <a:off x="277" y="2465"/>
                  <a:ext cx="138" cy="110"/>
                </a:xfrm>
                <a:custGeom>
                  <a:avLst/>
                  <a:gdLst>
                    <a:gd name="T0" fmla="*/ 111 w 138"/>
                    <a:gd name="T1" fmla="*/ 110 h 110"/>
                    <a:gd name="T2" fmla="*/ 0 w 138"/>
                    <a:gd name="T3" fmla="*/ 43 h 110"/>
                    <a:gd name="T4" fmla="*/ 25 w 138"/>
                    <a:gd name="T5" fmla="*/ 0 h 110"/>
                    <a:gd name="T6" fmla="*/ 138 w 138"/>
                    <a:gd name="T7" fmla="*/ 67 h 110"/>
                    <a:gd name="T8" fmla="*/ 111 w 138"/>
                    <a:gd name="T9" fmla="*/ 11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8" h="110">
                      <a:moveTo>
                        <a:pt x="111" y="110"/>
                      </a:moveTo>
                      <a:lnTo>
                        <a:pt x="0" y="43"/>
                      </a:lnTo>
                      <a:lnTo>
                        <a:pt x="25" y="0"/>
                      </a:lnTo>
                      <a:lnTo>
                        <a:pt x="138" y="67"/>
                      </a:lnTo>
                      <a:lnTo>
                        <a:pt x="111" y="110"/>
                      </a:lnTo>
                      <a:close/>
                    </a:path>
                  </a:pathLst>
                </a:custGeom>
                <a:solidFill>
                  <a:srgbClr val="F9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6" name="Freeform 228"/>
                <p:cNvSpPr>
                  <a:spLocks/>
                </p:cNvSpPr>
                <p:nvPr/>
              </p:nvSpPr>
              <p:spPr bwMode="auto">
                <a:xfrm>
                  <a:off x="59" y="2502"/>
                  <a:ext cx="572" cy="1065"/>
                </a:xfrm>
                <a:custGeom>
                  <a:avLst/>
                  <a:gdLst>
                    <a:gd name="T0" fmla="*/ 449 w 452"/>
                    <a:gd name="T1" fmla="*/ 518 h 843"/>
                    <a:gd name="T2" fmla="*/ 221 w 452"/>
                    <a:gd name="T3" fmla="*/ 512 h 843"/>
                    <a:gd name="T4" fmla="*/ 267 w 452"/>
                    <a:gd name="T5" fmla="*/ 57 h 843"/>
                    <a:gd name="T6" fmla="*/ 166 w 452"/>
                    <a:gd name="T7" fmla="*/ 0 h 843"/>
                    <a:gd name="T8" fmla="*/ 10 w 452"/>
                    <a:gd name="T9" fmla="*/ 398 h 843"/>
                    <a:gd name="T10" fmla="*/ 90 w 452"/>
                    <a:gd name="T11" fmla="*/ 699 h 843"/>
                    <a:gd name="T12" fmla="*/ 368 w 452"/>
                    <a:gd name="T13" fmla="*/ 822 h 843"/>
                    <a:gd name="T14" fmla="*/ 449 w 452"/>
                    <a:gd name="T15" fmla="*/ 518 h 8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52" h="843">
                      <a:moveTo>
                        <a:pt x="449" y="518"/>
                      </a:moveTo>
                      <a:cubicBezTo>
                        <a:pt x="449" y="518"/>
                        <a:pt x="306" y="550"/>
                        <a:pt x="221" y="512"/>
                      </a:cubicBezTo>
                      <a:cubicBezTo>
                        <a:pt x="137" y="474"/>
                        <a:pt x="162" y="222"/>
                        <a:pt x="267" y="57"/>
                      </a:cubicBezTo>
                      <a:cubicBezTo>
                        <a:pt x="209" y="22"/>
                        <a:pt x="166" y="0"/>
                        <a:pt x="166" y="0"/>
                      </a:cubicBezTo>
                      <a:cubicBezTo>
                        <a:pt x="166" y="0"/>
                        <a:pt x="0" y="266"/>
                        <a:pt x="10" y="398"/>
                      </a:cubicBezTo>
                      <a:cubicBezTo>
                        <a:pt x="21" y="531"/>
                        <a:pt x="90" y="699"/>
                        <a:pt x="90" y="699"/>
                      </a:cubicBezTo>
                      <a:cubicBezTo>
                        <a:pt x="90" y="699"/>
                        <a:pt x="285" y="800"/>
                        <a:pt x="368" y="822"/>
                      </a:cubicBezTo>
                      <a:cubicBezTo>
                        <a:pt x="452" y="843"/>
                        <a:pt x="449" y="518"/>
                        <a:pt x="449" y="518"/>
                      </a:cubicBezTo>
                      <a:close/>
                    </a:path>
                  </a:pathLst>
                </a:custGeom>
                <a:solidFill>
                  <a:srgbClr val="60AA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7" name="Freeform 229"/>
                <p:cNvSpPr>
                  <a:spLocks/>
                </p:cNvSpPr>
                <p:nvPr/>
              </p:nvSpPr>
              <p:spPr bwMode="auto">
                <a:xfrm>
                  <a:off x="59" y="2502"/>
                  <a:ext cx="533" cy="1046"/>
                </a:xfrm>
                <a:custGeom>
                  <a:avLst/>
                  <a:gdLst>
                    <a:gd name="T0" fmla="*/ 154 w 421"/>
                    <a:gd name="T1" fmla="*/ 652 h 828"/>
                    <a:gd name="T2" fmla="*/ 74 w 421"/>
                    <a:gd name="T3" fmla="*/ 351 h 828"/>
                    <a:gd name="T4" fmla="*/ 194 w 421"/>
                    <a:gd name="T5" fmla="*/ 15 h 828"/>
                    <a:gd name="T6" fmla="*/ 166 w 421"/>
                    <a:gd name="T7" fmla="*/ 0 h 828"/>
                    <a:gd name="T8" fmla="*/ 10 w 421"/>
                    <a:gd name="T9" fmla="*/ 398 h 828"/>
                    <a:gd name="T10" fmla="*/ 90 w 421"/>
                    <a:gd name="T11" fmla="*/ 699 h 828"/>
                    <a:gd name="T12" fmla="*/ 368 w 421"/>
                    <a:gd name="T13" fmla="*/ 822 h 828"/>
                    <a:gd name="T14" fmla="*/ 421 w 421"/>
                    <a:gd name="T15" fmla="*/ 771 h 828"/>
                    <a:gd name="T16" fmla="*/ 154 w 421"/>
                    <a:gd name="T17" fmla="*/ 652 h 8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1" h="828">
                      <a:moveTo>
                        <a:pt x="154" y="652"/>
                      </a:moveTo>
                      <a:cubicBezTo>
                        <a:pt x="154" y="652"/>
                        <a:pt x="85" y="484"/>
                        <a:pt x="74" y="351"/>
                      </a:cubicBezTo>
                      <a:cubicBezTo>
                        <a:pt x="67" y="259"/>
                        <a:pt x="146" y="101"/>
                        <a:pt x="194" y="15"/>
                      </a:cubicBezTo>
                      <a:cubicBezTo>
                        <a:pt x="176" y="6"/>
                        <a:pt x="166" y="0"/>
                        <a:pt x="166" y="0"/>
                      </a:cubicBezTo>
                      <a:cubicBezTo>
                        <a:pt x="166" y="0"/>
                        <a:pt x="0" y="266"/>
                        <a:pt x="10" y="398"/>
                      </a:cubicBezTo>
                      <a:cubicBezTo>
                        <a:pt x="21" y="531"/>
                        <a:pt x="90" y="699"/>
                        <a:pt x="90" y="699"/>
                      </a:cubicBezTo>
                      <a:cubicBezTo>
                        <a:pt x="90" y="699"/>
                        <a:pt x="285" y="800"/>
                        <a:pt x="368" y="822"/>
                      </a:cubicBezTo>
                      <a:cubicBezTo>
                        <a:pt x="392" y="828"/>
                        <a:pt x="409" y="806"/>
                        <a:pt x="421" y="771"/>
                      </a:cubicBezTo>
                      <a:cubicBezTo>
                        <a:pt x="332" y="745"/>
                        <a:pt x="154" y="652"/>
                        <a:pt x="154" y="652"/>
                      </a:cubicBezTo>
                      <a:close/>
                    </a:path>
                  </a:pathLst>
                </a:custGeom>
                <a:solidFill>
                  <a:srgbClr val="4483A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8" name="Freeform 230"/>
                <p:cNvSpPr>
                  <a:spLocks/>
                </p:cNvSpPr>
                <p:nvPr/>
              </p:nvSpPr>
              <p:spPr bwMode="auto">
                <a:xfrm>
                  <a:off x="1344" y="2802"/>
                  <a:ext cx="131" cy="55"/>
                </a:xfrm>
                <a:custGeom>
                  <a:avLst/>
                  <a:gdLst>
                    <a:gd name="T0" fmla="*/ 0 w 131"/>
                    <a:gd name="T1" fmla="*/ 51 h 55"/>
                    <a:gd name="T2" fmla="*/ 130 w 131"/>
                    <a:gd name="T3" fmla="*/ 55 h 55"/>
                    <a:gd name="T4" fmla="*/ 131 w 131"/>
                    <a:gd name="T5" fmla="*/ 4 h 55"/>
                    <a:gd name="T6" fmla="*/ 1 w 131"/>
                    <a:gd name="T7" fmla="*/ 0 h 55"/>
                    <a:gd name="T8" fmla="*/ 0 w 131"/>
                    <a:gd name="T9" fmla="*/ 51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1" h="55">
                      <a:moveTo>
                        <a:pt x="0" y="51"/>
                      </a:moveTo>
                      <a:lnTo>
                        <a:pt x="130" y="55"/>
                      </a:lnTo>
                      <a:lnTo>
                        <a:pt x="131" y="4"/>
                      </a:lnTo>
                      <a:lnTo>
                        <a:pt x="1" y="0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F9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9" name="Freeform 231"/>
                <p:cNvSpPr>
                  <a:spLocks/>
                </p:cNvSpPr>
                <p:nvPr/>
              </p:nvSpPr>
              <p:spPr bwMode="auto">
                <a:xfrm>
                  <a:off x="603" y="2843"/>
                  <a:ext cx="882" cy="802"/>
                </a:xfrm>
                <a:custGeom>
                  <a:avLst/>
                  <a:gdLst>
                    <a:gd name="T0" fmla="*/ 179 w 698"/>
                    <a:gd name="T1" fmla="*/ 288 h 635"/>
                    <a:gd name="T2" fmla="*/ 373 w 698"/>
                    <a:gd name="T3" fmla="*/ 407 h 635"/>
                    <a:gd name="T4" fmla="*/ 582 w 698"/>
                    <a:gd name="T5" fmla="*/ 0 h 635"/>
                    <a:gd name="T6" fmla="*/ 698 w 698"/>
                    <a:gd name="T7" fmla="*/ 7 h 635"/>
                    <a:gd name="T8" fmla="*/ 612 w 698"/>
                    <a:gd name="T9" fmla="*/ 426 h 635"/>
                    <a:gd name="T10" fmla="*/ 382 w 698"/>
                    <a:gd name="T11" fmla="*/ 635 h 635"/>
                    <a:gd name="T12" fmla="*/ 82 w 698"/>
                    <a:gd name="T13" fmla="*/ 587 h 635"/>
                    <a:gd name="T14" fmla="*/ 179 w 698"/>
                    <a:gd name="T15" fmla="*/ 288 h 6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98" h="635">
                      <a:moveTo>
                        <a:pt x="179" y="288"/>
                      </a:moveTo>
                      <a:cubicBezTo>
                        <a:pt x="179" y="288"/>
                        <a:pt x="282" y="393"/>
                        <a:pt x="373" y="407"/>
                      </a:cubicBezTo>
                      <a:cubicBezTo>
                        <a:pt x="465" y="421"/>
                        <a:pt x="581" y="195"/>
                        <a:pt x="582" y="0"/>
                      </a:cubicBezTo>
                      <a:cubicBezTo>
                        <a:pt x="650" y="2"/>
                        <a:pt x="698" y="7"/>
                        <a:pt x="698" y="7"/>
                      </a:cubicBezTo>
                      <a:cubicBezTo>
                        <a:pt x="698" y="7"/>
                        <a:pt x="694" y="320"/>
                        <a:pt x="612" y="426"/>
                      </a:cubicBezTo>
                      <a:cubicBezTo>
                        <a:pt x="531" y="531"/>
                        <a:pt x="382" y="635"/>
                        <a:pt x="382" y="635"/>
                      </a:cubicBezTo>
                      <a:cubicBezTo>
                        <a:pt x="382" y="635"/>
                        <a:pt x="164" y="614"/>
                        <a:pt x="82" y="587"/>
                      </a:cubicBezTo>
                      <a:cubicBezTo>
                        <a:pt x="0" y="559"/>
                        <a:pt x="179" y="288"/>
                        <a:pt x="179" y="288"/>
                      </a:cubicBezTo>
                      <a:close/>
                    </a:path>
                  </a:pathLst>
                </a:custGeom>
                <a:solidFill>
                  <a:srgbClr val="60AA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0" name="Freeform 232"/>
                <p:cNvSpPr>
                  <a:spLocks/>
                </p:cNvSpPr>
                <p:nvPr/>
              </p:nvSpPr>
              <p:spPr bwMode="auto">
                <a:xfrm>
                  <a:off x="675" y="2848"/>
                  <a:ext cx="810" cy="797"/>
                </a:xfrm>
                <a:custGeom>
                  <a:avLst/>
                  <a:gdLst>
                    <a:gd name="T0" fmla="*/ 297 w 641"/>
                    <a:gd name="T1" fmla="*/ 557 h 631"/>
                    <a:gd name="T2" fmla="*/ 527 w 641"/>
                    <a:gd name="T3" fmla="*/ 348 h 631"/>
                    <a:gd name="T4" fmla="*/ 610 w 641"/>
                    <a:gd name="T5" fmla="*/ 0 h 631"/>
                    <a:gd name="T6" fmla="*/ 641 w 641"/>
                    <a:gd name="T7" fmla="*/ 3 h 631"/>
                    <a:gd name="T8" fmla="*/ 555 w 641"/>
                    <a:gd name="T9" fmla="*/ 422 h 631"/>
                    <a:gd name="T10" fmla="*/ 325 w 641"/>
                    <a:gd name="T11" fmla="*/ 631 h 631"/>
                    <a:gd name="T12" fmla="*/ 25 w 641"/>
                    <a:gd name="T13" fmla="*/ 583 h 631"/>
                    <a:gd name="T14" fmla="*/ 8 w 641"/>
                    <a:gd name="T15" fmla="*/ 512 h 631"/>
                    <a:gd name="T16" fmla="*/ 297 w 641"/>
                    <a:gd name="T17" fmla="*/ 557 h 6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41" h="631">
                      <a:moveTo>
                        <a:pt x="297" y="557"/>
                      </a:moveTo>
                      <a:cubicBezTo>
                        <a:pt x="297" y="557"/>
                        <a:pt x="446" y="453"/>
                        <a:pt x="527" y="348"/>
                      </a:cubicBezTo>
                      <a:cubicBezTo>
                        <a:pt x="584" y="274"/>
                        <a:pt x="603" y="99"/>
                        <a:pt x="610" y="0"/>
                      </a:cubicBezTo>
                      <a:cubicBezTo>
                        <a:pt x="630" y="2"/>
                        <a:pt x="641" y="3"/>
                        <a:pt x="641" y="3"/>
                      </a:cubicBezTo>
                      <a:cubicBezTo>
                        <a:pt x="641" y="3"/>
                        <a:pt x="637" y="316"/>
                        <a:pt x="555" y="422"/>
                      </a:cubicBezTo>
                      <a:cubicBezTo>
                        <a:pt x="474" y="527"/>
                        <a:pt x="325" y="631"/>
                        <a:pt x="325" y="631"/>
                      </a:cubicBezTo>
                      <a:cubicBezTo>
                        <a:pt x="325" y="631"/>
                        <a:pt x="107" y="610"/>
                        <a:pt x="25" y="583"/>
                      </a:cubicBezTo>
                      <a:cubicBezTo>
                        <a:pt x="2" y="575"/>
                        <a:pt x="0" y="547"/>
                        <a:pt x="8" y="512"/>
                      </a:cubicBezTo>
                      <a:cubicBezTo>
                        <a:pt x="97" y="538"/>
                        <a:pt x="297" y="557"/>
                        <a:pt x="297" y="557"/>
                      </a:cubicBezTo>
                      <a:close/>
                    </a:path>
                  </a:pathLst>
                </a:custGeom>
                <a:solidFill>
                  <a:srgbClr val="4483A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1" name="Freeform 233"/>
                <p:cNvSpPr>
                  <a:spLocks/>
                </p:cNvSpPr>
                <p:nvPr/>
              </p:nvSpPr>
              <p:spPr bwMode="auto">
                <a:xfrm>
                  <a:off x="1278" y="2440"/>
                  <a:ext cx="235" cy="365"/>
                </a:xfrm>
                <a:custGeom>
                  <a:avLst/>
                  <a:gdLst>
                    <a:gd name="T0" fmla="*/ 129 w 186"/>
                    <a:gd name="T1" fmla="*/ 289 h 289"/>
                    <a:gd name="T2" fmla="*/ 175 w 186"/>
                    <a:gd name="T3" fmla="*/ 156 h 289"/>
                    <a:gd name="T4" fmla="*/ 156 w 186"/>
                    <a:gd name="T5" fmla="*/ 85 h 289"/>
                    <a:gd name="T6" fmla="*/ 118 w 186"/>
                    <a:gd name="T7" fmla="*/ 17 h 289"/>
                    <a:gd name="T8" fmla="*/ 115 w 186"/>
                    <a:gd name="T9" fmla="*/ 22 h 289"/>
                    <a:gd name="T10" fmla="*/ 100 w 186"/>
                    <a:gd name="T11" fmla="*/ 3 h 289"/>
                    <a:gd name="T12" fmla="*/ 92 w 186"/>
                    <a:gd name="T13" fmla="*/ 24 h 289"/>
                    <a:gd name="T14" fmla="*/ 70 w 186"/>
                    <a:gd name="T15" fmla="*/ 2 h 289"/>
                    <a:gd name="T16" fmla="*/ 62 w 186"/>
                    <a:gd name="T17" fmla="*/ 34 h 289"/>
                    <a:gd name="T18" fmla="*/ 39 w 186"/>
                    <a:gd name="T19" fmla="*/ 14 h 289"/>
                    <a:gd name="T20" fmla="*/ 31 w 186"/>
                    <a:gd name="T21" fmla="*/ 49 h 289"/>
                    <a:gd name="T22" fmla="*/ 53 w 186"/>
                    <a:gd name="T23" fmla="*/ 143 h 289"/>
                    <a:gd name="T24" fmla="*/ 25 w 186"/>
                    <a:gd name="T25" fmla="*/ 71 h 289"/>
                    <a:gd name="T26" fmla="*/ 10 w 186"/>
                    <a:gd name="T27" fmla="*/ 99 h 289"/>
                    <a:gd name="T28" fmla="*/ 24 w 186"/>
                    <a:gd name="T29" fmla="*/ 201 h 289"/>
                    <a:gd name="T30" fmla="*/ 63 w 186"/>
                    <a:gd name="T31" fmla="*/ 287 h 289"/>
                    <a:gd name="T32" fmla="*/ 129 w 186"/>
                    <a:gd name="T33" fmla="*/ 289 h 2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86" h="289">
                      <a:moveTo>
                        <a:pt x="129" y="289"/>
                      </a:moveTo>
                      <a:cubicBezTo>
                        <a:pt x="129" y="289"/>
                        <a:pt x="165" y="194"/>
                        <a:pt x="175" y="156"/>
                      </a:cubicBezTo>
                      <a:cubicBezTo>
                        <a:pt x="186" y="118"/>
                        <a:pt x="171" y="117"/>
                        <a:pt x="156" y="85"/>
                      </a:cubicBezTo>
                      <a:cubicBezTo>
                        <a:pt x="142" y="53"/>
                        <a:pt x="133" y="21"/>
                        <a:pt x="118" y="17"/>
                      </a:cubicBezTo>
                      <a:cubicBezTo>
                        <a:pt x="115" y="22"/>
                        <a:pt x="115" y="22"/>
                        <a:pt x="115" y="22"/>
                      </a:cubicBezTo>
                      <a:cubicBezTo>
                        <a:pt x="115" y="22"/>
                        <a:pt x="112" y="5"/>
                        <a:pt x="100" y="3"/>
                      </a:cubicBezTo>
                      <a:cubicBezTo>
                        <a:pt x="88" y="0"/>
                        <a:pt x="91" y="15"/>
                        <a:pt x="92" y="24"/>
                      </a:cubicBezTo>
                      <a:cubicBezTo>
                        <a:pt x="88" y="5"/>
                        <a:pt x="80" y="0"/>
                        <a:pt x="70" y="2"/>
                      </a:cubicBezTo>
                      <a:cubicBezTo>
                        <a:pt x="61" y="4"/>
                        <a:pt x="60" y="19"/>
                        <a:pt x="62" y="34"/>
                      </a:cubicBezTo>
                      <a:cubicBezTo>
                        <a:pt x="58" y="18"/>
                        <a:pt x="47" y="13"/>
                        <a:pt x="39" y="14"/>
                      </a:cubicBezTo>
                      <a:cubicBezTo>
                        <a:pt x="31" y="14"/>
                        <a:pt x="21" y="26"/>
                        <a:pt x="31" y="49"/>
                      </a:cubicBezTo>
                      <a:cubicBezTo>
                        <a:pt x="41" y="73"/>
                        <a:pt x="53" y="143"/>
                        <a:pt x="53" y="143"/>
                      </a:cubicBezTo>
                      <a:cubicBezTo>
                        <a:pt x="53" y="143"/>
                        <a:pt x="26" y="76"/>
                        <a:pt x="25" y="71"/>
                      </a:cubicBezTo>
                      <a:cubicBezTo>
                        <a:pt x="24" y="66"/>
                        <a:pt x="0" y="67"/>
                        <a:pt x="10" y="99"/>
                      </a:cubicBezTo>
                      <a:cubicBezTo>
                        <a:pt x="20" y="130"/>
                        <a:pt x="19" y="169"/>
                        <a:pt x="24" y="201"/>
                      </a:cubicBezTo>
                      <a:cubicBezTo>
                        <a:pt x="30" y="232"/>
                        <a:pt x="45" y="278"/>
                        <a:pt x="63" y="287"/>
                      </a:cubicBezTo>
                      <a:cubicBezTo>
                        <a:pt x="116" y="289"/>
                        <a:pt x="129" y="289"/>
                        <a:pt x="129" y="289"/>
                      </a:cubicBezTo>
                      <a:close/>
                    </a:path>
                  </a:pathLst>
                </a:custGeom>
                <a:solidFill>
                  <a:srgbClr val="E7B2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2" name="Freeform 234"/>
                <p:cNvSpPr>
                  <a:spLocks/>
                </p:cNvSpPr>
                <p:nvPr/>
              </p:nvSpPr>
              <p:spPr bwMode="auto">
                <a:xfrm>
                  <a:off x="320" y="2188"/>
                  <a:ext cx="294" cy="335"/>
                </a:xfrm>
                <a:custGeom>
                  <a:avLst/>
                  <a:gdLst>
                    <a:gd name="T0" fmla="*/ 0 w 233"/>
                    <a:gd name="T1" fmla="*/ 229 h 265"/>
                    <a:gd name="T2" fmla="*/ 33 w 233"/>
                    <a:gd name="T3" fmla="*/ 92 h 265"/>
                    <a:gd name="T4" fmla="*/ 88 w 233"/>
                    <a:gd name="T5" fmla="*/ 43 h 265"/>
                    <a:gd name="T6" fmla="*/ 157 w 233"/>
                    <a:gd name="T7" fmla="*/ 7 h 265"/>
                    <a:gd name="T8" fmla="*/ 156 w 233"/>
                    <a:gd name="T9" fmla="*/ 12 h 265"/>
                    <a:gd name="T10" fmla="*/ 180 w 233"/>
                    <a:gd name="T11" fmla="*/ 4 h 265"/>
                    <a:gd name="T12" fmla="*/ 175 w 233"/>
                    <a:gd name="T13" fmla="*/ 26 h 265"/>
                    <a:gd name="T14" fmla="*/ 205 w 233"/>
                    <a:gd name="T15" fmla="*/ 19 h 265"/>
                    <a:gd name="T16" fmla="*/ 195 w 233"/>
                    <a:gd name="T17" fmla="*/ 51 h 265"/>
                    <a:gd name="T18" fmla="*/ 225 w 233"/>
                    <a:gd name="T19" fmla="*/ 47 h 265"/>
                    <a:gd name="T20" fmla="*/ 212 w 233"/>
                    <a:gd name="T21" fmla="*/ 81 h 265"/>
                    <a:gd name="T22" fmla="*/ 143 w 233"/>
                    <a:gd name="T23" fmla="*/ 147 h 265"/>
                    <a:gd name="T24" fmla="*/ 206 w 233"/>
                    <a:gd name="T25" fmla="*/ 102 h 265"/>
                    <a:gd name="T26" fmla="*/ 203 w 233"/>
                    <a:gd name="T27" fmla="*/ 134 h 265"/>
                    <a:gd name="T28" fmla="*/ 136 w 233"/>
                    <a:gd name="T29" fmla="*/ 212 h 265"/>
                    <a:gd name="T30" fmla="*/ 57 w 233"/>
                    <a:gd name="T31" fmla="*/ 263 h 265"/>
                    <a:gd name="T32" fmla="*/ 0 w 233"/>
                    <a:gd name="T33" fmla="*/ 229 h 2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33" h="265">
                      <a:moveTo>
                        <a:pt x="0" y="229"/>
                      </a:moveTo>
                      <a:cubicBezTo>
                        <a:pt x="0" y="229"/>
                        <a:pt x="21" y="130"/>
                        <a:pt x="33" y="92"/>
                      </a:cubicBezTo>
                      <a:cubicBezTo>
                        <a:pt x="45" y="54"/>
                        <a:pt x="58" y="62"/>
                        <a:pt x="88" y="43"/>
                      </a:cubicBezTo>
                      <a:cubicBezTo>
                        <a:pt x="118" y="23"/>
                        <a:pt x="143" y="2"/>
                        <a:pt x="157" y="7"/>
                      </a:cubicBezTo>
                      <a:cubicBezTo>
                        <a:pt x="156" y="12"/>
                        <a:pt x="156" y="12"/>
                        <a:pt x="156" y="12"/>
                      </a:cubicBezTo>
                      <a:cubicBezTo>
                        <a:pt x="156" y="12"/>
                        <a:pt x="169" y="0"/>
                        <a:pt x="180" y="4"/>
                      </a:cubicBezTo>
                      <a:cubicBezTo>
                        <a:pt x="191" y="9"/>
                        <a:pt x="181" y="20"/>
                        <a:pt x="175" y="26"/>
                      </a:cubicBezTo>
                      <a:cubicBezTo>
                        <a:pt x="189" y="13"/>
                        <a:pt x="198" y="12"/>
                        <a:pt x="205" y="19"/>
                      </a:cubicBezTo>
                      <a:cubicBezTo>
                        <a:pt x="212" y="26"/>
                        <a:pt x="205" y="40"/>
                        <a:pt x="195" y="51"/>
                      </a:cubicBezTo>
                      <a:cubicBezTo>
                        <a:pt x="207" y="40"/>
                        <a:pt x="219" y="42"/>
                        <a:pt x="225" y="47"/>
                      </a:cubicBezTo>
                      <a:cubicBezTo>
                        <a:pt x="232" y="52"/>
                        <a:pt x="233" y="66"/>
                        <a:pt x="212" y="81"/>
                      </a:cubicBezTo>
                      <a:cubicBezTo>
                        <a:pt x="191" y="95"/>
                        <a:pt x="143" y="147"/>
                        <a:pt x="143" y="147"/>
                      </a:cubicBezTo>
                      <a:cubicBezTo>
                        <a:pt x="143" y="147"/>
                        <a:pt x="202" y="106"/>
                        <a:pt x="206" y="102"/>
                      </a:cubicBezTo>
                      <a:cubicBezTo>
                        <a:pt x="209" y="99"/>
                        <a:pt x="229" y="113"/>
                        <a:pt x="203" y="134"/>
                      </a:cubicBezTo>
                      <a:cubicBezTo>
                        <a:pt x="178" y="155"/>
                        <a:pt x="157" y="188"/>
                        <a:pt x="136" y="212"/>
                      </a:cubicBezTo>
                      <a:cubicBezTo>
                        <a:pt x="114" y="235"/>
                        <a:pt x="76" y="265"/>
                        <a:pt x="57" y="263"/>
                      </a:cubicBezTo>
                      <a:cubicBezTo>
                        <a:pt x="11" y="236"/>
                        <a:pt x="0" y="229"/>
                        <a:pt x="0" y="229"/>
                      </a:cubicBezTo>
                      <a:close/>
                    </a:path>
                  </a:pathLst>
                </a:custGeom>
                <a:solidFill>
                  <a:srgbClr val="E7B2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3" name="Freeform 235"/>
                <p:cNvSpPr>
                  <a:spLocks/>
                </p:cNvSpPr>
                <p:nvPr/>
              </p:nvSpPr>
              <p:spPr bwMode="auto">
                <a:xfrm>
                  <a:off x="386" y="2991"/>
                  <a:ext cx="625" cy="340"/>
                </a:xfrm>
                <a:custGeom>
                  <a:avLst/>
                  <a:gdLst>
                    <a:gd name="T0" fmla="*/ 455 w 495"/>
                    <a:gd name="T1" fmla="*/ 91 h 269"/>
                    <a:gd name="T2" fmla="*/ 398 w 495"/>
                    <a:gd name="T3" fmla="*/ 45 h 269"/>
                    <a:gd name="T4" fmla="*/ 125 w 495"/>
                    <a:gd name="T5" fmla="*/ 4 h 269"/>
                    <a:gd name="T6" fmla="*/ 62 w 495"/>
                    <a:gd name="T7" fmla="*/ 33 h 269"/>
                    <a:gd name="T8" fmla="*/ 8 w 495"/>
                    <a:gd name="T9" fmla="*/ 155 h 269"/>
                    <a:gd name="T10" fmla="*/ 38 w 495"/>
                    <a:gd name="T11" fmla="*/ 205 h 269"/>
                    <a:gd name="T12" fmla="*/ 181 w 495"/>
                    <a:gd name="T13" fmla="*/ 248 h 269"/>
                    <a:gd name="T14" fmla="*/ 275 w 495"/>
                    <a:gd name="T15" fmla="*/ 263 h 269"/>
                    <a:gd name="T16" fmla="*/ 452 w 495"/>
                    <a:gd name="T17" fmla="*/ 268 h 269"/>
                    <a:gd name="T18" fmla="*/ 490 w 495"/>
                    <a:gd name="T19" fmla="*/ 231 h 269"/>
                    <a:gd name="T20" fmla="*/ 455 w 495"/>
                    <a:gd name="T21" fmla="*/ 91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95" h="269">
                      <a:moveTo>
                        <a:pt x="455" y="91"/>
                      </a:moveTo>
                      <a:cubicBezTo>
                        <a:pt x="449" y="70"/>
                        <a:pt x="424" y="49"/>
                        <a:pt x="398" y="45"/>
                      </a:cubicBezTo>
                      <a:cubicBezTo>
                        <a:pt x="125" y="4"/>
                        <a:pt x="125" y="4"/>
                        <a:pt x="125" y="4"/>
                      </a:cubicBezTo>
                      <a:cubicBezTo>
                        <a:pt x="99" y="0"/>
                        <a:pt x="71" y="13"/>
                        <a:pt x="62" y="33"/>
                      </a:cubicBezTo>
                      <a:cubicBezTo>
                        <a:pt x="8" y="155"/>
                        <a:pt x="8" y="155"/>
                        <a:pt x="8" y="155"/>
                      </a:cubicBezTo>
                      <a:cubicBezTo>
                        <a:pt x="0" y="175"/>
                        <a:pt x="13" y="197"/>
                        <a:pt x="38" y="205"/>
                      </a:cubicBezTo>
                      <a:cubicBezTo>
                        <a:pt x="181" y="248"/>
                        <a:pt x="181" y="248"/>
                        <a:pt x="181" y="248"/>
                      </a:cubicBezTo>
                      <a:cubicBezTo>
                        <a:pt x="206" y="255"/>
                        <a:pt x="248" y="262"/>
                        <a:pt x="275" y="263"/>
                      </a:cubicBezTo>
                      <a:cubicBezTo>
                        <a:pt x="452" y="268"/>
                        <a:pt x="452" y="268"/>
                        <a:pt x="452" y="268"/>
                      </a:cubicBezTo>
                      <a:cubicBezTo>
                        <a:pt x="478" y="269"/>
                        <a:pt x="495" y="252"/>
                        <a:pt x="490" y="231"/>
                      </a:cubicBezTo>
                      <a:lnTo>
                        <a:pt x="455" y="91"/>
                      </a:lnTo>
                      <a:close/>
                    </a:path>
                  </a:pathLst>
                </a:custGeom>
                <a:solidFill>
                  <a:srgbClr val="60AA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4" name="Freeform 236"/>
                <p:cNvSpPr>
                  <a:spLocks/>
                </p:cNvSpPr>
                <p:nvPr/>
              </p:nvSpPr>
              <p:spPr bwMode="auto">
                <a:xfrm>
                  <a:off x="376" y="3078"/>
                  <a:ext cx="567" cy="609"/>
                </a:xfrm>
                <a:custGeom>
                  <a:avLst/>
                  <a:gdLst>
                    <a:gd name="T0" fmla="*/ 430 w 449"/>
                    <a:gd name="T1" fmla="*/ 272 h 482"/>
                    <a:gd name="T2" fmla="*/ 259 w 449"/>
                    <a:gd name="T3" fmla="*/ 17 h 482"/>
                    <a:gd name="T4" fmla="*/ 19 w 449"/>
                    <a:gd name="T5" fmla="*/ 209 h 482"/>
                    <a:gd name="T6" fmla="*/ 190 w 449"/>
                    <a:gd name="T7" fmla="*/ 464 h 482"/>
                    <a:gd name="T8" fmla="*/ 430 w 449"/>
                    <a:gd name="T9" fmla="*/ 272 h 4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9" h="482">
                      <a:moveTo>
                        <a:pt x="430" y="272"/>
                      </a:moveTo>
                      <a:cubicBezTo>
                        <a:pt x="449" y="148"/>
                        <a:pt x="372" y="34"/>
                        <a:pt x="259" y="17"/>
                      </a:cubicBezTo>
                      <a:cubicBezTo>
                        <a:pt x="145" y="0"/>
                        <a:pt x="38" y="86"/>
                        <a:pt x="19" y="209"/>
                      </a:cubicBezTo>
                      <a:cubicBezTo>
                        <a:pt x="0" y="333"/>
                        <a:pt x="77" y="447"/>
                        <a:pt x="190" y="464"/>
                      </a:cubicBezTo>
                      <a:cubicBezTo>
                        <a:pt x="304" y="482"/>
                        <a:pt x="411" y="396"/>
                        <a:pt x="430" y="272"/>
                      </a:cubicBezTo>
                      <a:close/>
                    </a:path>
                  </a:pathLst>
                </a:custGeom>
                <a:solidFill>
                  <a:srgbClr val="4A4C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5" name="Freeform 237"/>
                <p:cNvSpPr>
                  <a:spLocks/>
                </p:cNvSpPr>
                <p:nvPr/>
              </p:nvSpPr>
              <p:spPr bwMode="auto">
                <a:xfrm>
                  <a:off x="376" y="3078"/>
                  <a:ext cx="437" cy="589"/>
                </a:xfrm>
                <a:custGeom>
                  <a:avLst/>
                  <a:gdLst>
                    <a:gd name="T0" fmla="*/ 122 w 346"/>
                    <a:gd name="T1" fmla="*/ 248 h 466"/>
                    <a:gd name="T2" fmla="*/ 346 w 346"/>
                    <a:gd name="T3" fmla="*/ 54 h 466"/>
                    <a:gd name="T4" fmla="*/ 259 w 346"/>
                    <a:gd name="T5" fmla="*/ 17 h 466"/>
                    <a:gd name="T6" fmla="*/ 19 w 346"/>
                    <a:gd name="T7" fmla="*/ 209 h 466"/>
                    <a:gd name="T8" fmla="*/ 190 w 346"/>
                    <a:gd name="T9" fmla="*/ 464 h 466"/>
                    <a:gd name="T10" fmla="*/ 206 w 346"/>
                    <a:gd name="T11" fmla="*/ 466 h 466"/>
                    <a:gd name="T12" fmla="*/ 122 w 346"/>
                    <a:gd name="T13" fmla="*/ 248 h 4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46" h="466">
                      <a:moveTo>
                        <a:pt x="122" y="248"/>
                      </a:moveTo>
                      <a:cubicBezTo>
                        <a:pt x="140" y="130"/>
                        <a:pt x="238" y="46"/>
                        <a:pt x="346" y="54"/>
                      </a:cubicBezTo>
                      <a:cubicBezTo>
                        <a:pt x="321" y="35"/>
                        <a:pt x="291" y="22"/>
                        <a:pt x="259" y="17"/>
                      </a:cubicBezTo>
                      <a:cubicBezTo>
                        <a:pt x="145" y="0"/>
                        <a:pt x="38" y="86"/>
                        <a:pt x="19" y="209"/>
                      </a:cubicBezTo>
                      <a:cubicBezTo>
                        <a:pt x="0" y="333"/>
                        <a:pt x="77" y="447"/>
                        <a:pt x="190" y="464"/>
                      </a:cubicBezTo>
                      <a:cubicBezTo>
                        <a:pt x="196" y="465"/>
                        <a:pt x="201" y="466"/>
                        <a:pt x="206" y="466"/>
                      </a:cubicBezTo>
                      <a:cubicBezTo>
                        <a:pt x="144" y="419"/>
                        <a:pt x="109" y="336"/>
                        <a:pt x="122" y="248"/>
                      </a:cubicBezTo>
                      <a:close/>
                    </a:path>
                  </a:pathLst>
                </a:custGeom>
                <a:solidFill>
                  <a:srgbClr val="33353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6" name="Freeform 238"/>
                <p:cNvSpPr>
                  <a:spLocks/>
                </p:cNvSpPr>
                <p:nvPr/>
              </p:nvSpPr>
              <p:spPr bwMode="auto">
                <a:xfrm>
                  <a:off x="1578" y="81"/>
                  <a:ext cx="451" cy="451"/>
                </a:xfrm>
                <a:custGeom>
                  <a:avLst/>
                  <a:gdLst>
                    <a:gd name="T0" fmla="*/ 114 w 357"/>
                    <a:gd name="T1" fmla="*/ 322 h 357"/>
                    <a:gd name="T2" fmla="*/ 36 w 357"/>
                    <a:gd name="T3" fmla="*/ 114 h 357"/>
                    <a:gd name="T4" fmla="*/ 243 w 357"/>
                    <a:gd name="T5" fmla="*/ 36 h 357"/>
                    <a:gd name="T6" fmla="*/ 321 w 357"/>
                    <a:gd name="T7" fmla="*/ 243 h 357"/>
                    <a:gd name="T8" fmla="*/ 114 w 357"/>
                    <a:gd name="T9" fmla="*/ 322 h 3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7" h="357">
                      <a:moveTo>
                        <a:pt x="114" y="322"/>
                      </a:moveTo>
                      <a:cubicBezTo>
                        <a:pt x="35" y="286"/>
                        <a:pt x="0" y="193"/>
                        <a:pt x="36" y="114"/>
                      </a:cubicBezTo>
                      <a:cubicBezTo>
                        <a:pt x="71" y="35"/>
                        <a:pt x="164" y="0"/>
                        <a:pt x="243" y="36"/>
                      </a:cubicBezTo>
                      <a:cubicBezTo>
                        <a:pt x="322" y="72"/>
                        <a:pt x="357" y="164"/>
                        <a:pt x="321" y="243"/>
                      </a:cubicBezTo>
                      <a:cubicBezTo>
                        <a:pt x="286" y="322"/>
                        <a:pt x="193" y="357"/>
                        <a:pt x="114" y="322"/>
                      </a:cubicBezTo>
                      <a:close/>
                    </a:path>
                  </a:pathLst>
                </a:cu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7" name="Freeform 239"/>
                <p:cNvSpPr>
                  <a:spLocks/>
                </p:cNvSpPr>
                <p:nvPr/>
              </p:nvSpPr>
              <p:spPr bwMode="auto">
                <a:xfrm>
                  <a:off x="1660" y="391"/>
                  <a:ext cx="80" cy="84"/>
                </a:xfrm>
                <a:custGeom>
                  <a:avLst/>
                  <a:gdLst>
                    <a:gd name="T0" fmla="*/ 7 w 63"/>
                    <a:gd name="T1" fmla="*/ 63 h 67"/>
                    <a:gd name="T2" fmla="*/ 1 w 63"/>
                    <a:gd name="T3" fmla="*/ 52 h 67"/>
                    <a:gd name="T4" fmla="*/ 4 w 63"/>
                    <a:gd name="T5" fmla="*/ 39 h 67"/>
                    <a:gd name="T6" fmla="*/ 37 w 63"/>
                    <a:gd name="T7" fmla="*/ 0 h 67"/>
                    <a:gd name="T8" fmla="*/ 63 w 63"/>
                    <a:gd name="T9" fmla="*/ 22 h 67"/>
                    <a:gd name="T10" fmla="*/ 31 w 63"/>
                    <a:gd name="T11" fmla="*/ 61 h 67"/>
                    <a:gd name="T12" fmla="*/ 19 w 63"/>
                    <a:gd name="T13" fmla="*/ 67 h 67"/>
                    <a:gd name="T14" fmla="*/ 7 w 63"/>
                    <a:gd name="T15" fmla="*/ 6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3" h="67">
                      <a:moveTo>
                        <a:pt x="7" y="63"/>
                      </a:moveTo>
                      <a:cubicBezTo>
                        <a:pt x="3" y="60"/>
                        <a:pt x="1" y="56"/>
                        <a:pt x="1" y="52"/>
                      </a:cubicBezTo>
                      <a:cubicBezTo>
                        <a:pt x="0" y="47"/>
                        <a:pt x="2" y="43"/>
                        <a:pt x="4" y="39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63" y="22"/>
                        <a:pt x="63" y="22"/>
                        <a:pt x="63" y="22"/>
                      </a:cubicBezTo>
                      <a:cubicBezTo>
                        <a:pt x="31" y="61"/>
                        <a:pt x="31" y="61"/>
                        <a:pt x="31" y="61"/>
                      </a:cubicBezTo>
                      <a:cubicBezTo>
                        <a:pt x="28" y="64"/>
                        <a:pt x="24" y="66"/>
                        <a:pt x="19" y="67"/>
                      </a:cubicBezTo>
                      <a:cubicBezTo>
                        <a:pt x="14" y="67"/>
                        <a:pt x="10" y="66"/>
                        <a:pt x="7" y="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8" name="Freeform 240"/>
                <p:cNvSpPr>
                  <a:spLocks/>
                </p:cNvSpPr>
                <p:nvPr/>
              </p:nvSpPr>
              <p:spPr bwMode="auto">
                <a:xfrm>
                  <a:off x="1692" y="391"/>
                  <a:ext cx="48" cy="45"/>
                </a:xfrm>
                <a:custGeom>
                  <a:avLst/>
                  <a:gdLst>
                    <a:gd name="T0" fmla="*/ 38 w 38"/>
                    <a:gd name="T1" fmla="*/ 22 h 36"/>
                    <a:gd name="T2" fmla="*/ 12 w 38"/>
                    <a:gd name="T3" fmla="*/ 0 h 36"/>
                    <a:gd name="T4" fmla="*/ 0 w 38"/>
                    <a:gd name="T5" fmla="*/ 15 h 36"/>
                    <a:gd name="T6" fmla="*/ 26 w 38"/>
                    <a:gd name="T7" fmla="*/ 36 h 36"/>
                    <a:gd name="T8" fmla="*/ 38 w 38"/>
                    <a:gd name="T9" fmla="*/ 22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36">
                      <a:moveTo>
                        <a:pt x="38" y="22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7" y="23"/>
                        <a:pt x="16" y="30"/>
                        <a:pt x="26" y="36"/>
                      </a:cubicBezTo>
                      <a:lnTo>
                        <a:pt x="38" y="22"/>
                      </a:lnTo>
                      <a:close/>
                    </a:path>
                  </a:pathLst>
                </a:custGeom>
                <a:solidFill>
                  <a:srgbClr val="E0DE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9" name="Freeform 241"/>
                <p:cNvSpPr>
                  <a:spLocks/>
                </p:cNvSpPr>
                <p:nvPr/>
              </p:nvSpPr>
              <p:spPr bwMode="auto">
                <a:xfrm>
                  <a:off x="1651" y="154"/>
                  <a:ext cx="305" cy="305"/>
                </a:xfrm>
                <a:custGeom>
                  <a:avLst/>
                  <a:gdLst>
                    <a:gd name="T0" fmla="*/ 77 w 241"/>
                    <a:gd name="T1" fmla="*/ 217 h 241"/>
                    <a:gd name="T2" fmla="*/ 24 w 241"/>
                    <a:gd name="T3" fmla="*/ 77 h 241"/>
                    <a:gd name="T4" fmla="*/ 164 w 241"/>
                    <a:gd name="T5" fmla="*/ 24 h 241"/>
                    <a:gd name="T6" fmla="*/ 217 w 241"/>
                    <a:gd name="T7" fmla="*/ 164 h 241"/>
                    <a:gd name="T8" fmla="*/ 77 w 241"/>
                    <a:gd name="T9" fmla="*/ 217 h 2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1" h="241">
                      <a:moveTo>
                        <a:pt x="77" y="217"/>
                      </a:moveTo>
                      <a:cubicBezTo>
                        <a:pt x="24" y="193"/>
                        <a:pt x="0" y="131"/>
                        <a:pt x="24" y="77"/>
                      </a:cubicBezTo>
                      <a:cubicBezTo>
                        <a:pt x="48" y="24"/>
                        <a:pt x="111" y="0"/>
                        <a:pt x="164" y="24"/>
                      </a:cubicBezTo>
                      <a:cubicBezTo>
                        <a:pt x="217" y="48"/>
                        <a:pt x="241" y="111"/>
                        <a:pt x="217" y="164"/>
                      </a:cubicBezTo>
                      <a:cubicBezTo>
                        <a:pt x="193" y="218"/>
                        <a:pt x="130" y="241"/>
                        <a:pt x="77" y="2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0" name="Freeform 242"/>
                <p:cNvSpPr>
                  <a:spLocks/>
                </p:cNvSpPr>
                <p:nvPr/>
              </p:nvSpPr>
              <p:spPr bwMode="auto">
                <a:xfrm>
                  <a:off x="1675" y="178"/>
                  <a:ext cx="257" cy="257"/>
                </a:xfrm>
                <a:custGeom>
                  <a:avLst/>
                  <a:gdLst>
                    <a:gd name="T0" fmla="*/ 65 w 203"/>
                    <a:gd name="T1" fmla="*/ 183 h 203"/>
                    <a:gd name="T2" fmla="*/ 20 w 203"/>
                    <a:gd name="T3" fmla="*/ 65 h 203"/>
                    <a:gd name="T4" fmla="*/ 138 w 203"/>
                    <a:gd name="T5" fmla="*/ 21 h 203"/>
                    <a:gd name="T6" fmla="*/ 183 w 203"/>
                    <a:gd name="T7" fmla="*/ 138 h 203"/>
                    <a:gd name="T8" fmla="*/ 65 w 203"/>
                    <a:gd name="T9" fmla="*/ 183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3" h="203">
                      <a:moveTo>
                        <a:pt x="65" y="183"/>
                      </a:moveTo>
                      <a:cubicBezTo>
                        <a:pt x="20" y="163"/>
                        <a:pt x="0" y="110"/>
                        <a:pt x="20" y="65"/>
                      </a:cubicBezTo>
                      <a:cubicBezTo>
                        <a:pt x="41" y="20"/>
                        <a:pt x="93" y="0"/>
                        <a:pt x="138" y="21"/>
                      </a:cubicBezTo>
                      <a:cubicBezTo>
                        <a:pt x="183" y="41"/>
                        <a:pt x="203" y="94"/>
                        <a:pt x="183" y="138"/>
                      </a:cubicBezTo>
                      <a:cubicBezTo>
                        <a:pt x="162" y="183"/>
                        <a:pt x="110" y="203"/>
                        <a:pt x="65" y="183"/>
                      </a:cubicBezTo>
                      <a:close/>
                    </a:path>
                  </a:pathLst>
                </a:custGeom>
                <a:solidFill>
                  <a:srgbClr val="8D42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1" name="Freeform 243"/>
                <p:cNvSpPr>
                  <a:spLocks/>
                </p:cNvSpPr>
                <p:nvPr/>
              </p:nvSpPr>
              <p:spPr bwMode="auto">
                <a:xfrm>
                  <a:off x="1743" y="188"/>
                  <a:ext cx="189" cy="230"/>
                </a:xfrm>
                <a:custGeom>
                  <a:avLst/>
                  <a:gdLst>
                    <a:gd name="T0" fmla="*/ 51 w 149"/>
                    <a:gd name="T1" fmla="*/ 25 h 182"/>
                    <a:gd name="T2" fmla="*/ 95 w 149"/>
                    <a:gd name="T3" fmla="*/ 143 h 182"/>
                    <a:gd name="T4" fmla="*/ 62 w 149"/>
                    <a:gd name="T5" fmla="*/ 182 h 182"/>
                    <a:gd name="T6" fmla="*/ 129 w 149"/>
                    <a:gd name="T7" fmla="*/ 130 h 182"/>
                    <a:gd name="T8" fmla="*/ 84 w 149"/>
                    <a:gd name="T9" fmla="*/ 13 h 182"/>
                    <a:gd name="T10" fmla="*/ 0 w 149"/>
                    <a:gd name="T11" fmla="*/ 19 h 182"/>
                    <a:gd name="T12" fmla="*/ 51 w 149"/>
                    <a:gd name="T13" fmla="*/ 25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9" h="182">
                      <a:moveTo>
                        <a:pt x="51" y="25"/>
                      </a:moveTo>
                      <a:cubicBezTo>
                        <a:pt x="95" y="46"/>
                        <a:pt x="115" y="98"/>
                        <a:pt x="95" y="143"/>
                      </a:cubicBezTo>
                      <a:cubicBezTo>
                        <a:pt x="88" y="160"/>
                        <a:pt x="76" y="173"/>
                        <a:pt x="62" y="182"/>
                      </a:cubicBezTo>
                      <a:cubicBezTo>
                        <a:pt x="90" y="177"/>
                        <a:pt x="116" y="159"/>
                        <a:pt x="129" y="130"/>
                      </a:cubicBezTo>
                      <a:cubicBezTo>
                        <a:pt x="149" y="86"/>
                        <a:pt x="129" y="33"/>
                        <a:pt x="84" y="13"/>
                      </a:cubicBezTo>
                      <a:cubicBezTo>
                        <a:pt x="56" y="0"/>
                        <a:pt x="24" y="3"/>
                        <a:pt x="0" y="19"/>
                      </a:cubicBezTo>
                      <a:cubicBezTo>
                        <a:pt x="17" y="16"/>
                        <a:pt x="34" y="18"/>
                        <a:pt x="51" y="25"/>
                      </a:cubicBezTo>
                      <a:close/>
                    </a:path>
                  </a:pathLst>
                </a:custGeom>
                <a:solidFill>
                  <a:srgbClr val="5128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2" name="Freeform 244"/>
                <p:cNvSpPr>
                  <a:spLocks/>
                </p:cNvSpPr>
                <p:nvPr/>
              </p:nvSpPr>
              <p:spPr bwMode="auto">
                <a:xfrm>
                  <a:off x="42" y="1163"/>
                  <a:ext cx="451" cy="451"/>
                </a:xfrm>
                <a:custGeom>
                  <a:avLst/>
                  <a:gdLst>
                    <a:gd name="T0" fmla="*/ 114 w 357"/>
                    <a:gd name="T1" fmla="*/ 322 h 357"/>
                    <a:gd name="T2" fmla="*/ 36 w 357"/>
                    <a:gd name="T3" fmla="*/ 114 h 357"/>
                    <a:gd name="T4" fmla="*/ 243 w 357"/>
                    <a:gd name="T5" fmla="*/ 36 h 357"/>
                    <a:gd name="T6" fmla="*/ 322 w 357"/>
                    <a:gd name="T7" fmla="*/ 243 h 357"/>
                    <a:gd name="T8" fmla="*/ 114 w 357"/>
                    <a:gd name="T9" fmla="*/ 322 h 3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7" h="357">
                      <a:moveTo>
                        <a:pt x="114" y="322"/>
                      </a:moveTo>
                      <a:cubicBezTo>
                        <a:pt x="35" y="286"/>
                        <a:pt x="0" y="193"/>
                        <a:pt x="36" y="114"/>
                      </a:cubicBezTo>
                      <a:cubicBezTo>
                        <a:pt x="72" y="35"/>
                        <a:pt x="165" y="0"/>
                        <a:pt x="243" y="36"/>
                      </a:cubicBezTo>
                      <a:cubicBezTo>
                        <a:pt x="322" y="72"/>
                        <a:pt x="357" y="165"/>
                        <a:pt x="322" y="243"/>
                      </a:cubicBezTo>
                      <a:cubicBezTo>
                        <a:pt x="286" y="322"/>
                        <a:pt x="193" y="357"/>
                        <a:pt x="114" y="322"/>
                      </a:cubicBezTo>
                      <a:close/>
                    </a:path>
                  </a:pathLst>
                </a:cu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3" name="Freeform 245"/>
                <p:cNvSpPr>
                  <a:spLocks/>
                </p:cNvSpPr>
                <p:nvPr/>
              </p:nvSpPr>
              <p:spPr bwMode="auto">
                <a:xfrm>
                  <a:off x="125" y="1473"/>
                  <a:ext cx="79" cy="84"/>
                </a:xfrm>
                <a:custGeom>
                  <a:avLst/>
                  <a:gdLst>
                    <a:gd name="T0" fmla="*/ 6 w 62"/>
                    <a:gd name="T1" fmla="*/ 63 h 67"/>
                    <a:gd name="T2" fmla="*/ 0 w 62"/>
                    <a:gd name="T3" fmla="*/ 52 h 67"/>
                    <a:gd name="T4" fmla="*/ 4 w 62"/>
                    <a:gd name="T5" fmla="*/ 39 h 67"/>
                    <a:gd name="T6" fmla="*/ 36 w 62"/>
                    <a:gd name="T7" fmla="*/ 0 h 67"/>
                    <a:gd name="T8" fmla="*/ 62 w 62"/>
                    <a:gd name="T9" fmla="*/ 22 h 67"/>
                    <a:gd name="T10" fmla="*/ 30 w 62"/>
                    <a:gd name="T11" fmla="*/ 61 h 67"/>
                    <a:gd name="T12" fmla="*/ 18 w 62"/>
                    <a:gd name="T13" fmla="*/ 67 h 67"/>
                    <a:gd name="T14" fmla="*/ 6 w 62"/>
                    <a:gd name="T15" fmla="*/ 6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2" h="67">
                      <a:moveTo>
                        <a:pt x="6" y="63"/>
                      </a:moveTo>
                      <a:cubicBezTo>
                        <a:pt x="3" y="60"/>
                        <a:pt x="0" y="56"/>
                        <a:pt x="0" y="52"/>
                      </a:cubicBezTo>
                      <a:cubicBezTo>
                        <a:pt x="0" y="47"/>
                        <a:pt x="1" y="43"/>
                        <a:pt x="4" y="39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62" y="22"/>
                        <a:pt x="62" y="22"/>
                        <a:pt x="62" y="22"/>
                      </a:cubicBezTo>
                      <a:cubicBezTo>
                        <a:pt x="30" y="61"/>
                        <a:pt x="30" y="61"/>
                        <a:pt x="30" y="61"/>
                      </a:cubicBezTo>
                      <a:cubicBezTo>
                        <a:pt x="27" y="64"/>
                        <a:pt x="23" y="67"/>
                        <a:pt x="18" y="67"/>
                      </a:cubicBezTo>
                      <a:cubicBezTo>
                        <a:pt x="14" y="67"/>
                        <a:pt x="9" y="66"/>
                        <a:pt x="6" y="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4" name="Freeform 246"/>
                <p:cNvSpPr>
                  <a:spLocks/>
                </p:cNvSpPr>
                <p:nvPr/>
              </p:nvSpPr>
              <p:spPr bwMode="auto">
                <a:xfrm>
                  <a:off x="156" y="1473"/>
                  <a:ext cx="48" cy="45"/>
                </a:xfrm>
                <a:custGeom>
                  <a:avLst/>
                  <a:gdLst>
                    <a:gd name="T0" fmla="*/ 38 w 38"/>
                    <a:gd name="T1" fmla="*/ 22 h 36"/>
                    <a:gd name="T2" fmla="*/ 12 w 38"/>
                    <a:gd name="T3" fmla="*/ 0 h 36"/>
                    <a:gd name="T4" fmla="*/ 0 w 38"/>
                    <a:gd name="T5" fmla="*/ 15 h 36"/>
                    <a:gd name="T6" fmla="*/ 26 w 38"/>
                    <a:gd name="T7" fmla="*/ 36 h 36"/>
                    <a:gd name="T8" fmla="*/ 38 w 38"/>
                    <a:gd name="T9" fmla="*/ 22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36">
                      <a:moveTo>
                        <a:pt x="38" y="22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8" y="23"/>
                        <a:pt x="16" y="30"/>
                        <a:pt x="26" y="36"/>
                      </a:cubicBezTo>
                      <a:lnTo>
                        <a:pt x="38" y="22"/>
                      </a:lnTo>
                      <a:close/>
                    </a:path>
                  </a:pathLst>
                </a:custGeom>
                <a:solidFill>
                  <a:srgbClr val="E0DE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5" name="Freeform 247"/>
                <p:cNvSpPr>
                  <a:spLocks/>
                </p:cNvSpPr>
                <p:nvPr/>
              </p:nvSpPr>
              <p:spPr bwMode="auto">
                <a:xfrm>
                  <a:off x="115" y="1236"/>
                  <a:ext cx="306" cy="306"/>
                </a:xfrm>
                <a:custGeom>
                  <a:avLst/>
                  <a:gdLst>
                    <a:gd name="T0" fmla="*/ 77 w 242"/>
                    <a:gd name="T1" fmla="*/ 217 h 242"/>
                    <a:gd name="T2" fmla="*/ 24 w 242"/>
                    <a:gd name="T3" fmla="*/ 77 h 242"/>
                    <a:gd name="T4" fmla="*/ 165 w 242"/>
                    <a:gd name="T5" fmla="*/ 24 h 242"/>
                    <a:gd name="T6" fmla="*/ 217 w 242"/>
                    <a:gd name="T7" fmla="*/ 165 h 242"/>
                    <a:gd name="T8" fmla="*/ 77 w 242"/>
                    <a:gd name="T9" fmla="*/ 217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2" h="242">
                      <a:moveTo>
                        <a:pt x="77" y="217"/>
                      </a:moveTo>
                      <a:cubicBezTo>
                        <a:pt x="24" y="193"/>
                        <a:pt x="0" y="131"/>
                        <a:pt x="24" y="77"/>
                      </a:cubicBezTo>
                      <a:cubicBezTo>
                        <a:pt x="48" y="24"/>
                        <a:pt x="111" y="0"/>
                        <a:pt x="165" y="24"/>
                      </a:cubicBezTo>
                      <a:cubicBezTo>
                        <a:pt x="218" y="48"/>
                        <a:pt x="242" y="111"/>
                        <a:pt x="217" y="165"/>
                      </a:cubicBezTo>
                      <a:cubicBezTo>
                        <a:pt x="193" y="218"/>
                        <a:pt x="131" y="242"/>
                        <a:pt x="77" y="2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6" name="Freeform 248"/>
                <p:cNvSpPr>
                  <a:spLocks/>
                </p:cNvSpPr>
                <p:nvPr/>
              </p:nvSpPr>
              <p:spPr bwMode="auto">
                <a:xfrm>
                  <a:off x="140" y="1262"/>
                  <a:ext cx="256" cy="255"/>
                </a:xfrm>
                <a:custGeom>
                  <a:avLst/>
                  <a:gdLst>
                    <a:gd name="T0" fmla="*/ 64 w 202"/>
                    <a:gd name="T1" fmla="*/ 182 h 202"/>
                    <a:gd name="T2" fmla="*/ 20 w 202"/>
                    <a:gd name="T3" fmla="*/ 64 h 202"/>
                    <a:gd name="T4" fmla="*/ 138 w 202"/>
                    <a:gd name="T5" fmla="*/ 20 h 202"/>
                    <a:gd name="T6" fmla="*/ 182 w 202"/>
                    <a:gd name="T7" fmla="*/ 138 h 202"/>
                    <a:gd name="T8" fmla="*/ 64 w 202"/>
                    <a:gd name="T9" fmla="*/ 182 h 2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2" h="202">
                      <a:moveTo>
                        <a:pt x="64" y="182"/>
                      </a:moveTo>
                      <a:cubicBezTo>
                        <a:pt x="19" y="162"/>
                        <a:pt x="0" y="109"/>
                        <a:pt x="20" y="64"/>
                      </a:cubicBezTo>
                      <a:cubicBezTo>
                        <a:pt x="40" y="19"/>
                        <a:pt x="93" y="0"/>
                        <a:pt x="138" y="20"/>
                      </a:cubicBezTo>
                      <a:cubicBezTo>
                        <a:pt x="182" y="40"/>
                        <a:pt x="202" y="93"/>
                        <a:pt x="182" y="138"/>
                      </a:cubicBezTo>
                      <a:cubicBezTo>
                        <a:pt x="162" y="182"/>
                        <a:pt x="109" y="202"/>
                        <a:pt x="64" y="182"/>
                      </a:cubicBezTo>
                      <a:close/>
                    </a:path>
                  </a:pathLst>
                </a:custGeom>
                <a:solidFill>
                  <a:srgbClr val="8D42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7" name="Freeform 249"/>
                <p:cNvSpPr>
                  <a:spLocks/>
                </p:cNvSpPr>
                <p:nvPr/>
              </p:nvSpPr>
              <p:spPr bwMode="auto">
                <a:xfrm>
                  <a:off x="207" y="1270"/>
                  <a:ext cx="189" cy="230"/>
                </a:xfrm>
                <a:custGeom>
                  <a:avLst/>
                  <a:gdLst>
                    <a:gd name="T0" fmla="*/ 51 w 149"/>
                    <a:gd name="T1" fmla="*/ 26 h 182"/>
                    <a:gd name="T2" fmla="*/ 95 w 149"/>
                    <a:gd name="T3" fmla="*/ 143 h 182"/>
                    <a:gd name="T4" fmla="*/ 62 w 149"/>
                    <a:gd name="T5" fmla="*/ 182 h 182"/>
                    <a:gd name="T6" fmla="*/ 129 w 149"/>
                    <a:gd name="T7" fmla="*/ 131 h 182"/>
                    <a:gd name="T8" fmla="*/ 85 w 149"/>
                    <a:gd name="T9" fmla="*/ 13 h 182"/>
                    <a:gd name="T10" fmla="*/ 0 w 149"/>
                    <a:gd name="T11" fmla="*/ 19 h 182"/>
                    <a:gd name="T12" fmla="*/ 51 w 149"/>
                    <a:gd name="T13" fmla="*/ 26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9" h="182">
                      <a:moveTo>
                        <a:pt x="51" y="26"/>
                      </a:moveTo>
                      <a:cubicBezTo>
                        <a:pt x="96" y="46"/>
                        <a:pt x="116" y="98"/>
                        <a:pt x="95" y="143"/>
                      </a:cubicBezTo>
                      <a:cubicBezTo>
                        <a:pt x="88" y="160"/>
                        <a:pt x="76" y="173"/>
                        <a:pt x="62" y="182"/>
                      </a:cubicBezTo>
                      <a:cubicBezTo>
                        <a:pt x="90" y="177"/>
                        <a:pt x="116" y="159"/>
                        <a:pt x="129" y="131"/>
                      </a:cubicBezTo>
                      <a:cubicBezTo>
                        <a:pt x="149" y="86"/>
                        <a:pt x="129" y="33"/>
                        <a:pt x="85" y="13"/>
                      </a:cubicBezTo>
                      <a:cubicBezTo>
                        <a:pt x="56" y="0"/>
                        <a:pt x="25" y="3"/>
                        <a:pt x="0" y="19"/>
                      </a:cubicBezTo>
                      <a:cubicBezTo>
                        <a:pt x="17" y="16"/>
                        <a:pt x="34" y="18"/>
                        <a:pt x="51" y="26"/>
                      </a:cubicBezTo>
                      <a:close/>
                    </a:path>
                  </a:pathLst>
                </a:custGeom>
                <a:solidFill>
                  <a:srgbClr val="5128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8" name="Freeform 250"/>
                <p:cNvSpPr>
                  <a:spLocks/>
                </p:cNvSpPr>
                <p:nvPr/>
              </p:nvSpPr>
              <p:spPr bwMode="auto">
                <a:xfrm>
                  <a:off x="2003" y="362"/>
                  <a:ext cx="498" cy="345"/>
                </a:xfrm>
                <a:custGeom>
                  <a:avLst/>
                  <a:gdLst>
                    <a:gd name="T0" fmla="*/ 0 w 498"/>
                    <a:gd name="T1" fmla="*/ 0 h 345"/>
                    <a:gd name="T2" fmla="*/ 498 w 498"/>
                    <a:gd name="T3" fmla="*/ 0 h 345"/>
                    <a:gd name="T4" fmla="*/ 498 w 498"/>
                    <a:gd name="T5" fmla="*/ 345 h 345"/>
                    <a:gd name="T6" fmla="*/ 0 w 498"/>
                    <a:gd name="T7" fmla="*/ 343 h 345"/>
                    <a:gd name="T8" fmla="*/ 0 w 498"/>
                    <a:gd name="T9" fmla="*/ 0 h 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8" h="345">
                      <a:moveTo>
                        <a:pt x="0" y="0"/>
                      </a:moveTo>
                      <a:lnTo>
                        <a:pt x="498" y="0"/>
                      </a:lnTo>
                      <a:lnTo>
                        <a:pt x="498" y="345"/>
                      </a:lnTo>
                      <a:lnTo>
                        <a:pt x="0" y="34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9" name="Freeform 251"/>
                <p:cNvSpPr>
                  <a:spLocks/>
                </p:cNvSpPr>
                <p:nvPr/>
              </p:nvSpPr>
              <p:spPr bwMode="auto">
                <a:xfrm>
                  <a:off x="2003" y="362"/>
                  <a:ext cx="498" cy="345"/>
                </a:xfrm>
                <a:custGeom>
                  <a:avLst/>
                  <a:gdLst>
                    <a:gd name="T0" fmla="*/ 0 w 498"/>
                    <a:gd name="T1" fmla="*/ 0 h 345"/>
                    <a:gd name="T2" fmla="*/ 498 w 498"/>
                    <a:gd name="T3" fmla="*/ 0 h 345"/>
                    <a:gd name="T4" fmla="*/ 498 w 498"/>
                    <a:gd name="T5" fmla="*/ 345 h 345"/>
                    <a:gd name="T6" fmla="*/ 0 w 498"/>
                    <a:gd name="T7" fmla="*/ 343 h 345"/>
                    <a:gd name="T8" fmla="*/ 0 w 498"/>
                    <a:gd name="T9" fmla="*/ 0 h 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8" h="345">
                      <a:moveTo>
                        <a:pt x="0" y="0"/>
                      </a:moveTo>
                      <a:lnTo>
                        <a:pt x="498" y="0"/>
                      </a:lnTo>
                      <a:lnTo>
                        <a:pt x="498" y="345"/>
                      </a:lnTo>
                      <a:lnTo>
                        <a:pt x="0" y="34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90" name="Rectangle 252"/>
                <p:cNvSpPr>
                  <a:spLocks noChangeArrowheads="1"/>
                </p:cNvSpPr>
                <p:nvPr/>
              </p:nvSpPr>
              <p:spPr bwMode="auto">
                <a:xfrm>
                  <a:off x="2034" y="637"/>
                  <a:ext cx="43" cy="42"/>
                </a:xfrm>
                <a:prstGeom prst="rect">
                  <a:avLst/>
                </a:prstGeom>
                <a:solidFill>
                  <a:srgbClr val="DBA4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91" name="Rectangle 253"/>
                <p:cNvSpPr>
                  <a:spLocks noChangeArrowheads="1"/>
                </p:cNvSpPr>
                <p:nvPr/>
              </p:nvSpPr>
              <p:spPr bwMode="auto">
                <a:xfrm>
                  <a:off x="2097" y="637"/>
                  <a:ext cx="43" cy="42"/>
                </a:xfrm>
                <a:prstGeom prst="rect">
                  <a:avLst/>
                </a:prstGeom>
                <a:solidFill>
                  <a:srgbClr val="CA6B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92" name="Rectangle 254"/>
                <p:cNvSpPr>
                  <a:spLocks noChangeArrowheads="1"/>
                </p:cNvSpPr>
                <p:nvPr/>
              </p:nvSpPr>
              <p:spPr bwMode="auto">
                <a:xfrm>
                  <a:off x="2161" y="637"/>
                  <a:ext cx="43" cy="42"/>
                </a:xfrm>
                <a:prstGeom prst="rect">
                  <a:avLst/>
                </a:prstGeom>
                <a:solidFill>
                  <a:srgbClr val="DD5E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93" name="Rectangle 255"/>
                <p:cNvSpPr>
                  <a:spLocks noChangeArrowheads="1"/>
                </p:cNvSpPr>
                <p:nvPr/>
              </p:nvSpPr>
              <p:spPr bwMode="auto">
                <a:xfrm>
                  <a:off x="2224" y="637"/>
                  <a:ext cx="43" cy="42"/>
                </a:xfrm>
                <a:prstGeom prst="rect">
                  <a:avLst/>
                </a:prstGeom>
                <a:solidFill>
                  <a:srgbClr val="E6C6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94" name="Rectangle 256"/>
                <p:cNvSpPr>
                  <a:spLocks noChangeArrowheads="1"/>
                </p:cNvSpPr>
                <p:nvPr/>
              </p:nvSpPr>
              <p:spPr bwMode="auto">
                <a:xfrm>
                  <a:off x="2287" y="637"/>
                  <a:ext cx="43" cy="42"/>
                </a:xfrm>
                <a:prstGeom prst="rect">
                  <a:avLst/>
                </a:prstGeom>
                <a:solidFill>
                  <a:srgbClr val="F9B6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95" name="Freeform 257"/>
                <p:cNvSpPr>
                  <a:spLocks/>
                </p:cNvSpPr>
                <p:nvPr/>
              </p:nvSpPr>
              <p:spPr bwMode="auto">
                <a:xfrm>
                  <a:off x="2350" y="637"/>
                  <a:ext cx="43" cy="43"/>
                </a:xfrm>
                <a:custGeom>
                  <a:avLst/>
                  <a:gdLst>
                    <a:gd name="T0" fmla="*/ 43 w 43"/>
                    <a:gd name="T1" fmla="*/ 0 h 43"/>
                    <a:gd name="T2" fmla="*/ 43 w 43"/>
                    <a:gd name="T3" fmla="*/ 43 h 43"/>
                    <a:gd name="T4" fmla="*/ 0 w 43"/>
                    <a:gd name="T5" fmla="*/ 42 h 43"/>
                    <a:gd name="T6" fmla="*/ 0 w 43"/>
                    <a:gd name="T7" fmla="*/ 0 h 43"/>
                    <a:gd name="T8" fmla="*/ 43 w 43"/>
                    <a:gd name="T9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43">
                      <a:moveTo>
                        <a:pt x="43" y="0"/>
                      </a:moveTo>
                      <a:lnTo>
                        <a:pt x="43" y="43"/>
                      </a:lnTo>
                      <a:lnTo>
                        <a:pt x="0" y="42"/>
                      </a:lnTo>
                      <a:lnTo>
                        <a:pt x="0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A6B1C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96" name="Rectangle 258"/>
                <p:cNvSpPr>
                  <a:spLocks noChangeArrowheads="1"/>
                </p:cNvSpPr>
                <p:nvPr/>
              </p:nvSpPr>
              <p:spPr bwMode="auto">
                <a:xfrm>
                  <a:off x="2413" y="637"/>
                  <a:ext cx="43" cy="43"/>
                </a:xfrm>
                <a:prstGeom prst="rect">
                  <a:avLst/>
                </a:prstGeom>
                <a:solidFill>
                  <a:srgbClr val="630E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97" name="Freeform 259"/>
                <p:cNvSpPr>
                  <a:spLocks/>
                </p:cNvSpPr>
                <p:nvPr/>
              </p:nvSpPr>
              <p:spPr bwMode="auto">
                <a:xfrm>
                  <a:off x="2034" y="575"/>
                  <a:ext cx="43" cy="42"/>
                </a:xfrm>
                <a:custGeom>
                  <a:avLst/>
                  <a:gdLst>
                    <a:gd name="T0" fmla="*/ 43 w 43"/>
                    <a:gd name="T1" fmla="*/ 0 h 42"/>
                    <a:gd name="T2" fmla="*/ 43 w 43"/>
                    <a:gd name="T3" fmla="*/ 42 h 42"/>
                    <a:gd name="T4" fmla="*/ 0 w 43"/>
                    <a:gd name="T5" fmla="*/ 42 h 42"/>
                    <a:gd name="T6" fmla="*/ 1 w 43"/>
                    <a:gd name="T7" fmla="*/ 0 h 42"/>
                    <a:gd name="T8" fmla="*/ 43 w 43"/>
                    <a:gd name="T9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42">
                      <a:moveTo>
                        <a:pt x="43" y="0"/>
                      </a:moveTo>
                      <a:lnTo>
                        <a:pt x="43" y="42"/>
                      </a:lnTo>
                      <a:lnTo>
                        <a:pt x="0" y="42"/>
                      </a:lnTo>
                      <a:lnTo>
                        <a:pt x="1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A13B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98" name="Freeform 260"/>
                <p:cNvSpPr>
                  <a:spLocks/>
                </p:cNvSpPr>
                <p:nvPr/>
              </p:nvSpPr>
              <p:spPr bwMode="auto">
                <a:xfrm>
                  <a:off x="2097" y="575"/>
                  <a:ext cx="43" cy="42"/>
                </a:xfrm>
                <a:custGeom>
                  <a:avLst/>
                  <a:gdLst>
                    <a:gd name="T0" fmla="*/ 43 w 43"/>
                    <a:gd name="T1" fmla="*/ 0 h 42"/>
                    <a:gd name="T2" fmla="*/ 43 w 43"/>
                    <a:gd name="T3" fmla="*/ 42 h 42"/>
                    <a:gd name="T4" fmla="*/ 0 w 43"/>
                    <a:gd name="T5" fmla="*/ 42 h 42"/>
                    <a:gd name="T6" fmla="*/ 2 w 43"/>
                    <a:gd name="T7" fmla="*/ 0 h 42"/>
                    <a:gd name="T8" fmla="*/ 43 w 43"/>
                    <a:gd name="T9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42">
                      <a:moveTo>
                        <a:pt x="43" y="0"/>
                      </a:moveTo>
                      <a:lnTo>
                        <a:pt x="43" y="42"/>
                      </a:lnTo>
                      <a:lnTo>
                        <a:pt x="0" y="42"/>
                      </a:lnTo>
                      <a:lnTo>
                        <a:pt x="2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A640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99" name="Freeform 261"/>
                <p:cNvSpPr>
                  <a:spLocks/>
                </p:cNvSpPr>
                <p:nvPr/>
              </p:nvSpPr>
              <p:spPr bwMode="auto">
                <a:xfrm>
                  <a:off x="2161" y="575"/>
                  <a:ext cx="43" cy="42"/>
                </a:xfrm>
                <a:custGeom>
                  <a:avLst/>
                  <a:gdLst>
                    <a:gd name="T0" fmla="*/ 43 w 43"/>
                    <a:gd name="T1" fmla="*/ 0 h 42"/>
                    <a:gd name="T2" fmla="*/ 43 w 43"/>
                    <a:gd name="T3" fmla="*/ 42 h 42"/>
                    <a:gd name="T4" fmla="*/ 0 w 43"/>
                    <a:gd name="T5" fmla="*/ 42 h 42"/>
                    <a:gd name="T6" fmla="*/ 1 w 43"/>
                    <a:gd name="T7" fmla="*/ 0 h 42"/>
                    <a:gd name="T8" fmla="*/ 43 w 43"/>
                    <a:gd name="T9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42">
                      <a:moveTo>
                        <a:pt x="43" y="0"/>
                      </a:moveTo>
                      <a:lnTo>
                        <a:pt x="43" y="42"/>
                      </a:lnTo>
                      <a:lnTo>
                        <a:pt x="0" y="42"/>
                      </a:lnTo>
                      <a:lnTo>
                        <a:pt x="1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BD00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00" name="Freeform 262"/>
                <p:cNvSpPr>
                  <a:spLocks/>
                </p:cNvSpPr>
                <p:nvPr/>
              </p:nvSpPr>
              <p:spPr bwMode="auto">
                <a:xfrm>
                  <a:off x="2224" y="575"/>
                  <a:ext cx="43" cy="42"/>
                </a:xfrm>
                <a:custGeom>
                  <a:avLst/>
                  <a:gdLst>
                    <a:gd name="T0" fmla="*/ 43 w 43"/>
                    <a:gd name="T1" fmla="*/ 0 h 42"/>
                    <a:gd name="T2" fmla="*/ 43 w 43"/>
                    <a:gd name="T3" fmla="*/ 42 h 42"/>
                    <a:gd name="T4" fmla="*/ 0 w 43"/>
                    <a:gd name="T5" fmla="*/ 42 h 42"/>
                    <a:gd name="T6" fmla="*/ 1 w 43"/>
                    <a:gd name="T7" fmla="*/ 0 h 42"/>
                    <a:gd name="T8" fmla="*/ 43 w 43"/>
                    <a:gd name="T9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42">
                      <a:moveTo>
                        <a:pt x="43" y="0"/>
                      </a:moveTo>
                      <a:lnTo>
                        <a:pt x="43" y="42"/>
                      </a:lnTo>
                      <a:lnTo>
                        <a:pt x="0" y="42"/>
                      </a:lnTo>
                      <a:lnTo>
                        <a:pt x="1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D00E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01" name="Freeform 263"/>
                <p:cNvSpPr>
                  <a:spLocks/>
                </p:cNvSpPr>
                <p:nvPr/>
              </p:nvSpPr>
              <p:spPr bwMode="auto">
                <a:xfrm>
                  <a:off x="2287" y="575"/>
                  <a:ext cx="43" cy="43"/>
                </a:xfrm>
                <a:custGeom>
                  <a:avLst/>
                  <a:gdLst>
                    <a:gd name="T0" fmla="*/ 43 w 43"/>
                    <a:gd name="T1" fmla="*/ 0 h 43"/>
                    <a:gd name="T2" fmla="*/ 43 w 43"/>
                    <a:gd name="T3" fmla="*/ 43 h 43"/>
                    <a:gd name="T4" fmla="*/ 0 w 43"/>
                    <a:gd name="T5" fmla="*/ 43 h 43"/>
                    <a:gd name="T6" fmla="*/ 1 w 43"/>
                    <a:gd name="T7" fmla="*/ 0 h 43"/>
                    <a:gd name="T8" fmla="*/ 43 w 43"/>
                    <a:gd name="T9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43">
                      <a:moveTo>
                        <a:pt x="43" y="0"/>
                      </a:moveTo>
                      <a:lnTo>
                        <a:pt x="43" y="43"/>
                      </a:lnTo>
                      <a:lnTo>
                        <a:pt x="0" y="43"/>
                      </a:lnTo>
                      <a:lnTo>
                        <a:pt x="1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1907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02" name="Rectangle 264"/>
                <p:cNvSpPr>
                  <a:spLocks noChangeArrowheads="1"/>
                </p:cNvSpPr>
                <p:nvPr/>
              </p:nvSpPr>
              <p:spPr bwMode="auto">
                <a:xfrm>
                  <a:off x="2350" y="575"/>
                  <a:ext cx="43" cy="43"/>
                </a:xfrm>
                <a:prstGeom prst="rect">
                  <a:avLst/>
                </a:prstGeom>
                <a:solidFill>
                  <a:srgbClr val="5536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03" name="Rectangle 265"/>
                <p:cNvSpPr>
                  <a:spLocks noChangeArrowheads="1"/>
                </p:cNvSpPr>
                <p:nvPr/>
              </p:nvSpPr>
              <p:spPr bwMode="auto">
                <a:xfrm>
                  <a:off x="2413" y="575"/>
                  <a:ext cx="43" cy="43"/>
                </a:xfrm>
                <a:prstGeom prst="rect">
                  <a:avLst/>
                </a:prstGeom>
                <a:solidFill>
                  <a:srgbClr val="4626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04" name="Rectangle 266"/>
                <p:cNvSpPr>
                  <a:spLocks noChangeArrowheads="1"/>
                </p:cNvSpPr>
                <p:nvPr/>
              </p:nvSpPr>
              <p:spPr bwMode="auto">
                <a:xfrm>
                  <a:off x="2035" y="513"/>
                  <a:ext cx="42" cy="42"/>
                </a:xfrm>
                <a:prstGeom prst="rect">
                  <a:avLst/>
                </a:prstGeom>
                <a:solidFill>
                  <a:srgbClr val="8B2AB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05" name="Rectangle 267"/>
                <p:cNvSpPr>
                  <a:spLocks noChangeArrowheads="1"/>
                </p:cNvSpPr>
                <p:nvPr/>
              </p:nvSpPr>
              <p:spPr bwMode="auto">
                <a:xfrm>
                  <a:off x="2099" y="513"/>
                  <a:ext cx="41" cy="42"/>
                </a:xfrm>
                <a:prstGeom prst="rect">
                  <a:avLst/>
                </a:prstGeom>
                <a:solidFill>
                  <a:srgbClr val="C166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06" name="Freeform 268"/>
                <p:cNvSpPr>
                  <a:spLocks/>
                </p:cNvSpPr>
                <p:nvPr/>
              </p:nvSpPr>
              <p:spPr bwMode="auto">
                <a:xfrm>
                  <a:off x="2162" y="513"/>
                  <a:ext cx="42" cy="43"/>
                </a:xfrm>
                <a:custGeom>
                  <a:avLst/>
                  <a:gdLst>
                    <a:gd name="T0" fmla="*/ 42 w 42"/>
                    <a:gd name="T1" fmla="*/ 0 h 43"/>
                    <a:gd name="T2" fmla="*/ 42 w 42"/>
                    <a:gd name="T3" fmla="*/ 43 h 43"/>
                    <a:gd name="T4" fmla="*/ 0 w 42"/>
                    <a:gd name="T5" fmla="*/ 42 h 43"/>
                    <a:gd name="T6" fmla="*/ 0 w 42"/>
                    <a:gd name="T7" fmla="*/ 0 h 43"/>
                    <a:gd name="T8" fmla="*/ 42 w 42"/>
                    <a:gd name="T9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43">
                      <a:moveTo>
                        <a:pt x="42" y="0"/>
                      </a:moveTo>
                      <a:lnTo>
                        <a:pt x="42" y="43"/>
                      </a:lnTo>
                      <a:lnTo>
                        <a:pt x="0" y="42"/>
                      </a:lnTo>
                      <a:lnTo>
                        <a:pt x="0" y="0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F60CC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07" name="Rectangle 269"/>
                <p:cNvSpPr>
                  <a:spLocks noChangeArrowheads="1"/>
                </p:cNvSpPr>
                <p:nvPr/>
              </p:nvSpPr>
              <p:spPr bwMode="auto">
                <a:xfrm>
                  <a:off x="2225" y="513"/>
                  <a:ext cx="42" cy="43"/>
                </a:xfrm>
                <a:prstGeom prst="rect">
                  <a:avLst/>
                </a:prstGeom>
                <a:solidFill>
                  <a:srgbClr val="EA1BA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08" name="Rectangle 270"/>
                <p:cNvSpPr>
                  <a:spLocks noChangeArrowheads="1"/>
                </p:cNvSpPr>
                <p:nvPr/>
              </p:nvSpPr>
              <p:spPr bwMode="auto">
                <a:xfrm>
                  <a:off x="2288" y="513"/>
                  <a:ext cx="42" cy="43"/>
                </a:xfrm>
                <a:prstGeom prst="rect">
                  <a:avLst/>
                </a:prstGeom>
                <a:solidFill>
                  <a:srgbClr val="F69E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09" name="Rectangle 271"/>
                <p:cNvSpPr>
                  <a:spLocks noChangeArrowheads="1"/>
                </p:cNvSpPr>
                <p:nvPr/>
              </p:nvSpPr>
              <p:spPr bwMode="auto">
                <a:xfrm>
                  <a:off x="2351" y="513"/>
                  <a:ext cx="42" cy="43"/>
                </a:xfrm>
                <a:prstGeom prst="rect">
                  <a:avLst/>
                </a:prstGeom>
                <a:solidFill>
                  <a:srgbClr val="315EC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10" name="Rectangle 272"/>
                <p:cNvSpPr>
                  <a:spLocks noChangeArrowheads="1"/>
                </p:cNvSpPr>
                <p:nvPr/>
              </p:nvSpPr>
              <p:spPr bwMode="auto">
                <a:xfrm>
                  <a:off x="2415" y="513"/>
                  <a:ext cx="41" cy="43"/>
                </a:xfrm>
                <a:prstGeom prst="rect">
                  <a:avLst/>
                </a:prstGeom>
                <a:solidFill>
                  <a:srgbClr val="4A8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11" name="Freeform 273"/>
                <p:cNvSpPr>
                  <a:spLocks/>
                </p:cNvSpPr>
                <p:nvPr/>
              </p:nvSpPr>
              <p:spPr bwMode="auto">
                <a:xfrm>
                  <a:off x="2035" y="451"/>
                  <a:ext cx="42" cy="43"/>
                </a:xfrm>
                <a:custGeom>
                  <a:avLst/>
                  <a:gdLst>
                    <a:gd name="T0" fmla="*/ 42 w 42"/>
                    <a:gd name="T1" fmla="*/ 0 h 43"/>
                    <a:gd name="T2" fmla="*/ 42 w 42"/>
                    <a:gd name="T3" fmla="*/ 43 h 43"/>
                    <a:gd name="T4" fmla="*/ 0 w 42"/>
                    <a:gd name="T5" fmla="*/ 42 h 43"/>
                    <a:gd name="T6" fmla="*/ 0 w 42"/>
                    <a:gd name="T7" fmla="*/ 0 h 43"/>
                    <a:gd name="T8" fmla="*/ 42 w 42"/>
                    <a:gd name="T9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43">
                      <a:moveTo>
                        <a:pt x="42" y="0"/>
                      </a:moveTo>
                      <a:lnTo>
                        <a:pt x="42" y="43"/>
                      </a:lnTo>
                      <a:lnTo>
                        <a:pt x="0" y="42"/>
                      </a:lnTo>
                      <a:lnTo>
                        <a:pt x="0" y="0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0716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12" name="Rectangle 274"/>
                <p:cNvSpPr>
                  <a:spLocks noChangeArrowheads="1"/>
                </p:cNvSpPr>
                <p:nvPr/>
              </p:nvSpPr>
              <p:spPr bwMode="auto">
                <a:xfrm>
                  <a:off x="2099" y="451"/>
                  <a:ext cx="41" cy="43"/>
                </a:xfrm>
                <a:prstGeom prst="rect">
                  <a:avLst/>
                </a:prstGeom>
                <a:solidFill>
                  <a:srgbClr val="2A43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13" name="Rectangle 275"/>
                <p:cNvSpPr>
                  <a:spLocks noChangeArrowheads="1"/>
                </p:cNvSpPr>
                <p:nvPr/>
              </p:nvSpPr>
              <p:spPr bwMode="auto">
                <a:xfrm>
                  <a:off x="2162" y="451"/>
                  <a:ext cx="42" cy="43"/>
                </a:xfrm>
                <a:prstGeom prst="rect">
                  <a:avLst/>
                </a:prstGeom>
                <a:solidFill>
                  <a:srgbClr val="3F54A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14" name="Rectangle 276"/>
                <p:cNvSpPr>
                  <a:spLocks noChangeArrowheads="1"/>
                </p:cNvSpPr>
                <p:nvPr/>
              </p:nvSpPr>
              <p:spPr bwMode="auto">
                <a:xfrm>
                  <a:off x="2225" y="451"/>
                  <a:ext cx="42" cy="43"/>
                </a:xfrm>
                <a:prstGeom prst="rect">
                  <a:avLst/>
                </a:prstGeom>
                <a:solidFill>
                  <a:srgbClr val="1D25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15" name="Rectangle 277"/>
                <p:cNvSpPr>
                  <a:spLocks noChangeArrowheads="1"/>
                </p:cNvSpPr>
                <p:nvPr/>
              </p:nvSpPr>
              <p:spPr bwMode="auto">
                <a:xfrm>
                  <a:off x="2288" y="451"/>
                  <a:ext cx="42" cy="43"/>
                </a:xfrm>
                <a:prstGeom prst="rect">
                  <a:avLst/>
                </a:prstGeom>
                <a:solidFill>
                  <a:srgbClr val="1D3C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16" name="Rectangle 278"/>
                <p:cNvSpPr>
                  <a:spLocks noChangeArrowheads="1"/>
                </p:cNvSpPr>
                <p:nvPr/>
              </p:nvSpPr>
              <p:spPr bwMode="auto">
                <a:xfrm>
                  <a:off x="2351" y="451"/>
                  <a:ext cx="42" cy="43"/>
                </a:xfrm>
                <a:prstGeom prst="rect">
                  <a:avLst/>
                </a:prstGeom>
                <a:solidFill>
                  <a:srgbClr val="2760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17" name="Rectangle 279"/>
                <p:cNvSpPr>
                  <a:spLocks noChangeArrowheads="1"/>
                </p:cNvSpPr>
                <p:nvPr/>
              </p:nvSpPr>
              <p:spPr bwMode="auto">
                <a:xfrm>
                  <a:off x="2415" y="451"/>
                  <a:ext cx="41" cy="43"/>
                </a:xfrm>
                <a:prstGeom prst="rect">
                  <a:avLst/>
                </a:prstGeom>
                <a:solidFill>
                  <a:srgbClr val="3E7D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18" name="Rectangle 280"/>
                <p:cNvSpPr>
                  <a:spLocks noChangeArrowheads="1"/>
                </p:cNvSpPr>
                <p:nvPr/>
              </p:nvSpPr>
              <p:spPr bwMode="auto">
                <a:xfrm>
                  <a:off x="2035" y="389"/>
                  <a:ext cx="42" cy="43"/>
                </a:xfrm>
                <a:prstGeom prst="rect">
                  <a:avLst/>
                </a:prstGeom>
                <a:solidFill>
                  <a:srgbClr val="3F8C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19" name="Rectangle 281"/>
                <p:cNvSpPr>
                  <a:spLocks noChangeArrowheads="1"/>
                </p:cNvSpPr>
                <p:nvPr/>
              </p:nvSpPr>
              <p:spPr bwMode="auto">
                <a:xfrm>
                  <a:off x="2099" y="389"/>
                  <a:ext cx="41" cy="43"/>
                </a:xfrm>
                <a:prstGeom prst="rect">
                  <a:avLst/>
                </a:prstGeom>
                <a:solidFill>
                  <a:srgbClr val="4AA3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20" name="Rectangle 282"/>
                <p:cNvSpPr>
                  <a:spLocks noChangeArrowheads="1"/>
                </p:cNvSpPr>
                <p:nvPr/>
              </p:nvSpPr>
              <p:spPr bwMode="auto">
                <a:xfrm>
                  <a:off x="2162" y="389"/>
                  <a:ext cx="42" cy="43"/>
                </a:xfrm>
                <a:prstGeom prst="rect">
                  <a:avLst/>
                </a:prstGeom>
                <a:solidFill>
                  <a:srgbClr val="59B85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21" name="Rectangle 283"/>
                <p:cNvSpPr>
                  <a:spLocks noChangeArrowheads="1"/>
                </p:cNvSpPr>
                <p:nvPr/>
              </p:nvSpPr>
              <p:spPr bwMode="auto">
                <a:xfrm>
                  <a:off x="2225" y="389"/>
                  <a:ext cx="42" cy="43"/>
                </a:xfrm>
                <a:prstGeom prst="rect">
                  <a:avLst/>
                </a:prstGeom>
                <a:solidFill>
                  <a:srgbClr val="6DC86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22" name="Rectangle 284"/>
                <p:cNvSpPr>
                  <a:spLocks noChangeArrowheads="1"/>
                </p:cNvSpPr>
                <p:nvPr/>
              </p:nvSpPr>
              <p:spPr bwMode="auto">
                <a:xfrm>
                  <a:off x="2288" y="389"/>
                  <a:ext cx="42" cy="43"/>
                </a:xfrm>
                <a:prstGeom prst="rect">
                  <a:avLst/>
                </a:prstGeom>
                <a:solidFill>
                  <a:srgbClr val="7CC8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23" name="Freeform 285"/>
                <p:cNvSpPr>
                  <a:spLocks/>
                </p:cNvSpPr>
                <p:nvPr/>
              </p:nvSpPr>
              <p:spPr bwMode="auto">
                <a:xfrm>
                  <a:off x="2351" y="389"/>
                  <a:ext cx="42" cy="43"/>
                </a:xfrm>
                <a:custGeom>
                  <a:avLst/>
                  <a:gdLst>
                    <a:gd name="T0" fmla="*/ 42 w 42"/>
                    <a:gd name="T1" fmla="*/ 2 h 43"/>
                    <a:gd name="T2" fmla="*/ 42 w 42"/>
                    <a:gd name="T3" fmla="*/ 43 h 43"/>
                    <a:gd name="T4" fmla="*/ 0 w 42"/>
                    <a:gd name="T5" fmla="*/ 43 h 43"/>
                    <a:gd name="T6" fmla="*/ 0 w 42"/>
                    <a:gd name="T7" fmla="*/ 0 h 43"/>
                    <a:gd name="T8" fmla="*/ 42 w 42"/>
                    <a:gd name="T9" fmla="*/ 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43">
                      <a:moveTo>
                        <a:pt x="42" y="2"/>
                      </a:moveTo>
                      <a:lnTo>
                        <a:pt x="42" y="43"/>
                      </a:lnTo>
                      <a:lnTo>
                        <a:pt x="0" y="43"/>
                      </a:lnTo>
                      <a:lnTo>
                        <a:pt x="0" y="0"/>
                      </a:lnTo>
                      <a:lnTo>
                        <a:pt x="42" y="2"/>
                      </a:lnTo>
                      <a:close/>
                    </a:path>
                  </a:pathLst>
                </a:custGeom>
                <a:solidFill>
                  <a:srgbClr val="ADD9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24" name="Rectangle 286"/>
                <p:cNvSpPr>
                  <a:spLocks noChangeArrowheads="1"/>
                </p:cNvSpPr>
                <p:nvPr/>
              </p:nvSpPr>
              <p:spPr bwMode="auto">
                <a:xfrm>
                  <a:off x="2415" y="391"/>
                  <a:ext cx="41" cy="41"/>
                </a:xfrm>
                <a:prstGeom prst="rect">
                  <a:avLst/>
                </a:prstGeom>
                <a:solidFill>
                  <a:srgbClr val="CEE34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25" name="Freeform 287"/>
                <p:cNvSpPr>
                  <a:spLocks/>
                </p:cNvSpPr>
                <p:nvPr/>
              </p:nvSpPr>
              <p:spPr bwMode="auto">
                <a:xfrm>
                  <a:off x="2059" y="81"/>
                  <a:ext cx="582" cy="540"/>
                </a:xfrm>
                <a:custGeom>
                  <a:avLst/>
                  <a:gdLst>
                    <a:gd name="T0" fmla="*/ 0 w 582"/>
                    <a:gd name="T1" fmla="*/ 283 h 540"/>
                    <a:gd name="T2" fmla="*/ 182 w 582"/>
                    <a:gd name="T3" fmla="*/ 0 h 540"/>
                    <a:gd name="T4" fmla="*/ 582 w 582"/>
                    <a:gd name="T5" fmla="*/ 257 h 540"/>
                    <a:gd name="T6" fmla="*/ 400 w 582"/>
                    <a:gd name="T7" fmla="*/ 540 h 540"/>
                    <a:gd name="T8" fmla="*/ 0 w 582"/>
                    <a:gd name="T9" fmla="*/ 283 h 5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2" h="540">
                      <a:moveTo>
                        <a:pt x="0" y="283"/>
                      </a:moveTo>
                      <a:lnTo>
                        <a:pt x="182" y="0"/>
                      </a:lnTo>
                      <a:lnTo>
                        <a:pt x="582" y="257"/>
                      </a:lnTo>
                      <a:lnTo>
                        <a:pt x="400" y="540"/>
                      </a:lnTo>
                      <a:lnTo>
                        <a:pt x="0" y="2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26" name="Freeform 288"/>
                <p:cNvSpPr>
                  <a:spLocks/>
                </p:cNvSpPr>
                <p:nvPr/>
              </p:nvSpPr>
              <p:spPr bwMode="auto">
                <a:xfrm>
                  <a:off x="2059" y="81"/>
                  <a:ext cx="582" cy="540"/>
                </a:xfrm>
                <a:custGeom>
                  <a:avLst/>
                  <a:gdLst>
                    <a:gd name="T0" fmla="*/ 0 w 582"/>
                    <a:gd name="T1" fmla="*/ 283 h 540"/>
                    <a:gd name="T2" fmla="*/ 182 w 582"/>
                    <a:gd name="T3" fmla="*/ 0 h 540"/>
                    <a:gd name="T4" fmla="*/ 582 w 582"/>
                    <a:gd name="T5" fmla="*/ 257 h 540"/>
                    <a:gd name="T6" fmla="*/ 400 w 582"/>
                    <a:gd name="T7" fmla="*/ 540 h 540"/>
                    <a:gd name="T8" fmla="*/ 0 w 582"/>
                    <a:gd name="T9" fmla="*/ 283 h 5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2" h="540">
                      <a:moveTo>
                        <a:pt x="0" y="283"/>
                      </a:moveTo>
                      <a:lnTo>
                        <a:pt x="182" y="0"/>
                      </a:lnTo>
                      <a:lnTo>
                        <a:pt x="582" y="257"/>
                      </a:lnTo>
                      <a:lnTo>
                        <a:pt x="400" y="540"/>
                      </a:lnTo>
                      <a:lnTo>
                        <a:pt x="0" y="283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27" name="Freeform 289"/>
                <p:cNvSpPr>
                  <a:spLocks/>
                </p:cNvSpPr>
                <p:nvPr/>
              </p:nvSpPr>
              <p:spPr bwMode="auto">
                <a:xfrm>
                  <a:off x="2338" y="277"/>
                  <a:ext cx="154" cy="234"/>
                </a:xfrm>
                <a:custGeom>
                  <a:avLst/>
                  <a:gdLst>
                    <a:gd name="T0" fmla="*/ 0 w 154"/>
                    <a:gd name="T1" fmla="*/ 229 h 234"/>
                    <a:gd name="T2" fmla="*/ 147 w 154"/>
                    <a:gd name="T3" fmla="*/ 0 h 234"/>
                    <a:gd name="T4" fmla="*/ 154 w 154"/>
                    <a:gd name="T5" fmla="*/ 5 h 234"/>
                    <a:gd name="T6" fmla="*/ 7 w 154"/>
                    <a:gd name="T7" fmla="*/ 234 h 234"/>
                    <a:gd name="T8" fmla="*/ 0 w 154"/>
                    <a:gd name="T9" fmla="*/ 22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234">
                      <a:moveTo>
                        <a:pt x="0" y="229"/>
                      </a:moveTo>
                      <a:lnTo>
                        <a:pt x="147" y="0"/>
                      </a:lnTo>
                      <a:lnTo>
                        <a:pt x="154" y="5"/>
                      </a:lnTo>
                      <a:lnTo>
                        <a:pt x="7" y="234"/>
                      </a:lnTo>
                      <a:lnTo>
                        <a:pt x="0" y="229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28" name="Freeform 290"/>
                <p:cNvSpPr>
                  <a:spLocks/>
                </p:cNvSpPr>
                <p:nvPr/>
              </p:nvSpPr>
              <p:spPr bwMode="auto">
                <a:xfrm>
                  <a:off x="2350" y="284"/>
                  <a:ext cx="154" cy="234"/>
                </a:xfrm>
                <a:custGeom>
                  <a:avLst/>
                  <a:gdLst>
                    <a:gd name="T0" fmla="*/ 0 w 154"/>
                    <a:gd name="T1" fmla="*/ 231 h 234"/>
                    <a:gd name="T2" fmla="*/ 147 w 154"/>
                    <a:gd name="T3" fmla="*/ 0 h 234"/>
                    <a:gd name="T4" fmla="*/ 154 w 154"/>
                    <a:gd name="T5" fmla="*/ 6 h 234"/>
                    <a:gd name="T6" fmla="*/ 7 w 154"/>
                    <a:gd name="T7" fmla="*/ 234 h 234"/>
                    <a:gd name="T8" fmla="*/ 0 w 154"/>
                    <a:gd name="T9" fmla="*/ 231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234">
                      <a:moveTo>
                        <a:pt x="0" y="231"/>
                      </a:moveTo>
                      <a:lnTo>
                        <a:pt x="147" y="0"/>
                      </a:lnTo>
                      <a:lnTo>
                        <a:pt x="154" y="6"/>
                      </a:lnTo>
                      <a:lnTo>
                        <a:pt x="7" y="234"/>
                      </a:lnTo>
                      <a:lnTo>
                        <a:pt x="0" y="231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29" name="Freeform 291"/>
                <p:cNvSpPr>
                  <a:spLocks/>
                </p:cNvSpPr>
                <p:nvPr/>
              </p:nvSpPr>
              <p:spPr bwMode="auto">
                <a:xfrm>
                  <a:off x="2363" y="293"/>
                  <a:ext cx="154" cy="234"/>
                </a:xfrm>
                <a:custGeom>
                  <a:avLst/>
                  <a:gdLst>
                    <a:gd name="T0" fmla="*/ 0 w 154"/>
                    <a:gd name="T1" fmla="*/ 229 h 234"/>
                    <a:gd name="T2" fmla="*/ 146 w 154"/>
                    <a:gd name="T3" fmla="*/ 0 h 234"/>
                    <a:gd name="T4" fmla="*/ 154 w 154"/>
                    <a:gd name="T5" fmla="*/ 4 h 234"/>
                    <a:gd name="T6" fmla="*/ 6 w 154"/>
                    <a:gd name="T7" fmla="*/ 234 h 234"/>
                    <a:gd name="T8" fmla="*/ 0 w 154"/>
                    <a:gd name="T9" fmla="*/ 22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234">
                      <a:moveTo>
                        <a:pt x="0" y="229"/>
                      </a:moveTo>
                      <a:lnTo>
                        <a:pt x="146" y="0"/>
                      </a:lnTo>
                      <a:lnTo>
                        <a:pt x="154" y="4"/>
                      </a:lnTo>
                      <a:lnTo>
                        <a:pt x="6" y="234"/>
                      </a:lnTo>
                      <a:lnTo>
                        <a:pt x="0" y="229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30" name="Freeform 292"/>
                <p:cNvSpPr>
                  <a:spLocks/>
                </p:cNvSpPr>
                <p:nvPr/>
              </p:nvSpPr>
              <p:spPr bwMode="auto">
                <a:xfrm>
                  <a:off x="2374" y="301"/>
                  <a:ext cx="154" cy="234"/>
                </a:xfrm>
                <a:custGeom>
                  <a:avLst/>
                  <a:gdLst>
                    <a:gd name="T0" fmla="*/ 0 w 154"/>
                    <a:gd name="T1" fmla="*/ 229 h 234"/>
                    <a:gd name="T2" fmla="*/ 148 w 154"/>
                    <a:gd name="T3" fmla="*/ 0 h 234"/>
                    <a:gd name="T4" fmla="*/ 154 w 154"/>
                    <a:gd name="T5" fmla="*/ 4 h 234"/>
                    <a:gd name="T6" fmla="*/ 8 w 154"/>
                    <a:gd name="T7" fmla="*/ 234 h 234"/>
                    <a:gd name="T8" fmla="*/ 0 w 154"/>
                    <a:gd name="T9" fmla="*/ 22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234">
                      <a:moveTo>
                        <a:pt x="0" y="229"/>
                      </a:moveTo>
                      <a:lnTo>
                        <a:pt x="148" y="0"/>
                      </a:lnTo>
                      <a:lnTo>
                        <a:pt x="154" y="4"/>
                      </a:lnTo>
                      <a:lnTo>
                        <a:pt x="8" y="234"/>
                      </a:lnTo>
                      <a:lnTo>
                        <a:pt x="0" y="229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31" name="Freeform 293"/>
                <p:cNvSpPr>
                  <a:spLocks/>
                </p:cNvSpPr>
                <p:nvPr/>
              </p:nvSpPr>
              <p:spPr bwMode="auto">
                <a:xfrm>
                  <a:off x="2387" y="308"/>
                  <a:ext cx="154" cy="234"/>
                </a:xfrm>
                <a:custGeom>
                  <a:avLst/>
                  <a:gdLst>
                    <a:gd name="T0" fmla="*/ 0 w 154"/>
                    <a:gd name="T1" fmla="*/ 229 h 234"/>
                    <a:gd name="T2" fmla="*/ 148 w 154"/>
                    <a:gd name="T3" fmla="*/ 0 h 234"/>
                    <a:gd name="T4" fmla="*/ 154 w 154"/>
                    <a:gd name="T5" fmla="*/ 6 h 234"/>
                    <a:gd name="T6" fmla="*/ 7 w 154"/>
                    <a:gd name="T7" fmla="*/ 234 h 234"/>
                    <a:gd name="T8" fmla="*/ 0 w 154"/>
                    <a:gd name="T9" fmla="*/ 22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234">
                      <a:moveTo>
                        <a:pt x="0" y="229"/>
                      </a:moveTo>
                      <a:lnTo>
                        <a:pt x="148" y="0"/>
                      </a:lnTo>
                      <a:lnTo>
                        <a:pt x="154" y="6"/>
                      </a:lnTo>
                      <a:lnTo>
                        <a:pt x="7" y="234"/>
                      </a:lnTo>
                      <a:lnTo>
                        <a:pt x="0" y="229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32" name="Freeform 294"/>
                <p:cNvSpPr>
                  <a:spLocks/>
                </p:cNvSpPr>
                <p:nvPr/>
              </p:nvSpPr>
              <p:spPr bwMode="auto">
                <a:xfrm>
                  <a:off x="2400" y="316"/>
                  <a:ext cx="154" cy="234"/>
                </a:xfrm>
                <a:custGeom>
                  <a:avLst/>
                  <a:gdLst>
                    <a:gd name="T0" fmla="*/ 0 w 154"/>
                    <a:gd name="T1" fmla="*/ 230 h 234"/>
                    <a:gd name="T2" fmla="*/ 146 w 154"/>
                    <a:gd name="T3" fmla="*/ 0 h 234"/>
                    <a:gd name="T4" fmla="*/ 154 w 154"/>
                    <a:gd name="T5" fmla="*/ 5 h 234"/>
                    <a:gd name="T6" fmla="*/ 6 w 154"/>
                    <a:gd name="T7" fmla="*/ 234 h 234"/>
                    <a:gd name="T8" fmla="*/ 0 w 154"/>
                    <a:gd name="T9" fmla="*/ 230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234">
                      <a:moveTo>
                        <a:pt x="0" y="230"/>
                      </a:moveTo>
                      <a:lnTo>
                        <a:pt x="146" y="0"/>
                      </a:lnTo>
                      <a:lnTo>
                        <a:pt x="154" y="5"/>
                      </a:lnTo>
                      <a:lnTo>
                        <a:pt x="6" y="234"/>
                      </a:lnTo>
                      <a:lnTo>
                        <a:pt x="0" y="230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33" name="Freeform 295"/>
                <p:cNvSpPr>
                  <a:spLocks/>
                </p:cNvSpPr>
                <p:nvPr/>
              </p:nvSpPr>
              <p:spPr bwMode="auto">
                <a:xfrm>
                  <a:off x="2412" y="325"/>
                  <a:ext cx="154" cy="234"/>
                </a:xfrm>
                <a:custGeom>
                  <a:avLst/>
                  <a:gdLst>
                    <a:gd name="T0" fmla="*/ 0 w 154"/>
                    <a:gd name="T1" fmla="*/ 229 h 234"/>
                    <a:gd name="T2" fmla="*/ 147 w 154"/>
                    <a:gd name="T3" fmla="*/ 0 h 234"/>
                    <a:gd name="T4" fmla="*/ 154 w 154"/>
                    <a:gd name="T5" fmla="*/ 4 h 234"/>
                    <a:gd name="T6" fmla="*/ 6 w 154"/>
                    <a:gd name="T7" fmla="*/ 234 h 234"/>
                    <a:gd name="T8" fmla="*/ 0 w 154"/>
                    <a:gd name="T9" fmla="*/ 22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234">
                      <a:moveTo>
                        <a:pt x="0" y="229"/>
                      </a:moveTo>
                      <a:lnTo>
                        <a:pt x="147" y="0"/>
                      </a:lnTo>
                      <a:lnTo>
                        <a:pt x="154" y="4"/>
                      </a:lnTo>
                      <a:lnTo>
                        <a:pt x="6" y="234"/>
                      </a:lnTo>
                      <a:lnTo>
                        <a:pt x="0" y="229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34" name="Freeform 296"/>
                <p:cNvSpPr>
                  <a:spLocks/>
                </p:cNvSpPr>
                <p:nvPr/>
              </p:nvSpPr>
              <p:spPr bwMode="auto">
                <a:xfrm>
                  <a:off x="2424" y="508"/>
                  <a:ext cx="41" cy="58"/>
                </a:xfrm>
                <a:custGeom>
                  <a:avLst/>
                  <a:gdLst>
                    <a:gd name="T0" fmla="*/ 0 w 41"/>
                    <a:gd name="T1" fmla="*/ 53 h 58"/>
                    <a:gd name="T2" fmla="*/ 34 w 41"/>
                    <a:gd name="T3" fmla="*/ 0 h 58"/>
                    <a:gd name="T4" fmla="*/ 41 w 41"/>
                    <a:gd name="T5" fmla="*/ 5 h 58"/>
                    <a:gd name="T6" fmla="*/ 7 w 41"/>
                    <a:gd name="T7" fmla="*/ 58 h 58"/>
                    <a:gd name="T8" fmla="*/ 0 w 41"/>
                    <a:gd name="T9" fmla="*/ 53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58">
                      <a:moveTo>
                        <a:pt x="0" y="53"/>
                      </a:moveTo>
                      <a:lnTo>
                        <a:pt x="34" y="0"/>
                      </a:lnTo>
                      <a:lnTo>
                        <a:pt x="41" y="5"/>
                      </a:lnTo>
                      <a:lnTo>
                        <a:pt x="7" y="58"/>
                      </a:lnTo>
                      <a:lnTo>
                        <a:pt x="0" y="53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35" name="Freeform 297"/>
                <p:cNvSpPr>
                  <a:spLocks/>
                </p:cNvSpPr>
                <p:nvPr/>
              </p:nvSpPr>
              <p:spPr bwMode="auto">
                <a:xfrm>
                  <a:off x="2243" y="187"/>
                  <a:ext cx="134" cy="134"/>
                </a:xfrm>
                <a:custGeom>
                  <a:avLst/>
                  <a:gdLst>
                    <a:gd name="T0" fmla="*/ 100 w 106"/>
                    <a:gd name="T1" fmla="*/ 43 h 106"/>
                    <a:gd name="T2" fmla="*/ 43 w 106"/>
                    <a:gd name="T3" fmla="*/ 6 h 106"/>
                    <a:gd name="T4" fmla="*/ 6 w 106"/>
                    <a:gd name="T5" fmla="*/ 64 h 106"/>
                    <a:gd name="T6" fmla="*/ 64 w 106"/>
                    <a:gd name="T7" fmla="*/ 100 h 106"/>
                    <a:gd name="T8" fmla="*/ 100 w 106"/>
                    <a:gd name="T9" fmla="*/ 43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06">
                      <a:moveTo>
                        <a:pt x="100" y="43"/>
                      </a:moveTo>
                      <a:cubicBezTo>
                        <a:pt x="95" y="17"/>
                        <a:pt x="69" y="0"/>
                        <a:pt x="43" y="6"/>
                      </a:cubicBezTo>
                      <a:cubicBezTo>
                        <a:pt x="17" y="12"/>
                        <a:pt x="0" y="38"/>
                        <a:pt x="6" y="64"/>
                      </a:cubicBezTo>
                      <a:cubicBezTo>
                        <a:pt x="12" y="90"/>
                        <a:pt x="38" y="106"/>
                        <a:pt x="64" y="100"/>
                      </a:cubicBezTo>
                      <a:cubicBezTo>
                        <a:pt x="90" y="95"/>
                        <a:pt x="106" y="69"/>
                        <a:pt x="100" y="43"/>
                      </a:cubicBezTo>
                    </a:path>
                  </a:pathLst>
                </a:custGeom>
                <a:solidFill>
                  <a:srgbClr val="39B54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36" name="Freeform 298"/>
                <p:cNvSpPr>
                  <a:spLocks/>
                </p:cNvSpPr>
                <p:nvPr/>
              </p:nvSpPr>
              <p:spPr bwMode="auto">
                <a:xfrm>
                  <a:off x="2180" y="247"/>
                  <a:ext cx="134" cy="134"/>
                </a:xfrm>
                <a:custGeom>
                  <a:avLst/>
                  <a:gdLst>
                    <a:gd name="T0" fmla="*/ 100 w 106"/>
                    <a:gd name="T1" fmla="*/ 43 h 106"/>
                    <a:gd name="T2" fmla="*/ 43 w 106"/>
                    <a:gd name="T3" fmla="*/ 6 h 106"/>
                    <a:gd name="T4" fmla="*/ 6 w 106"/>
                    <a:gd name="T5" fmla="*/ 64 h 106"/>
                    <a:gd name="T6" fmla="*/ 64 w 106"/>
                    <a:gd name="T7" fmla="*/ 101 h 106"/>
                    <a:gd name="T8" fmla="*/ 100 w 106"/>
                    <a:gd name="T9" fmla="*/ 43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06">
                      <a:moveTo>
                        <a:pt x="100" y="43"/>
                      </a:moveTo>
                      <a:cubicBezTo>
                        <a:pt x="95" y="17"/>
                        <a:pt x="69" y="0"/>
                        <a:pt x="43" y="6"/>
                      </a:cubicBezTo>
                      <a:cubicBezTo>
                        <a:pt x="17" y="12"/>
                        <a:pt x="0" y="38"/>
                        <a:pt x="6" y="64"/>
                      </a:cubicBezTo>
                      <a:cubicBezTo>
                        <a:pt x="12" y="90"/>
                        <a:pt x="38" y="106"/>
                        <a:pt x="64" y="101"/>
                      </a:cubicBezTo>
                      <a:cubicBezTo>
                        <a:pt x="90" y="95"/>
                        <a:pt x="106" y="69"/>
                        <a:pt x="100" y="43"/>
                      </a:cubicBezTo>
                    </a:path>
                  </a:pathLst>
                </a:custGeom>
                <a:solidFill>
                  <a:srgbClr val="EE2A7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37" name="Freeform 299"/>
                <p:cNvSpPr>
                  <a:spLocks/>
                </p:cNvSpPr>
                <p:nvPr/>
              </p:nvSpPr>
              <p:spPr bwMode="auto">
                <a:xfrm>
                  <a:off x="2249" y="253"/>
                  <a:ext cx="46" cy="45"/>
                </a:xfrm>
                <a:custGeom>
                  <a:avLst/>
                  <a:gdLst>
                    <a:gd name="T0" fmla="*/ 0 w 36"/>
                    <a:gd name="T1" fmla="*/ 0 h 36"/>
                    <a:gd name="T2" fmla="*/ 1 w 36"/>
                    <a:gd name="T3" fmla="*/ 12 h 36"/>
                    <a:gd name="T4" fmla="*/ 14 w 36"/>
                    <a:gd name="T5" fmla="*/ 36 h 36"/>
                    <a:gd name="T6" fmla="*/ 36 w 36"/>
                    <a:gd name="T7" fmla="*/ 19 h 36"/>
                    <a:gd name="T8" fmla="*/ 0 w 36"/>
                    <a:gd name="T9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36">
                      <a:moveTo>
                        <a:pt x="0" y="0"/>
                      </a:moveTo>
                      <a:cubicBezTo>
                        <a:pt x="0" y="4"/>
                        <a:pt x="0" y="8"/>
                        <a:pt x="1" y="12"/>
                      </a:cubicBezTo>
                      <a:cubicBezTo>
                        <a:pt x="3" y="21"/>
                        <a:pt x="8" y="29"/>
                        <a:pt x="14" y="36"/>
                      </a:cubicBezTo>
                      <a:cubicBezTo>
                        <a:pt x="20" y="28"/>
                        <a:pt x="27" y="22"/>
                        <a:pt x="36" y="19"/>
                      </a:cubicBezTo>
                      <a:cubicBezTo>
                        <a:pt x="28" y="8"/>
                        <a:pt x="14" y="1"/>
                        <a:pt x="0" y="0"/>
                      </a:cubicBezTo>
                    </a:path>
                  </a:pathLst>
                </a:custGeom>
                <a:solidFill>
                  <a:srgbClr val="E0206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38" name="Freeform 300"/>
                <p:cNvSpPr>
                  <a:spLocks/>
                </p:cNvSpPr>
                <p:nvPr/>
              </p:nvSpPr>
              <p:spPr bwMode="auto">
                <a:xfrm>
                  <a:off x="2250" y="267"/>
                  <a:ext cx="134" cy="134"/>
                </a:xfrm>
                <a:custGeom>
                  <a:avLst/>
                  <a:gdLst>
                    <a:gd name="T0" fmla="*/ 100 w 106"/>
                    <a:gd name="T1" fmla="*/ 42 h 106"/>
                    <a:gd name="T2" fmla="*/ 42 w 106"/>
                    <a:gd name="T3" fmla="*/ 6 h 106"/>
                    <a:gd name="T4" fmla="*/ 6 w 106"/>
                    <a:gd name="T5" fmla="*/ 63 h 106"/>
                    <a:gd name="T6" fmla="*/ 63 w 106"/>
                    <a:gd name="T7" fmla="*/ 100 h 106"/>
                    <a:gd name="T8" fmla="*/ 100 w 106"/>
                    <a:gd name="T9" fmla="*/ 42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06">
                      <a:moveTo>
                        <a:pt x="100" y="42"/>
                      </a:moveTo>
                      <a:cubicBezTo>
                        <a:pt x="94" y="16"/>
                        <a:pt x="68" y="0"/>
                        <a:pt x="42" y="6"/>
                      </a:cubicBezTo>
                      <a:cubicBezTo>
                        <a:pt x="16" y="11"/>
                        <a:pt x="0" y="37"/>
                        <a:pt x="6" y="63"/>
                      </a:cubicBezTo>
                      <a:cubicBezTo>
                        <a:pt x="11" y="89"/>
                        <a:pt x="37" y="106"/>
                        <a:pt x="63" y="100"/>
                      </a:cubicBezTo>
                      <a:cubicBezTo>
                        <a:pt x="89" y="94"/>
                        <a:pt x="106" y="68"/>
                        <a:pt x="100" y="42"/>
                      </a:cubicBezTo>
                    </a:path>
                  </a:pathLst>
                </a:custGeom>
                <a:solidFill>
                  <a:srgbClr val="27AA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39" name="Freeform 301"/>
                <p:cNvSpPr>
                  <a:spLocks/>
                </p:cNvSpPr>
                <p:nvPr/>
              </p:nvSpPr>
              <p:spPr bwMode="auto">
                <a:xfrm>
                  <a:off x="2258" y="34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8F2C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40" name="Freeform 302"/>
                <p:cNvSpPr>
                  <a:spLocks/>
                </p:cNvSpPr>
                <p:nvPr/>
              </p:nvSpPr>
              <p:spPr bwMode="auto">
                <a:xfrm>
                  <a:off x="2253" y="290"/>
                  <a:ext cx="54" cy="80"/>
                </a:xfrm>
                <a:custGeom>
                  <a:avLst/>
                  <a:gdLst>
                    <a:gd name="T0" fmla="*/ 17 w 43"/>
                    <a:gd name="T1" fmla="*/ 0 h 64"/>
                    <a:gd name="T2" fmla="*/ 4 w 43"/>
                    <a:gd name="T3" fmla="*/ 45 h 64"/>
                    <a:gd name="T4" fmla="*/ 4 w 43"/>
                    <a:gd name="T5" fmla="*/ 45 h 64"/>
                    <a:gd name="T6" fmla="*/ 4 w 43"/>
                    <a:gd name="T7" fmla="*/ 45 h 64"/>
                    <a:gd name="T8" fmla="*/ 13 w 43"/>
                    <a:gd name="T9" fmla="*/ 64 h 64"/>
                    <a:gd name="T10" fmla="*/ 43 w 43"/>
                    <a:gd name="T11" fmla="*/ 21 h 64"/>
                    <a:gd name="T12" fmla="*/ 11 w 43"/>
                    <a:gd name="T13" fmla="*/ 7 h 64"/>
                    <a:gd name="T14" fmla="*/ 17 w 43"/>
                    <a:gd name="T15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3" h="64">
                      <a:moveTo>
                        <a:pt x="17" y="0"/>
                      </a:moveTo>
                      <a:cubicBezTo>
                        <a:pt x="5" y="12"/>
                        <a:pt x="0" y="28"/>
                        <a:pt x="4" y="45"/>
                      </a:cubicBezTo>
                      <a:cubicBezTo>
                        <a:pt x="4" y="45"/>
                        <a:pt x="4" y="45"/>
                        <a:pt x="4" y="45"/>
                      </a:cubicBezTo>
                      <a:cubicBezTo>
                        <a:pt x="4" y="45"/>
                        <a:pt x="4" y="45"/>
                        <a:pt x="4" y="45"/>
                      </a:cubicBezTo>
                      <a:cubicBezTo>
                        <a:pt x="5" y="52"/>
                        <a:pt x="8" y="59"/>
                        <a:pt x="13" y="64"/>
                      </a:cubicBezTo>
                      <a:cubicBezTo>
                        <a:pt x="31" y="57"/>
                        <a:pt x="43" y="40"/>
                        <a:pt x="43" y="21"/>
                      </a:cubicBezTo>
                      <a:cubicBezTo>
                        <a:pt x="31" y="20"/>
                        <a:pt x="20" y="15"/>
                        <a:pt x="11" y="7"/>
                      </a:cubicBezTo>
                      <a:cubicBezTo>
                        <a:pt x="13" y="4"/>
                        <a:pt x="15" y="2"/>
                        <a:pt x="17" y="0"/>
                      </a:cubicBezTo>
                    </a:path>
                  </a:pathLst>
                </a:custGeom>
                <a:solidFill>
                  <a:srgbClr val="5352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41" name="Freeform 303"/>
                <p:cNvSpPr>
                  <a:spLocks noEditPoints="1"/>
                </p:cNvSpPr>
                <p:nvPr/>
              </p:nvSpPr>
              <p:spPr bwMode="auto">
                <a:xfrm>
                  <a:off x="2301" y="272"/>
                  <a:ext cx="16" cy="2"/>
                </a:xfrm>
                <a:custGeom>
                  <a:avLst/>
                  <a:gdLst>
                    <a:gd name="T0" fmla="*/ 0 w 13"/>
                    <a:gd name="T1" fmla="*/ 2 h 2"/>
                    <a:gd name="T2" fmla="*/ 0 w 13"/>
                    <a:gd name="T3" fmla="*/ 2 h 2"/>
                    <a:gd name="T4" fmla="*/ 0 w 13"/>
                    <a:gd name="T5" fmla="*/ 2 h 2"/>
                    <a:gd name="T6" fmla="*/ 13 w 13"/>
                    <a:gd name="T7" fmla="*/ 0 h 2"/>
                    <a:gd name="T8" fmla="*/ 2 w 13"/>
                    <a:gd name="T9" fmla="*/ 2 h 2"/>
                    <a:gd name="T10" fmla="*/ 0 w 13"/>
                    <a:gd name="T11" fmla="*/ 2 h 2"/>
                    <a:gd name="T12" fmla="*/ 2 w 13"/>
                    <a:gd name="T13" fmla="*/ 2 h 2"/>
                    <a:gd name="T14" fmla="*/ 13 w 13"/>
                    <a:gd name="T15" fmla="*/ 0 h 2"/>
                    <a:gd name="T16" fmla="*/ 13 w 13"/>
                    <a:gd name="T1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2"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13" y="0"/>
                      </a:moveTo>
                      <a:cubicBezTo>
                        <a:pt x="9" y="0"/>
                        <a:pt x="6" y="1"/>
                        <a:pt x="2" y="2"/>
                      </a:cubicBezTo>
                      <a:cubicBezTo>
                        <a:pt x="2" y="2"/>
                        <a:pt x="1" y="2"/>
                        <a:pt x="0" y="2"/>
                      </a:cubicBezTo>
                      <a:cubicBezTo>
                        <a:pt x="1" y="2"/>
                        <a:pt x="2" y="2"/>
                        <a:pt x="2" y="2"/>
                      </a:cubicBezTo>
                      <a:cubicBezTo>
                        <a:pt x="6" y="1"/>
                        <a:pt x="9" y="0"/>
                        <a:pt x="13" y="0"/>
                      </a:cubicBezTo>
                      <a:cubicBezTo>
                        <a:pt x="13" y="0"/>
                        <a:pt x="13" y="0"/>
                        <a:pt x="13" y="0"/>
                      </a:cubicBezTo>
                    </a:path>
                  </a:pathLst>
                </a:custGeom>
                <a:solidFill>
                  <a:srgbClr val="25889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42" name="Freeform 304"/>
                <p:cNvSpPr>
                  <a:spLocks/>
                </p:cNvSpPr>
                <p:nvPr/>
              </p:nvSpPr>
              <p:spPr bwMode="auto">
                <a:xfrm>
                  <a:off x="2274" y="272"/>
                  <a:ext cx="86" cy="44"/>
                </a:xfrm>
                <a:custGeom>
                  <a:avLst/>
                  <a:gdLst>
                    <a:gd name="T0" fmla="*/ 34 w 68"/>
                    <a:gd name="T1" fmla="*/ 0 h 35"/>
                    <a:gd name="T2" fmla="*/ 23 w 68"/>
                    <a:gd name="T3" fmla="*/ 2 h 35"/>
                    <a:gd name="T4" fmla="*/ 21 w 68"/>
                    <a:gd name="T5" fmla="*/ 2 h 35"/>
                    <a:gd name="T6" fmla="*/ 21 w 68"/>
                    <a:gd name="T7" fmla="*/ 2 h 35"/>
                    <a:gd name="T8" fmla="*/ 21 w 68"/>
                    <a:gd name="T9" fmla="*/ 2 h 35"/>
                    <a:gd name="T10" fmla="*/ 0 w 68"/>
                    <a:gd name="T11" fmla="*/ 14 h 35"/>
                    <a:gd name="T12" fmla="*/ 16 w 68"/>
                    <a:gd name="T13" fmla="*/ 4 h 35"/>
                    <a:gd name="T14" fmla="*/ 25 w 68"/>
                    <a:gd name="T15" fmla="*/ 23 h 35"/>
                    <a:gd name="T16" fmla="*/ 26 w 68"/>
                    <a:gd name="T17" fmla="*/ 35 h 35"/>
                    <a:gd name="T18" fmla="*/ 28 w 68"/>
                    <a:gd name="T19" fmla="*/ 35 h 35"/>
                    <a:gd name="T20" fmla="*/ 39 w 68"/>
                    <a:gd name="T21" fmla="*/ 33 h 35"/>
                    <a:gd name="T22" fmla="*/ 68 w 68"/>
                    <a:gd name="T23" fmla="*/ 14 h 35"/>
                    <a:gd name="T24" fmla="*/ 34 w 68"/>
                    <a:gd name="T25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8" h="35">
                      <a:moveTo>
                        <a:pt x="34" y="0"/>
                      </a:moveTo>
                      <a:cubicBezTo>
                        <a:pt x="30" y="0"/>
                        <a:pt x="27" y="1"/>
                        <a:pt x="23" y="2"/>
                      </a:cubicBezTo>
                      <a:cubicBezTo>
                        <a:pt x="23" y="2"/>
                        <a:pt x="22" y="2"/>
                        <a:pt x="21" y="2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13" y="4"/>
                        <a:pt x="6" y="9"/>
                        <a:pt x="0" y="14"/>
                      </a:cubicBezTo>
                      <a:cubicBezTo>
                        <a:pt x="4" y="10"/>
                        <a:pt x="10" y="6"/>
                        <a:pt x="16" y="4"/>
                      </a:cubicBezTo>
                      <a:cubicBezTo>
                        <a:pt x="21" y="9"/>
                        <a:pt x="24" y="16"/>
                        <a:pt x="25" y="23"/>
                      </a:cubicBezTo>
                      <a:cubicBezTo>
                        <a:pt x="26" y="27"/>
                        <a:pt x="27" y="31"/>
                        <a:pt x="26" y="35"/>
                      </a:cubicBezTo>
                      <a:cubicBezTo>
                        <a:pt x="27" y="35"/>
                        <a:pt x="28" y="35"/>
                        <a:pt x="28" y="35"/>
                      </a:cubicBezTo>
                      <a:cubicBezTo>
                        <a:pt x="32" y="35"/>
                        <a:pt x="35" y="34"/>
                        <a:pt x="39" y="33"/>
                      </a:cubicBezTo>
                      <a:cubicBezTo>
                        <a:pt x="51" y="31"/>
                        <a:pt x="61" y="24"/>
                        <a:pt x="68" y="14"/>
                      </a:cubicBezTo>
                      <a:cubicBezTo>
                        <a:pt x="59" y="6"/>
                        <a:pt x="47" y="0"/>
                        <a:pt x="34" y="0"/>
                      </a:cubicBezTo>
                    </a:path>
                  </a:pathLst>
                </a:custGeom>
                <a:solidFill>
                  <a:srgbClr val="1F85C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43" name="Freeform 305"/>
                <p:cNvSpPr>
                  <a:spLocks/>
                </p:cNvSpPr>
                <p:nvPr/>
              </p:nvSpPr>
              <p:spPr bwMode="auto">
                <a:xfrm>
                  <a:off x="2267" y="277"/>
                  <a:ext cx="41" cy="39"/>
                </a:xfrm>
                <a:custGeom>
                  <a:avLst/>
                  <a:gdLst>
                    <a:gd name="T0" fmla="*/ 22 w 33"/>
                    <a:gd name="T1" fmla="*/ 0 h 31"/>
                    <a:gd name="T2" fmla="*/ 6 w 33"/>
                    <a:gd name="T3" fmla="*/ 10 h 31"/>
                    <a:gd name="T4" fmla="*/ 0 w 33"/>
                    <a:gd name="T5" fmla="*/ 17 h 31"/>
                    <a:gd name="T6" fmla="*/ 32 w 33"/>
                    <a:gd name="T7" fmla="*/ 31 h 31"/>
                    <a:gd name="T8" fmla="*/ 31 w 33"/>
                    <a:gd name="T9" fmla="*/ 19 h 31"/>
                    <a:gd name="T10" fmla="*/ 22 w 33"/>
                    <a:gd name="T11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3" h="31">
                      <a:moveTo>
                        <a:pt x="22" y="0"/>
                      </a:moveTo>
                      <a:cubicBezTo>
                        <a:pt x="16" y="2"/>
                        <a:pt x="10" y="6"/>
                        <a:pt x="6" y="10"/>
                      </a:cubicBezTo>
                      <a:cubicBezTo>
                        <a:pt x="4" y="12"/>
                        <a:pt x="2" y="14"/>
                        <a:pt x="0" y="17"/>
                      </a:cubicBezTo>
                      <a:cubicBezTo>
                        <a:pt x="9" y="25"/>
                        <a:pt x="20" y="30"/>
                        <a:pt x="32" y="31"/>
                      </a:cubicBezTo>
                      <a:cubicBezTo>
                        <a:pt x="33" y="27"/>
                        <a:pt x="32" y="23"/>
                        <a:pt x="31" y="19"/>
                      </a:cubicBezTo>
                      <a:cubicBezTo>
                        <a:pt x="30" y="12"/>
                        <a:pt x="27" y="5"/>
                        <a:pt x="22" y="0"/>
                      </a:cubicBezTo>
                    </a:path>
                  </a:pathLst>
                </a:custGeom>
                <a:solidFill>
                  <a:srgbClr val="2C6B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44" name="Freeform 306"/>
                <p:cNvSpPr>
                  <a:spLocks/>
                </p:cNvSpPr>
                <p:nvPr/>
              </p:nvSpPr>
              <p:spPr bwMode="auto">
                <a:xfrm>
                  <a:off x="697" y="1255"/>
                  <a:ext cx="347" cy="403"/>
                </a:xfrm>
                <a:custGeom>
                  <a:avLst/>
                  <a:gdLst>
                    <a:gd name="T0" fmla="*/ 273 w 275"/>
                    <a:gd name="T1" fmla="*/ 234 h 319"/>
                    <a:gd name="T2" fmla="*/ 271 w 275"/>
                    <a:gd name="T3" fmla="*/ 244 h 319"/>
                    <a:gd name="T4" fmla="*/ 149 w 275"/>
                    <a:gd name="T5" fmla="*/ 317 h 319"/>
                    <a:gd name="T6" fmla="*/ 140 w 275"/>
                    <a:gd name="T7" fmla="*/ 314 h 319"/>
                    <a:gd name="T8" fmla="*/ 2 w 275"/>
                    <a:gd name="T9" fmla="*/ 84 h 319"/>
                    <a:gd name="T10" fmla="*/ 4 w 275"/>
                    <a:gd name="T11" fmla="*/ 75 h 319"/>
                    <a:gd name="T12" fmla="*/ 126 w 275"/>
                    <a:gd name="T13" fmla="*/ 2 h 319"/>
                    <a:gd name="T14" fmla="*/ 135 w 275"/>
                    <a:gd name="T15" fmla="*/ 4 h 319"/>
                    <a:gd name="T16" fmla="*/ 273 w 275"/>
                    <a:gd name="T17" fmla="*/ 234 h 3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75" h="319">
                      <a:moveTo>
                        <a:pt x="273" y="234"/>
                      </a:moveTo>
                      <a:cubicBezTo>
                        <a:pt x="275" y="238"/>
                        <a:pt x="274" y="242"/>
                        <a:pt x="271" y="244"/>
                      </a:cubicBezTo>
                      <a:cubicBezTo>
                        <a:pt x="149" y="317"/>
                        <a:pt x="149" y="317"/>
                        <a:pt x="149" y="317"/>
                      </a:cubicBezTo>
                      <a:cubicBezTo>
                        <a:pt x="146" y="319"/>
                        <a:pt x="142" y="318"/>
                        <a:pt x="140" y="314"/>
                      </a:cubicBezTo>
                      <a:cubicBezTo>
                        <a:pt x="2" y="84"/>
                        <a:pt x="2" y="84"/>
                        <a:pt x="2" y="84"/>
                      </a:cubicBezTo>
                      <a:cubicBezTo>
                        <a:pt x="0" y="81"/>
                        <a:pt x="1" y="77"/>
                        <a:pt x="4" y="75"/>
                      </a:cubicBezTo>
                      <a:cubicBezTo>
                        <a:pt x="126" y="2"/>
                        <a:pt x="126" y="2"/>
                        <a:pt x="126" y="2"/>
                      </a:cubicBezTo>
                      <a:cubicBezTo>
                        <a:pt x="129" y="0"/>
                        <a:pt x="133" y="1"/>
                        <a:pt x="135" y="4"/>
                      </a:cubicBezTo>
                      <a:lnTo>
                        <a:pt x="273" y="23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45" name="Freeform 307"/>
                <p:cNvSpPr>
                  <a:spLocks/>
                </p:cNvSpPr>
                <p:nvPr/>
              </p:nvSpPr>
              <p:spPr bwMode="auto">
                <a:xfrm>
                  <a:off x="719" y="1288"/>
                  <a:ext cx="303" cy="336"/>
                </a:xfrm>
                <a:custGeom>
                  <a:avLst/>
                  <a:gdLst>
                    <a:gd name="T0" fmla="*/ 303 w 303"/>
                    <a:gd name="T1" fmla="*/ 240 h 336"/>
                    <a:gd name="T2" fmla="*/ 144 w 303"/>
                    <a:gd name="T3" fmla="*/ 336 h 336"/>
                    <a:gd name="T4" fmla="*/ 0 w 303"/>
                    <a:gd name="T5" fmla="*/ 95 h 336"/>
                    <a:gd name="T6" fmla="*/ 158 w 303"/>
                    <a:gd name="T7" fmla="*/ 0 h 336"/>
                    <a:gd name="T8" fmla="*/ 303 w 303"/>
                    <a:gd name="T9" fmla="*/ 240 h 3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3" h="336">
                      <a:moveTo>
                        <a:pt x="303" y="240"/>
                      </a:moveTo>
                      <a:lnTo>
                        <a:pt x="144" y="336"/>
                      </a:lnTo>
                      <a:lnTo>
                        <a:pt x="0" y="95"/>
                      </a:lnTo>
                      <a:lnTo>
                        <a:pt x="158" y="0"/>
                      </a:lnTo>
                      <a:lnTo>
                        <a:pt x="303" y="240"/>
                      </a:lnTo>
                      <a:close/>
                    </a:path>
                  </a:pathLst>
                </a:custGeom>
                <a:solidFill>
                  <a:srgbClr val="003E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46" name="Freeform 308"/>
                <p:cNvSpPr>
                  <a:spLocks/>
                </p:cNvSpPr>
                <p:nvPr/>
              </p:nvSpPr>
              <p:spPr bwMode="auto">
                <a:xfrm>
                  <a:off x="938" y="1579"/>
                  <a:ext cx="27" cy="25"/>
                </a:xfrm>
                <a:custGeom>
                  <a:avLst/>
                  <a:gdLst>
                    <a:gd name="T0" fmla="*/ 18 w 21"/>
                    <a:gd name="T1" fmla="*/ 6 h 20"/>
                    <a:gd name="T2" fmla="*/ 6 w 21"/>
                    <a:gd name="T3" fmla="*/ 3 h 20"/>
                    <a:gd name="T4" fmla="*/ 3 w 21"/>
                    <a:gd name="T5" fmla="*/ 15 h 20"/>
                    <a:gd name="T6" fmla="*/ 15 w 21"/>
                    <a:gd name="T7" fmla="*/ 18 h 20"/>
                    <a:gd name="T8" fmla="*/ 18 w 21"/>
                    <a:gd name="T9" fmla="*/ 6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" h="20">
                      <a:moveTo>
                        <a:pt x="18" y="6"/>
                      </a:moveTo>
                      <a:cubicBezTo>
                        <a:pt x="16" y="1"/>
                        <a:pt x="10" y="0"/>
                        <a:pt x="6" y="3"/>
                      </a:cubicBezTo>
                      <a:cubicBezTo>
                        <a:pt x="2" y="5"/>
                        <a:pt x="0" y="11"/>
                        <a:pt x="3" y="15"/>
                      </a:cubicBezTo>
                      <a:cubicBezTo>
                        <a:pt x="6" y="19"/>
                        <a:pt x="11" y="20"/>
                        <a:pt x="15" y="18"/>
                      </a:cubicBezTo>
                      <a:cubicBezTo>
                        <a:pt x="20" y="15"/>
                        <a:pt x="21" y="10"/>
                        <a:pt x="18" y="6"/>
                      </a:cubicBezTo>
                      <a:close/>
                    </a:path>
                  </a:pathLst>
                </a:custGeom>
                <a:solidFill>
                  <a:srgbClr val="003E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47" name="Freeform 309"/>
                <p:cNvSpPr>
                  <a:spLocks/>
                </p:cNvSpPr>
                <p:nvPr/>
              </p:nvSpPr>
              <p:spPr bwMode="auto">
                <a:xfrm>
                  <a:off x="783" y="1313"/>
                  <a:ext cx="11" cy="12"/>
                </a:xfrm>
                <a:custGeom>
                  <a:avLst/>
                  <a:gdLst>
                    <a:gd name="T0" fmla="*/ 8 w 9"/>
                    <a:gd name="T1" fmla="*/ 3 h 9"/>
                    <a:gd name="T2" fmla="*/ 2 w 9"/>
                    <a:gd name="T3" fmla="*/ 1 h 9"/>
                    <a:gd name="T4" fmla="*/ 1 w 9"/>
                    <a:gd name="T5" fmla="*/ 7 h 9"/>
                    <a:gd name="T6" fmla="*/ 7 w 9"/>
                    <a:gd name="T7" fmla="*/ 8 h 9"/>
                    <a:gd name="T8" fmla="*/ 8 w 9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9">
                      <a:moveTo>
                        <a:pt x="8" y="3"/>
                      </a:moveTo>
                      <a:cubicBezTo>
                        <a:pt x="7" y="1"/>
                        <a:pt x="4" y="0"/>
                        <a:pt x="2" y="1"/>
                      </a:cubicBezTo>
                      <a:cubicBezTo>
                        <a:pt x="1" y="2"/>
                        <a:pt x="0" y="5"/>
                        <a:pt x="1" y="7"/>
                      </a:cubicBezTo>
                      <a:cubicBezTo>
                        <a:pt x="2" y="9"/>
                        <a:pt x="5" y="9"/>
                        <a:pt x="7" y="8"/>
                      </a:cubicBezTo>
                      <a:cubicBezTo>
                        <a:pt x="9" y="7"/>
                        <a:pt x="9" y="5"/>
                        <a:pt x="8" y="3"/>
                      </a:cubicBezTo>
                      <a:close/>
                    </a:path>
                  </a:pathLst>
                </a:custGeom>
                <a:solidFill>
                  <a:srgbClr val="003E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48" name="Freeform 310"/>
                <p:cNvSpPr>
                  <a:spLocks/>
                </p:cNvSpPr>
                <p:nvPr/>
              </p:nvSpPr>
              <p:spPr bwMode="auto">
                <a:xfrm>
                  <a:off x="1148" y="555"/>
                  <a:ext cx="382" cy="249"/>
                </a:xfrm>
                <a:custGeom>
                  <a:avLst/>
                  <a:gdLst>
                    <a:gd name="T0" fmla="*/ 272 w 302"/>
                    <a:gd name="T1" fmla="*/ 0 h 197"/>
                    <a:gd name="T2" fmla="*/ 280 w 302"/>
                    <a:gd name="T3" fmla="*/ 6 h 197"/>
                    <a:gd name="T4" fmla="*/ 302 w 302"/>
                    <a:gd name="T5" fmla="*/ 146 h 197"/>
                    <a:gd name="T6" fmla="*/ 296 w 302"/>
                    <a:gd name="T7" fmla="*/ 154 h 197"/>
                    <a:gd name="T8" fmla="*/ 31 w 302"/>
                    <a:gd name="T9" fmla="*/ 196 h 197"/>
                    <a:gd name="T10" fmla="*/ 23 w 302"/>
                    <a:gd name="T11" fmla="*/ 190 h 197"/>
                    <a:gd name="T12" fmla="*/ 1 w 302"/>
                    <a:gd name="T13" fmla="*/ 50 h 197"/>
                    <a:gd name="T14" fmla="*/ 7 w 302"/>
                    <a:gd name="T15" fmla="*/ 42 h 197"/>
                    <a:gd name="T16" fmla="*/ 272 w 302"/>
                    <a:gd name="T17" fmla="*/ 0 h 1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02" h="197">
                      <a:moveTo>
                        <a:pt x="272" y="0"/>
                      </a:moveTo>
                      <a:cubicBezTo>
                        <a:pt x="276" y="0"/>
                        <a:pt x="279" y="2"/>
                        <a:pt x="280" y="6"/>
                      </a:cubicBezTo>
                      <a:cubicBezTo>
                        <a:pt x="302" y="146"/>
                        <a:pt x="302" y="146"/>
                        <a:pt x="302" y="146"/>
                      </a:cubicBezTo>
                      <a:cubicBezTo>
                        <a:pt x="302" y="150"/>
                        <a:pt x="300" y="154"/>
                        <a:pt x="296" y="154"/>
                      </a:cubicBezTo>
                      <a:cubicBezTo>
                        <a:pt x="31" y="196"/>
                        <a:pt x="31" y="196"/>
                        <a:pt x="31" y="196"/>
                      </a:cubicBezTo>
                      <a:cubicBezTo>
                        <a:pt x="27" y="197"/>
                        <a:pt x="23" y="194"/>
                        <a:pt x="23" y="190"/>
                      </a:cubicBezTo>
                      <a:cubicBezTo>
                        <a:pt x="1" y="50"/>
                        <a:pt x="1" y="50"/>
                        <a:pt x="1" y="50"/>
                      </a:cubicBezTo>
                      <a:cubicBezTo>
                        <a:pt x="0" y="46"/>
                        <a:pt x="3" y="43"/>
                        <a:pt x="7" y="42"/>
                      </a:cubicBezTo>
                      <a:lnTo>
                        <a:pt x="27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49" name="Freeform 311"/>
                <p:cNvSpPr>
                  <a:spLocks/>
                </p:cNvSpPr>
                <p:nvPr/>
              </p:nvSpPr>
              <p:spPr bwMode="auto">
                <a:xfrm>
                  <a:off x="1186" y="566"/>
                  <a:ext cx="306" cy="227"/>
                </a:xfrm>
                <a:custGeom>
                  <a:avLst/>
                  <a:gdLst>
                    <a:gd name="T0" fmla="*/ 277 w 306"/>
                    <a:gd name="T1" fmla="*/ 0 h 227"/>
                    <a:gd name="T2" fmla="*/ 306 w 306"/>
                    <a:gd name="T3" fmla="*/ 182 h 227"/>
                    <a:gd name="T4" fmla="*/ 29 w 306"/>
                    <a:gd name="T5" fmla="*/ 227 h 227"/>
                    <a:gd name="T6" fmla="*/ 0 w 306"/>
                    <a:gd name="T7" fmla="*/ 43 h 227"/>
                    <a:gd name="T8" fmla="*/ 277 w 306"/>
                    <a:gd name="T9" fmla="*/ 0 h 2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6" h="227">
                      <a:moveTo>
                        <a:pt x="277" y="0"/>
                      </a:moveTo>
                      <a:lnTo>
                        <a:pt x="306" y="182"/>
                      </a:lnTo>
                      <a:lnTo>
                        <a:pt x="29" y="227"/>
                      </a:lnTo>
                      <a:lnTo>
                        <a:pt x="0" y="43"/>
                      </a:lnTo>
                      <a:lnTo>
                        <a:pt x="277" y="0"/>
                      </a:lnTo>
                      <a:close/>
                    </a:path>
                  </a:pathLst>
                </a:custGeom>
                <a:solidFill>
                  <a:srgbClr val="003E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50" name="Freeform 312"/>
                <p:cNvSpPr>
                  <a:spLocks/>
                </p:cNvSpPr>
                <p:nvPr/>
              </p:nvSpPr>
              <p:spPr bwMode="auto">
                <a:xfrm>
                  <a:off x="1483" y="642"/>
                  <a:ext cx="24" cy="24"/>
                </a:xfrm>
                <a:custGeom>
                  <a:avLst/>
                  <a:gdLst>
                    <a:gd name="T0" fmla="*/ 8 w 19"/>
                    <a:gd name="T1" fmla="*/ 1 h 19"/>
                    <a:gd name="T2" fmla="*/ 1 w 19"/>
                    <a:gd name="T3" fmla="*/ 11 h 19"/>
                    <a:gd name="T4" fmla="*/ 11 w 19"/>
                    <a:gd name="T5" fmla="*/ 19 h 19"/>
                    <a:gd name="T6" fmla="*/ 18 w 19"/>
                    <a:gd name="T7" fmla="*/ 8 h 19"/>
                    <a:gd name="T8" fmla="*/ 8 w 19"/>
                    <a:gd name="T9" fmla="*/ 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19">
                      <a:moveTo>
                        <a:pt x="8" y="1"/>
                      </a:moveTo>
                      <a:cubicBezTo>
                        <a:pt x="3" y="2"/>
                        <a:pt x="0" y="6"/>
                        <a:pt x="1" y="11"/>
                      </a:cubicBezTo>
                      <a:cubicBezTo>
                        <a:pt x="1" y="16"/>
                        <a:pt x="6" y="19"/>
                        <a:pt x="11" y="19"/>
                      </a:cubicBezTo>
                      <a:cubicBezTo>
                        <a:pt x="16" y="18"/>
                        <a:pt x="19" y="13"/>
                        <a:pt x="18" y="8"/>
                      </a:cubicBezTo>
                      <a:cubicBezTo>
                        <a:pt x="18" y="4"/>
                        <a:pt x="13" y="0"/>
                        <a:pt x="8" y="1"/>
                      </a:cubicBezTo>
                      <a:close/>
                    </a:path>
                  </a:pathLst>
                </a:custGeom>
                <a:solidFill>
                  <a:srgbClr val="003E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51" name="Freeform 313"/>
                <p:cNvSpPr>
                  <a:spLocks/>
                </p:cNvSpPr>
                <p:nvPr/>
              </p:nvSpPr>
              <p:spPr bwMode="auto">
                <a:xfrm>
                  <a:off x="1176" y="698"/>
                  <a:ext cx="11" cy="11"/>
                </a:xfrm>
                <a:custGeom>
                  <a:avLst/>
                  <a:gdLst>
                    <a:gd name="T0" fmla="*/ 4 w 9"/>
                    <a:gd name="T1" fmla="*/ 1 h 9"/>
                    <a:gd name="T2" fmla="*/ 0 w 9"/>
                    <a:gd name="T3" fmla="*/ 5 h 9"/>
                    <a:gd name="T4" fmla="*/ 5 w 9"/>
                    <a:gd name="T5" fmla="*/ 9 h 9"/>
                    <a:gd name="T6" fmla="*/ 8 w 9"/>
                    <a:gd name="T7" fmla="*/ 4 h 9"/>
                    <a:gd name="T8" fmla="*/ 4 w 9"/>
                    <a:gd name="T9" fmla="*/ 1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9">
                      <a:moveTo>
                        <a:pt x="4" y="1"/>
                      </a:moveTo>
                      <a:cubicBezTo>
                        <a:pt x="2" y="1"/>
                        <a:pt x="0" y="3"/>
                        <a:pt x="0" y="5"/>
                      </a:cubicBezTo>
                      <a:cubicBezTo>
                        <a:pt x="1" y="8"/>
                        <a:pt x="3" y="9"/>
                        <a:pt x="5" y="9"/>
                      </a:cubicBezTo>
                      <a:cubicBezTo>
                        <a:pt x="7" y="9"/>
                        <a:pt x="9" y="6"/>
                        <a:pt x="8" y="4"/>
                      </a:cubicBezTo>
                      <a:cubicBezTo>
                        <a:pt x="8" y="2"/>
                        <a:pt x="6" y="0"/>
                        <a:pt x="4" y="1"/>
                      </a:cubicBezTo>
                      <a:close/>
                    </a:path>
                  </a:pathLst>
                </a:custGeom>
                <a:solidFill>
                  <a:srgbClr val="003E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52" name="Freeform 314"/>
                <p:cNvSpPr>
                  <a:spLocks/>
                </p:cNvSpPr>
                <p:nvPr/>
              </p:nvSpPr>
              <p:spPr bwMode="auto">
                <a:xfrm>
                  <a:off x="2284" y="732"/>
                  <a:ext cx="684" cy="536"/>
                </a:xfrm>
                <a:custGeom>
                  <a:avLst/>
                  <a:gdLst>
                    <a:gd name="T0" fmla="*/ 0 w 541"/>
                    <a:gd name="T1" fmla="*/ 27 h 424"/>
                    <a:gd name="T2" fmla="*/ 0 w 541"/>
                    <a:gd name="T3" fmla="*/ 397 h 424"/>
                    <a:gd name="T4" fmla="*/ 27 w 541"/>
                    <a:gd name="T5" fmla="*/ 424 h 424"/>
                    <a:gd name="T6" fmla="*/ 514 w 541"/>
                    <a:gd name="T7" fmla="*/ 424 h 424"/>
                    <a:gd name="T8" fmla="*/ 541 w 541"/>
                    <a:gd name="T9" fmla="*/ 397 h 424"/>
                    <a:gd name="T10" fmla="*/ 541 w 541"/>
                    <a:gd name="T11" fmla="*/ 27 h 424"/>
                    <a:gd name="T12" fmla="*/ 514 w 541"/>
                    <a:gd name="T13" fmla="*/ 0 h 424"/>
                    <a:gd name="T14" fmla="*/ 27 w 541"/>
                    <a:gd name="T15" fmla="*/ 0 h 424"/>
                    <a:gd name="T16" fmla="*/ 0 w 541"/>
                    <a:gd name="T17" fmla="*/ 27 h 4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41" h="424">
                      <a:moveTo>
                        <a:pt x="0" y="27"/>
                      </a:moveTo>
                      <a:cubicBezTo>
                        <a:pt x="0" y="397"/>
                        <a:pt x="0" y="397"/>
                        <a:pt x="0" y="397"/>
                      </a:cubicBezTo>
                      <a:cubicBezTo>
                        <a:pt x="0" y="412"/>
                        <a:pt x="12" y="424"/>
                        <a:pt x="27" y="424"/>
                      </a:cubicBezTo>
                      <a:cubicBezTo>
                        <a:pt x="514" y="424"/>
                        <a:pt x="514" y="424"/>
                        <a:pt x="514" y="424"/>
                      </a:cubicBezTo>
                      <a:cubicBezTo>
                        <a:pt x="529" y="424"/>
                        <a:pt x="541" y="412"/>
                        <a:pt x="541" y="397"/>
                      </a:cubicBezTo>
                      <a:cubicBezTo>
                        <a:pt x="541" y="27"/>
                        <a:pt x="541" y="27"/>
                        <a:pt x="541" y="27"/>
                      </a:cubicBezTo>
                      <a:cubicBezTo>
                        <a:pt x="541" y="12"/>
                        <a:pt x="529" y="0"/>
                        <a:pt x="514" y="0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12" y="0"/>
                        <a:pt x="0" y="12"/>
                        <a:pt x="0" y="27"/>
                      </a:cubicBezTo>
                    </a:path>
                  </a:pathLst>
                </a:custGeom>
                <a:solidFill>
                  <a:srgbClr val="F1F2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53" name="Freeform 315"/>
                <p:cNvSpPr>
                  <a:spLocks/>
                </p:cNvSpPr>
                <p:nvPr/>
              </p:nvSpPr>
              <p:spPr bwMode="auto">
                <a:xfrm>
                  <a:off x="2284" y="732"/>
                  <a:ext cx="459" cy="409"/>
                </a:xfrm>
                <a:custGeom>
                  <a:avLst/>
                  <a:gdLst>
                    <a:gd name="T0" fmla="*/ 363 w 363"/>
                    <a:gd name="T1" fmla="*/ 0 h 324"/>
                    <a:gd name="T2" fmla="*/ 27 w 363"/>
                    <a:gd name="T3" fmla="*/ 0 h 324"/>
                    <a:gd name="T4" fmla="*/ 0 w 363"/>
                    <a:gd name="T5" fmla="*/ 27 h 324"/>
                    <a:gd name="T6" fmla="*/ 0 w 363"/>
                    <a:gd name="T7" fmla="*/ 324 h 324"/>
                    <a:gd name="T8" fmla="*/ 363 w 363"/>
                    <a:gd name="T9" fmla="*/ 0 h 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3" h="324">
                      <a:moveTo>
                        <a:pt x="363" y="0"/>
                      </a:move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12" y="0"/>
                        <a:pt x="0" y="12"/>
                        <a:pt x="0" y="27"/>
                      </a:cubicBezTo>
                      <a:cubicBezTo>
                        <a:pt x="0" y="324"/>
                        <a:pt x="0" y="324"/>
                        <a:pt x="0" y="324"/>
                      </a:cubicBezTo>
                      <a:cubicBezTo>
                        <a:pt x="363" y="0"/>
                        <a:pt x="363" y="0"/>
                        <a:pt x="363" y="0"/>
                      </a:cubicBezTo>
                    </a:path>
                  </a:pathLst>
                </a:custGeom>
                <a:solidFill>
                  <a:srgbClr val="F9FAF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54" name="Oval 316"/>
                <p:cNvSpPr>
                  <a:spLocks noChangeArrowheads="1"/>
                </p:cNvSpPr>
                <p:nvPr/>
              </p:nvSpPr>
              <p:spPr bwMode="auto">
                <a:xfrm>
                  <a:off x="2923" y="986"/>
                  <a:ext cx="28" cy="28"/>
                </a:xfrm>
                <a:prstGeom prst="ellipse">
                  <a:avLst/>
                </a:prstGeom>
                <a:solidFill>
                  <a:srgbClr val="2C465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55" name="Oval 317"/>
                <p:cNvSpPr>
                  <a:spLocks noChangeArrowheads="1"/>
                </p:cNvSpPr>
                <p:nvPr/>
              </p:nvSpPr>
              <p:spPr bwMode="auto">
                <a:xfrm>
                  <a:off x="2317" y="992"/>
                  <a:ext cx="16" cy="15"/>
                </a:xfrm>
                <a:prstGeom prst="ellipse">
                  <a:avLst/>
                </a:prstGeom>
                <a:solidFill>
                  <a:srgbClr val="2C465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56" name="Rectangle 318"/>
                <p:cNvSpPr>
                  <a:spLocks noChangeArrowheads="1"/>
                </p:cNvSpPr>
                <p:nvPr/>
              </p:nvSpPr>
              <p:spPr bwMode="auto">
                <a:xfrm>
                  <a:off x="2350" y="793"/>
                  <a:ext cx="551" cy="414"/>
                </a:xfrm>
                <a:prstGeom prst="rect">
                  <a:avLst/>
                </a:prstGeom>
                <a:solidFill>
                  <a:srgbClr val="003E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57" name="Freeform 319"/>
                <p:cNvSpPr>
                  <a:spLocks/>
                </p:cNvSpPr>
                <p:nvPr/>
              </p:nvSpPr>
              <p:spPr bwMode="auto">
                <a:xfrm>
                  <a:off x="1305" y="1613"/>
                  <a:ext cx="1344" cy="707"/>
                </a:xfrm>
                <a:custGeom>
                  <a:avLst/>
                  <a:gdLst>
                    <a:gd name="T0" fmla="*/ 14 w 1063"/>
                    <a:gd name="T1" fmla="*/ 221 h 559"/>
                    <a:gd name="T2" fmla="*/ 0 w 1063"/>
                    <a:gd name="T3" fmla="*/ 324 h 559"/>
                    <a:gd name="T4" fmla="*/ 15 w 1063"/>
                    <a:gd name="T5" fmla="*/ 408 h 559"/>
                    <a:gd name="T6" fmla="*/ 77 w 1063"/>
                    <a:gd name="T7" fmla="*/ 466 h 559"/>
                    <a:gd name="T8" fmla="*/ 219 w 1063"/>
                    <a:gd name="T9" fmla="*/ 511 h 559"/>
                    <a:gd name="T10" fmla="*/ 323 w 1063"/>
                    <a:gd name="T11" fmla="*/ 551 h 559"/>
                    <a:gd name="T12" fmla="*/ 356 w 1063"/>
                    <a:gd name="T13" fmla="*/ 559 h 559"/>
                    <a:gd name="T14" fmla="*/ 397 w 1063"/>
                    <a:gd name="T15" fmla="*/ 546 h 559"/>
                    <a:gd name="T16" fmla="*/ 450 w 1063"/>
                    <a:gd name="T17" fmla="*/ 489 h 559"/>
                    <a:gd name="T18" fmla="*/ 497 w 1063"/>
                    <a:gd name="T19" fmla="*/ 405 h 559"/>
                    <a:gd name="T20" fmla="*/ 593 w 1063"/>
                    <a:gd name="T21" fmla="*/ 240 h 559"/>
                    <a:gd name="T22" fmla="*/ 654 w 1063"/>
                    <a:gd name="T23" fmla="*/ 172 h 559"/>
                    <a:gd name="T24" fmla="*/ 718 w 1063"/>
                    <a:gd name="T25" fmla="*/ 143 h 559"/>
                    <a:gd name="T26" fmla="*/ 772 w 1063"/>
                    <a:gd name="T27" fmla="*/ 120 h 559"/>
                    <a:gd name="T28" fmla="*/ 847 w 1063"/>
                    <a:gd name="T29" fmla="*/ 47 h 559"/>
                    <a:gd name="T30" fmla="*/ 886 w 1063"/>
                    <a:gd name="T31" fmla="*/ 17 h 559"/>
                    <a:gd name="T32" fmla="*/ 930 w 1063"/>
                    <a:gd name="T33" fmla="*/ 4 h 559"/>
                    <a:gd name="T34" fmla="*/ 968 w 1063"/>
                    <a:gd name="T35" fmla="*/ 13 h 559"/>
                    <a:gd name="T36" fmla="*/ 1039 w 1063"/>
                    <a:gd name="T37" fmla="*/ 67 h 559"/>
                    <a:gd name="T38" fmla="*/ 1059 w 1063"/>
                    <a:gd name="T39" fmla="*/ 127 h 559"/>
                    <a:gd name="T40" fmla="*/ 1037 w 1063"/>
                    <a:gd name="T41" fmla="*/ 199 h 559"/>
                    <a:gd name="T42" fmla="*/ 1040 w 1063"/>
                    <a:gd name="T43" fmla="*/ 201 h 559"/>
                    <a:gd name="T44" fmla="*/ 1063 w 1063"/>
                    <a:gd name="T45" fmla="*/ 127 h 559"/>
                    <a:gd name="T46" fmla="*/ 1042 w 1063"/>
                    <a:gd name="T47" fmla="*/ 64 h 559"/>
                    <a:gd name="T48" fmla="*/ 969 w 1063"/>
                    <a:gd name="T49" fmla="*/ 9 h 559"/>
                    <a:gd name="T50" fmla="*/ 930 w 1063"/>
                    <a:gd name="T51" fmla="*/ 0 h 559"/>
                    <a:gd name="T52" fmla="*/ 870 w 1063"/>
                    <a:gd name="T53" fmla="*/ 22 h 559"/>
                    <a:gd name="T54" fmla="*/ 794 w 1063"/>
                    <a:gd name="T55" fmla="*/ 95 h 559"/>
                    <a:gd name="T56" fmla="*/ 757 w 1063"/>
                    <a:gd name="T57" fmla="*/ 126 h 559"/>
                    <a:gd name="T58" fmla="*/ 717 w 1063"/>
                    <a:gd name="T59" fmla="*/ 139 h 559"/>
                    <a:gd name="T60" fmla="*/ 652 w 1063"/>
                    <a:gd name="T61" fmla="*/ 169 h 559"/>
                    <a:gd name="T62" fmla="*/ 562 w 1063"/>
                    <a:gd name="T63" fmla="*/ 280 h 559"/>
                    <a:gd name="T64" fmla="*/ 494 w 1063"/>
                    <a:gd name="T65" fmla="*/ 404 h 559"/>
                    <a:gd name="T66" fmla="*/ 430 w 1063"/>
                    <a:gd name="T67" fmla="*/ 509 h 559"/>
                    <a:gd name="T68" fmla="*/ 394 w 1063"/>
                    <a:gd name="T69" fmla="*/ 543 h 559"/>
                    <a:gd name="T70" fmla="*/ 356 w 1063"/>
                    <a:gd name="T71" fmla="*/ 555 h 559"/>
                    <a:gd name="T72" fmla="*/ 325 w 1063"/>
                    <a:gd name="T73" fmla="*/ 547 h 559"/>
                    <a:gd name="T74" fmla="*/ 220 w 1063"/>
                    <a:gd name="T75" fmla="*/ 507 h 559"/>
                    <a:gd name="T76" fmla="*/ 79 w 1063"/>
                    <a:gd name="T77" fmla="*/ 462 h 559"/>
                    <a:gd name="T78" fmla="*/ 19 w 1063"/>
                    <a:gd name="T79" fmla="*/ 406 h 559"/>
                    <a:gd name="T80" fmla="*/ 4 w 1063"/>
                    <a:gd name="T81" fmla="*/ 324 h 559"/>
                    <a:gd name="T82" fmla="*/ 11 w 1063"/>
                    <a:gd name="T83" fmla="*/ 253 h 559"/>
                    <a:gd name="T84" fmla="*/ 16 w 1063"/>
                    <a:gd name="T85" fmla="*/ 230 h 559"/>
                    <a:gd name="T86" fmla="*/ 17 w 1063"/>
                    <a:gd name="T87" fmla="*/ 224 h 559"/>
                    <a:gd name="T88" fmla="*/ 18 w 1063"/>
                    <a:gd name="T89" fmla="*/ 222 h 559"/>
                    <a:gd name="T90" fmla="*/ 14 w 1063"/>
                    <a:gd name="T91" fmla="*/ 221 h 5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063" h="559">
                      <a:moveTo>
                        <a:pt x="14" y="221"/>
                      </a:moveTo>
                      <a:cubicBezTo>
                        <a:pt x="14" y="221"/>
                        <a:pt x="0" y="270"/>
                        <a:pt x="0" y="324"/>
                      </a:cubicBezTo>
                      <a:cubicBezTo>
                        <a:pt x="0" y="353"/>
                        <a:pt x="3" y="382"/>
                        <a:pt x="15" y="408"/>
                      </a:cubicBezTo>
                      <a:cubicBezTo>
                        <a:pt x="27" y="434"/>
                        <a:pt x="46" y="455"/>
                        <a:pt x="77" y="466"/>
                      </a:cubicBezTo>
                      <a:cubicBezTo>
                        <a:pt x="138" y="487"/>
                        <a:pt x="181" y="499"/>
                        <a:pt x="219" y="511"/>
                      </a:cubicBezTo>
                      <a:cubicBezTo>
                        <a:pt x="256" y="523"/>
                        <a:pt x="287" y="533"/>
                        <a:pt x="323" y="551"/>
                      </a:cubicBezTo>
                      <a:cubicBezTo>
                        <a:pt x="334" y="557"/>
                        <a:pt x="345" y="559"/>
                        <a:pt x="356" y="559"/>
                      </a:cubicBezTo>
                      <a:cubicBezTo>
                        <a:pt x="370" y="559"/>
                        <a:pt x="384" y="554"/>
                        <a:pt x="397" y="546"/>
                      </a:cubicBezTo>
                      <a:cubicBezTo>
                        <a:pt x="416" y="534"/>
                        <a:pt x="433" y="513"/>
                        <a:pt x="450" y="489"/>
                      </a:cubicBezTo>
                      <a:cubicBezTo>
                        <a:pt x="467" y="464"/>
                        <a:pt x="482" y="435"/>
                        <a:pt x="497" y="405"/>
                      </a:cubicBezTo>
                      <a:cubicBezTo>
                        <a:pt x="521" y="359"/>
                        <a:pt x="555" y="294"/>
                        <a:pt x="593" y="240"/>
                      </a:cubicBezTo>
                      <a:cubicBezTo>
                        <a:pt x="613" y="213"/>
                        <a:pt x="633" y="190"/>
                        <a:pt x="654" y="172"/>
                      </a:cubicBezTo>
                      <a:cubicBezTo>
                        <a:pt x="675" y="155"/>
                        <a:pt x="697" y="144"/>
                        <a:pt x="718" y="143"/>
                      </a:cubicBezTo>
                      <a:cubicBezTo>
                        <a:pt x="737" y="143"/>
                        <a:pt x="755" y="133"/>
                        <a:pt x="772" y="120"/>
                      </a:cubicBezTo>
                      <a:cubicBezTo>
                        <a:pt x="797" y="100"/>
                        <a:pt x="821" y="71"/>
                        <a:pt x="847" y="47"/>
                      </a:cubicBezTo>
                      <a:cubicBezTo>
                        <a:pt x="860" y="35"/>
                        <a:pt x="873" y="24"/>
                        <a:pt x="886" y="17"/>
                      </a:cubicBezTo>
                      <a:cubicBezTo>
                        <a:pt x="900" y="9"/>
                        <a:pt x="915" y="4"/>
                        <a:pt x="930" y="4"/>
                      </a:cubicBezTo>
                      <a:cubicBezTo>
                        <a:pt x="942" y="4"/>
                        <a:pt x="954" y="7"/>
                        <a:pt x="968" y="13"/>
                      </a:cubicBezTo>
                      <a:cubicBezTo>
                        <a:pt x="1001" y="29"/>
                        <a:pt x="1024" y="47"/>
                        <a:pt x="1039" y="67"/>
                      </a:cubicBezTo>
                      <a:cubicBezTo>
                        <a:pt x="1053" y="86"/>
                        <a:pt x="1059" y="107"/>
                        <a:pt x="1059" y="127"/>
                      </a:cubicBezTo>
                      <a:cubicBezTo>
                        <a:pt x="1059" y="152"/>
                        <a:pt x="1051" y="176"/>
                        <a:pt x="1037" y="199"/>
                      </a:cubicBezTo>
                      <a:cubicBezTo>
                        <a:pt x="1040" y="201"/>
                        <a:pt x="1040" y="201"/>
                        <a:pt x="1040" y="201"/>
                      </a:cubicBezTo>
                      <a:cubicBezTo>
                        <a:pt x="1054" y="178"/>
                        <a:pt x="1063" y="153"/>
                        <a:pt x="1063" y="127"/>
                      </a:cubicBezTo>
                      <a:cubicBezTo>
                        <a:pt x="1063" y="106"/>
                        <a:pt x="1057" y="84"/>
                        <a:pt x="1042" y="64"/>
                      </a:cubicBezTo>
                      <a:cubicBezTo>
                        <a:pt x="1027" y="44"/>
                        <a:pt x="1004" y="25"/>
                        <a:pt x="969" y="9"/>
                      </a:cubicBezTo>
                      <a:cubicBezTo>
                        <a:pt x="955" y="3"/>
                        <a:pt x="942" y="0"/>
                        <a:pt x="930" y="0"/>
                      </a:cubicBezTo>
                      <a:cubicBezTo>
                        <a:pt x="908" y="0"/>
                        <a:pt x="889" y="9"/>
                        <a:pt x="870" y="22"/>
                      </a:cubicBezTo>
                      <a:cubicBezTo>
                        <a:pt x="843" y="41"/>
                        <a:pt x="819" y="70"/>
                        <a:pt x="794" y="95"/>
                      </a:cubicBezTo>
                      <a:cubicBezTo>
                        <a:pt x="782" y="107"/>
                        <a:pt x="769" y="118"/>
                        <a:pt x="757" y="126"/>
                      </a:cubicBezTo>
                      <a:cubicBezTo>
                        <a:pt x="744" y="134"/>
                        <a:pt x="731" y="139"/>
                        <a:pt x="717" y="139"/>
                      </a:cubicBezTo>
                      <a:cubicBezTo>
                        <a:pt x="695" y="140"/>
                        <a:pt x="673" y="151"/>
                        <a:pt x="652" y="169"/>
                      </a:cubicBezTo>
                      <a:cubicBezTo>
                        <a:pt x="620" y="196"/>
                        <a:pt x="589" y="237"/>
                        <a:pt x="562" y="280"/>
                      </a:cubicBezTo>
                      <a:cubicBezTo>
                        <a:pt x="535" y="323"/>
                        <a:pt x="511" y="368"/>
                        <a:pt x="494" y="404"/>
                      </a:cubicBezTo>
                      <a:cubicBezTo>
                        <a:pt x="474" y="443"/>
                        <a:pt x="453" y="481"/>
                        <a:pt x="430" y="509"/>
                      </a:cubicBezTo>
                      <a:cubicBezTo>
                        <a:pt x="418" y="523"/>
                        <a:pt x="407" y="535"/>
                        <a:pt x="394" y="543"/>
                      </a:cubicBezTo>
                      <a:cubicBezTo>
                        <a:pt x="382" y="551"/>
                        <a:pt x="369" y="555"/>
                        <a:pt x="356" y="555"/>
                      </a:cubicBezTo>
                      <a:cubicBezTo>
                        <a:pt x="346" y="555"/>
                        <a:pt x="335" y="553"/>
                        <a:pt x="325" y="547"/>
                      </a:cubicBezTo>
                      <a:cubicBezTo>
                        <a:pt x="289" y="529"/>
                        <a:pt x="258" y="519"/>
                        <a:pt x="220" y="507"/>
                      </a:cubicBezTo>
                      <a:cubicBezTo>
                        <a:pt x="182" y="495"/>
                        <a:pt x="139" y="483"/>
                        <a:pt x="79" y="462"/>
                      </a:cubicBezTo>
                      <a:cubicBezTo>
                        <a:pt x="49" y="452"/>
                        <a:pt x="30" y="431"/>
                        <a:pt x="19" y="406"/>
                      </a:cubicBezTo>
                      <a:cubicBezTo>
                        <a:pt x="8" y="382"/>
                        <a:pt x="4" y="352"/>
                        <a:pt x="4" y="324"/>
                      </a:cubicBezTo>
                      <a:cubicBezTo>
                        <a:pt x="4" y="297"/>
                        <a:pt x="7" y="272"/>
                        <a:pt x="11" y="253"/>
                      </a:cubicBezTo>
                      <a:cubicBezTo>
                        <a:pt x="13" y="243"/>
                        <a:pt x="14" y="236"/>
                        <a:pt x="16" y="230"/>
                      </a:cubicBezTo>
                      <a:cubicBezTo>
                        <a:pt x="16" y="228"/>
                        <a:pt x="17" y="225"/>
                        <a:pt x="17" y="224"/>
                      </a:cubicBezTo>
                      <a:cubicBezTo>
                        <a:pt x="18" y="223"/>
                        <a:pt x="18" y="222"/>
                        <a:pt x="18" y="222"/>
                      </a:cubicBezTo>
                      <a:lnTo>
                        <a:pt x="14" y="221"/>
                      </a:lnTo>
                      <a:close/>
                    </a:path>
                  </a:pathLst>
                </a:cu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58" name="Freeform 320"/>
                <p:cNvSpPr>
                  <a:spLocks/>
                </p:cNvSpPr>
                <p:nvPr/>
              </p:nvSpPr>
              <p:spPr bwMode="auto">
                <a:xfrm>
                  <a:off x="1876" y="2562"/>
                  <a:ext cx="140" cy="92"/>
                </a:xfrm>
                <a:custGeom>
                  <a:avLst/>
                  <a:gdLst>
                    <a:gd name="T0" fmla="*/ 140 w 140"/>
                    <a:gd name="T1" fmla="*/ 47 h 92"/>
                    <a:gd name="T2" fmla="*/ 18 w 140"/>
                    <a:gd name="T3" fmla="*/ 92 h 92"/>
                    <a:gd name="T4" fmla="*/ 0 w 140"/>
                    <a:gd name="T5" fmla="*/ 44 h 92"/>
                    <a:gd name="T6" fmla="*/ 123 w 140"/>
                    <a:gd name="T7" fmla="*/ 0 h 92"/>
                    <a:gd name="T8" fmla="*/ 140 w 140"/>
                    <a:gd name="T9" fmla="*/ 47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0" h="92">
                      <a:moveTo>
                        <a:pt x="140" y="47"/>
                      </a:moveTo>
                      <a:lnTo>
                        <a:pt x="18" y="92"/>
                      </a:lnTo>
                      <a:lnTo>
                        <a:pt x="0" y="44"/>
                      </a:lnTo>
                      <a:lnTo>
                        <a:pt x="123" y="0"/>
                      </a:lnTo>
                      <a:lnTo>
                        <a:pt x="140" y="47"/>
                      </a:lnTo>
                      <a:close/>
                    </a:path>
                  </a:pathLst>
                </a:custGeom>
                <a:solidFill>
                  <a:srgbClr val="F9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59" name="Freeform 321"/>
                <p:cNvSpPr>
                  <a:spLocks/>
                </p:cNvSpPr>
                <p:nvPr/>
              </p:nvSpPr>
              <p:spPr bwMode="auto">
                <a:xfrm>
                  <a:off x="1885" y="2601"/>
                  <a:ext cx="1056" cy="684"/>
                </a:xfrm>
                <a:custGeom>
                  <a:avLst/>
                  <a:gdLst>
                    <a:gd name="T0" fmla="*/ 581 w 835"/>
                    <a:gd name="T1" fmla="*/ 148 h 541"/>
                    <a:gd name="T2" fmla="*/ 433 w 835"/>
                    <a:gd name="T3" fmla="*/ 321 h 541"/>
                    <a:gd name="T4" fmla="*/ 108 w 835"/>
                    <a:gd name="T5" fmla="*/ 0 h 541"/>
                    <a:gd name="T6" fmla="*/ 0 w 835"/>
                    <a:gd name="T7" fmla="*/ 43 h 541"/>
                    <a:gd name="T8" fmla="*/ 212 w 835"/>
                    <a:gd name="T9" fmla="*/ 414 h 541"/>
                    <a:gd name="T10" fmla="*/ 496 w 835"/>
                    <a:gd name="T11" fmla="*/ 541 h 541"/>
                    <a:gd name="T12" fmla="*/ 766 w 835"/>
                    <a:gd name="T13" fmla="*/ 401 h 541"/>
                    <a:gd name="T14" fmla="*/ 581 w 835"/>
                    <a:gd name="T15" fmla="*/ 148 h 5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35" h="541">
                      <a:moveTo>
                        <a:pt x="581" y="148"/>
                      </a:moveTo>
                      <a:cubicBezTo>
                        <a:pt x="581" y="148"/>
                        <a:pt x="516" y="279"/>
                        <a:pt x="433" y="321"/>
                      </a:cubicBezTo>
                      <a:cubicBezTo>
                        <a:pt x="351" y="363"/>
                        <a:pt x="170" y="185"/>
                        <a:pt x="108" y="0"/>
                      </a:cubicBezTo>
                      <a:cubicBezTo>
                        <a:pt x="44" y="23"/>
                        <a:pt x="0" y="43"/>
                        <a:pt x="0" y="43"/>
                      </a:cubicBezTo>
                      <a:cubicBezTo>
                        <a:pt x="0" y="43"/>
                        <a:pt x="102" y="339"/>
                        <a:pt x="212" y="414"/>
                      </a:cubicBezTo>
                      <a:cubicBezTo>
                        <a:pt x="322" y="489"/>
                        <a:pt x="496" y="541"/>
                        <a:pt x="496" y="541"/>
                      </a:cubicBezTo>
                      <a:cubicBezTo>
                        <a:pt x="496" y="541"/>
                        <a:pt x="697" y="453"/>
                        <a:pt x="766" y="401"/>
                      </a:cubicBezTo>
                      <a:cubicBezTo>
                        <a:pt x="835" y="350"/>
                        <a:pt x="581" y="148"/>
                        <a:pt x="581" y="148"/>
                      </a:cubicBezTo>
                      <a:close/>
                    </a:path>
                  </a:pathLst>
                </a:custGeom>
                <a:solidFill>
                  <a:srgbClr val="C68E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60" name="Freeform 322"/>
                <p:cNvSpPr>
                  <a:spLocks/>
                </p:cNvSpPr>
                <p:nvPr/>
              </p:nvSpPr>
              <p:spPr bwMode="auto">
                <a:xfrm>
                  <a:off x="1885" y="2641"/>
                  <a:ext cx="994" cy="644"/>
                </a:xfrm>
                <a:custGeom>
                  <a:avLst/>
                  <a:gdLst>
                    <a:gd name="T0" fmla="*/ 499 w 786"/>
                    <a:gd name="T1" fmla="*/ 431 h 510"/>
                    <a:gd name="T2" fmla="*/ 216 w 786"/>
                    <a:gd name="T3" fmla="*/ 304 h 510"/>
                    <a:gd name="T4" fmla="*/ 29 w 786"/>
                    <a:gd name="T5" fmla="*/ 0 h 510"/>
                    <a:gd name="T6" fmla="*/ 0 w 786"/>
                    <a:gd name="T7" fmla="*/ 12 h 510"/>
                    <a:gd name="T8" fmla="*/ 212 w 786"/>
                    <a:gd name="T9" fmla="*/ 383 h 510"/>
                    <a:gd name="T10" fmla="*/ 496 w 786"/>
                    <a:gd name="T11" fmla="*/ 510 h 510"/>
                    <a:gd name="T12" fmla="*/ 766 w 786"/>
                    <a:gd name="T13" fmla="*/ 370 h 510"/>
                    <a:gd name="T14" fmla="*/ 760 w 786"/>
                    <a:gd name="T15" fmla="*/ 298 h 510"/>
                    <a:gd name="T16" fmla="*/ 499 w 786"/>
                    <a:gd name="T17" fmla="*/ 431 h 5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86" h="510">
                      <a:moveTo>
                        <a:pt x="499" y="431"/>
                      </a:moveTo>
                      <a:cubicBezTo>
                        <a:pt x="499" y="431"/>
                        <a:pt x="326" y="379"/>
                        <a:pt x="216" y="304"/>
                      </a:cubicBezTo>
                      <a:cubicBezTo>
                        <a:pt x="139" y="252"/>
                        <a:pt x="66" y="92"/>
                        <a:pt x="29" y="0"/>
                      </a:cubicBezTo>
                      <a:cubicBezTo>
                        <a:pt x="11" y="7"/>
                        <a:pt x="0" y="12"/>
                        <a:pt x="0" y="12"/>
                      </a:cubicBezTo>
                      <a:cubicBezTo>
                        <a:pt x="0" y="12"/>
                        <a:pt x="102" y="308"/>
                        <a:pt x="212" y="383"/>
                      </a:cubicBezTo>
                      <a:cubicBezTo>
                        <a:pt x="322" y="458"/>
                        <a:pt x="496" y="510"/>
                        <a:pt x="496" y="510"/>
                      </a:cubicBezTo>
                      <a:cubicBezTo>
                        <a:pt x="496" y="510"/>
                        <a:pt x="697" y="422"/>
                        <a:pt x="766" y="370"/>
                      </a:cubicBezTo>
                      <a:cubicBezTo>
                        <a:pt x="786" y="356"/>
                        <a:pt x="779" y="329"/>
                        <a:pt x="760" y="298"/>
                      </a:cubicBezTo>
                      <a:cubicBezTo>
                        <a:pt x="684" y="350"/>
                        <a:pt x="499" y="431"/>
                        <a:pt x="499" y="431"/>
                      </a:cubicBezTo>
                      <a:close/>
                    </a:path>
                  </a:pathLst>
                </a:custGeom>
                <a:solidFill>
                  <a:srgbClr val="9144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61" name="Freeform 323"/>
                <p:cNvSpPr>
                  <a:spLocks/>
                </p:cNvSpPr>
                <p:nvPr/>
              </p:nvSpPr>
              <p:spPr bwMode="auto">
                <a:xfrm>
                  <a:off x="2592" y="1736"/>
                  <a:ext cx="333" cy="299"/>
                </a:xfrm>
                <a:custGeom>
                  <a:avLst/>
                  <a:gdLst>
                    <a:gd name="T0" fmla="*/ 264 w 264"/>
                    <a:gd name="T1" fmla="*/ 185 h 237"/>
                    <a:gd name="T2" fmla="*/ 204 w 264"/>
                    <a:gd name="T3" fmla="*/ 124 h 237"/>
                    <a:gd name="T4" fmla="*/ 153 w 264"/>
                    <a:gd name="T5" fmla="*/ 30 h 237"/>
                    <a:gd name="T6" fmla="*/ 71 w 264"/>
                    <a:gd name="T7" fmla="*/ 4 h 237"/>
                    <a:gd name="T8" fmla="*/ 49 w 264"/>
                    <a:gd name="T9" fmla="*/ 11 h 237"/>
                    <a:gd name="T10" fmla="*/ 7 w 264"/>
                    <a:gd name="T11" fmla="*/ 58 h 237"/>
                    <a:gd name="T12" fmla="*/ 2 w 264"/>
                    <a:gd name="T13" fmla="*/ 72 h 237"/>
                    <a:gd name="T14" fmla="*/ 9 w 264"/>
                    <a:gd name="T15" fmla="*/ 92 h 237"/>
                    <a:gd name="T16" fmla="*/ 22 w 264"/>
                    <a:gd name="T17" fmla="*/ 87 h 237"/>
                    <a:gd name="T18" fmla="*/ 22 w 264"/>
                    <a:gd name="T19" fmla="*/ 73 h 237"/>
                    <a:gd name="T20" fmla="*/ 58 w 264"/>
                    <a:gd name="T21" fmla="*/ 41 h 237"/>
                    <a:gd name="T22" fmla="*/ 105 w 264"/>
                    <a:gd name="T23" fmla="*/ 75 h 237"/>
                    <a:gd name="T24" fmla="*/ 117 w 264"/>
                    <a:gd name="T25" fmla="*/ 109 h 237"/>
                    <a:gd name="T26" fmla="*/ 135 w 264"/>
                    <a:gd name="T27" fmla="*/ 196 h 237"/>
                    <a:gd name="T28" fmla="*/ 213 w 264"/>
                    <a:gd name="T29" fmla="*/ 237 h 237"/>
                    <a:gd name="T30" fmla="*/ 264 w 264"/>
                    <a:gd name="T31" fmla="*/ 185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64" h="237">
                      <a:moveTo>
                        <a:pt x="264" y="185"/>
                      </a:moveTo>
                      <a:cubicBezTo>
                        <a:pt x="204" y="124"/>
                        <a:pt x="204" y="124"/>
                        <a:pt x="204" y="124"/>
                      </a:cubicBezTo>
                      <a:cubicBezTo>
                        <a:pt x="153" y="30"/>
                        <a:pt x="153" y="30"/>
                        <a:pt x="153" y="30"/>
                      </a:cubicBezTo>
                      <a:cubicBezTo>
                        <a:pt x="153" y="30"/>
                        <a:pt x="84" y="7"/>
                        <a:pt x="71" y="4"/>
                      </a:cubicBezTo>
                      <a:cubicBezTo>
                        <a:pt x="57" y="0"/>
                        <a:pt x="54" y="5"/>
                        <a:pt x="49" y="11"/>
                      </a:cubicBezTo>
                      <a:cubicBezTo>
                        <a:pt x="43" y="17"/>
                        <a:pt x="12" y="53"/>
                        <a:pt x="7" y="58"/>
                      </a:cubicBezTo>
                      <a:cubicBezTo>
                        <a:pt x="3" y="63"/>
                        <a:pt x="0" y="67"/>
                        <a:pt x="2" y="72"/>
                      </a:cubicBezTo>
                      <a:cubicBezTo>
                        <a:pt x="4" y="78"/>
                        <a:pt x="8" y="89"/>
                        <a:pt x="9" y="92"/>
                      </a:cubicBezTo>
                      <a:cubicBezTo>
                        <a:pt x="10" y="94"/>
                        <a:pt x="22" y="100"/>
                        <a:pt x="22" y="87"/>
                      </a:cubicBezTo>
                      <a:cubicBezTo>
                        <a:pt x="22" y="73"/>
                        <a:pt x="22" y="73"/>
                        <a:pt x="22" y="73"/>
                      </a:cubicBezTo>
                      <a:cubicBezTo>
                        <a:pt x="58" y="41"/>
                        <a:pt x="58" y="41"/>
                        <a:pt x="58" y="41"/>
                      </a:cubicBezTo>
                      <a:cubicBezTo>
                        <a:pt x="105" y="75"/>
                        <a:pt x="105" y="75"/>
                        <a:pt x="105" y="75"/>
                      </a:cubicBezTo>
                      <a:cubicBezTo>
                        <a:pt x="117" y="109"/>
                        <a:pt x="117" y="109"/>
                        <a:pt x="117" y="109"/>
                      </a:cubicBezTo>
                      <a:cubicBezTo>
                        <a:pt x="135" y="196"/>
                        <a:pt x="135" y="196"/>
                        <a:pt x="135" y="196"/>
                      </a:cubicBezTo>
                      <a:cubicBezTo>
                        <a:pt x="213" y="237"/>
                        <a:pt x="213" y="237"/>
                        <a:pt x="213" y="237"/>
                      </a:cubicBezTo>
                      <a:lnTo>
                        <a:pt x="264" y="185"/>
                      </a:lnTo>
                      <a:close/>
                    </a:path>
                  </a:pathLst>
                </a:custGeom>
                <a:solidFill>
                  <a:srgbClr val="E7B2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62" name="Freeform 324"/>
                <p:cNvSpPr>
                  <a:spLocks/>
                </p:cNvSpPr>
                <p:nvPr/>
              </p:nvSpPr>
              <p:spPr bwMode="auto">
                <a:xfrm>
                  <a:off x="2625" y="1755"/>
                  <a:ext cx="158" cy="126"/>
                </a:xfrm>
                <a:custGeom>
                  <a:avLst/>
                  <a:gdLst>
                    <a:gd name="T0" fmla="*/ 125 w 125"/>
                    <a:gd name="T1" fmla="*/ 34 h 100"/>
                    <a:gd name="T2" fmla="*/ 70 w 125"/>
                    <a:gd name="T3" fmla="*/ 4 h 100"/>
                    <a:gd name="T4" fmla="*/ 48 w 125"/>
                    <a:gd name="T5" fmla="*/ 11 h 100"/>
                    <a:gd name="T6" fmla="*/ 7 w 125"/>
                    <a:gd name="T7" fmla="*/ 58 h 100"/>
                    <a:gd name="T8" fmla="*/ 2 w 125"/>
                    <a:gd name="T9" fmla="*/ 73 h 100"/>
                    <a:gd name="T10" fmla="*/ 8 w 125"/>
                    <a:gd name="T11" fmla="*/ 92 h 100"/>
                    <a:gd name="T12" fmla="*/ 22 w 125"/>
                    <a:gd name="T13" fmla="*/ 87 h 100"/>
                    <a:gd name="T14" fmla="*/ 21 w 125"/>
                    <a:gd name="T15" fmla="*/ 73 h 100"/>
                    <a:gd name="T16" fmla="*/ 58 w 125"/>
                    <a:gd name="T17" fmla="*/ 42 h 100"/>
                    <a:gd name="T18" fmla="*/ 105 w 125"/>
                    <a:gd name="T19" fmla="*/ 75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5" h="100">
                      <a:moveTo>
                        <a:pt x="125" y="34"/>
                      </a:moveTo>
                      <a:cubicBezTo>
                        <a:pt x="125" y="34"/>
                        <a:pt x="83" y="8"/>
                        <a:pt x="70" y="4"/>
                      </a:cubicBezTo>
                      <a:cubicBezTo>
                        <a:pt x="57" y="0"/>
                        <a:pt x="54" y="5"/>
                        <a:pt x="48" y="11"/>
                      </a:cubicBezTo>
                      <a:cubicBezTo>
                        <a:pt x="43" y="17"/>
                        <a:pt x="11" y="54"/>
                        <a:pt x="7" y="58"/>
                      </a:cubicBezTo>
                      <a:cubicBezTo>
                        <a:pt x="2" y="63"/>
                        <a:pt x="0" y="67"/>
                        <a:pt x="2" y="73"/>
                      </a:cubicBezTo>
                      <a:cubicBezTo>
                        <a:pt x="4" y="78"/>
                        <a:pt x="7" y="89"/>
                        <a:pt x="8" y="92"/>
                      </a:cubicBezTo>
                      <a:cubicBezTo>
                        <a:pt x="9" y="95"/>
                        <a:pt x="22" y="100"/>
                        <a:pt x="22" y="87"/>
                      </a:cubicBezTo>
                      <a:cubicBezTo>
                        <a:pt x="21" y="74"/>
                        <a:pt x="21" y="73"/>
                        <a:pt x="21" y="73"/>
                      </a:cubicBezTo>
                      <a:cubicBezTo>
                        <a:pt x="58" y="42"/>
                        <a:pt x="58" y="42"/>
                        <a:pt x="58" y="42"/>
                      </a:cubicBezTo>
                      <a:cubicBezTo>
                        <a:pt x="105" y="75"/>
                        <a:pt x="105" y="75"/>
                        <a:pt x="105" y="75"/>
                      </a:cubicBezTo>
                    </a:path>
                  </a:pathLst>
                </a:custGeom>
                <a:solidFill>
                  <a:srgbClr val="E7B2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63" name="Freeform 325"/>
                <p:cNvSpPr>
                  <a:spLocks noEditPoints="1"/>
                </p:cNvSpPr>
                <p:nvPr/>
              </p:nvSpPr>
              <p:spPr bwMode="auto">
                <a:xfrm>
                  <a:off x="2580" y="1648"/>
                  <a:ext cx="161" cy="296"/>
                </a:xfrm>
                <a:custGeom>
                  <a:avLst/>
                  <a:gdLst>
                    <a:gd name="T0" fmla="*/ 121 w 127"/>
                    <a:gd name="T1" fmla="*/ 10 h 234"/>
                    <a:gd name="T2" fmla="*/ 107 w 127"/>
                    <a:gd name="T3" fmla="*/ 3 h 234"/>
                    <a:gd name="T4" fmla="*/ 101 w 127"/>
                    <a:gd name="T5" fmla="*/ 0 h 234"/>
                    <a:gd name="T6" fmla="*/ 0 w 127"/>
                    <a:gd name="T7" fmla="*/ 203 h 234"/>
                    <a:gd name="T8" fmla="*/ 0 w 127"/>
                    <a:gd name="T9" fmla="*/ 203 h 234"/>
                    <a:gd name="T10" fmla="*/ 1 w 127"/>
                    <a:gd name="T11" fmla="*/ 219 h 234"/>
                    <a:gd name="T12" fmla="*/ 1 w 127"/>
                    <a:gd name="T13" fmla="*/ 234 h 234"/>
                    <a:gd name="T14" fmla="*/ 13 w 127"/>
                    <a:gd name="T15" fmla="*/ 225 h 234"/>
                    <a:gd name="T16" fmla="*/ 13 w 127"/>
                    <a:gd name="T17" fmla="*/ 225 h 234"/>
                    <a:gd name="T18" fmla="*/ 26 w 127"/>
                    <a:gd name="T19" fmla="*/ 216 h 234"/>
                    <a:gd name="T20" fmla="*/ 26 w 127"/>
                    <a:gd name="T21" fmla="*/ 216 h 234"/>
                    <a:gd name="T22" fmla="*/ 127 w 127"/>
                    <a:gd name="T23" fmla="*/ 13 h 234"/>
                    <a:gd name="T24" fmla="*/ 121 w 127"/>
                    <a:gd name="T25" fmla="*/ 10 h 234"/>
                    <a:gd name="T26" fmla="*/ 25 w 127"/>
                    <a:gd name="T27" fmla="*/ 204 h 234"/>
                    <a:gd name="T28" fmla="*/ 24 w 127"/>
                    <a:gd name="T29" fmla="*/ 213 h 234"/>
                    <a:gd name="T30" fmla="*/ 25 w 127"/>
                    <a:gd name="T31" fmla="*/ 204 h 234"/>
                    <a:gd name="T32" fmla="*/ 24 w 127"/>
                    <a:gd name="T33" fmla="*/ 214 h 234"/>
                    <a:gd name="T34" fmla="*/ 24 w 127"/>
                    <a:gd name="T35" fmla="*/ 214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27" h="234">
                      <a:moveTo>
                        <a:pt x="121" y="10"/>
                      </a:moveTo>
                      <a:cubicBezTo>
                        <a:pt x="107" y="3"/>
                        <a:pt x="107" y="3"/>
                        <a:pt x="107" y="3"/>
                      </a:cubicBezTo>
                      <a:cubicBezTo>
                        <a:pt x="101" y="0"/>
                        <a:pt x="101" y="0"/>
                        <a:pt x="101" y="0"/>
                      </a:cubicBezTo>
                      <a:cubicBezTo>
                        <a:pt x="0" y="203"/>
                        <a:pt x="0" y="203"/>
                        <a:pt x="0" y="203"/>
                      </a:cubicBezTo>
                      <a:cubicBezTo>
                        <a:pt x="0" y="203"/>
                        <a:pt x="0" y="203"/>
                        <a:pt x="0" y="203"/>
                      </a:cubicBezTo>
                      <a:cubicBezTo>
                        <a:pt x="1" y="219"/>
                        <a:pt x="1" y="219"/>
                        <a:pt x="1" y="219"/>
                      </a:cubicBezTo>
                      <a:cubicBezTo>
                        <a:pt x="1" y="234"/>
                        <a:pt x="1" y="234"/>
                        <a:pt x="1" y="234"/>
                      </a:cubicBezTo>
                      <a:cubicBezTo>
                        <a:pt x="13" y="225"/>
                        <a:pt x="13" y="225"/>
                        <a:pt x="13" y="225"/>
                      </a:cubicBezTo>
                      <a:cubicBezTo>
                        <a:pt x="13" y="225"/>
                        <a:pt x="13" y="225"/>
                        <a:pt x="13" y="225"/>
                      </a:cubicBezTo>
                      <a:cubicBezTo>
                        <a:pt x="26" y="216"/>
                        <a:pt x="26" y="216"/>
                        <a:pt x="26" y="216"/>
                      </a:cubicBezTo>
                      <a:cubicBezTo>
                        <a:pt x="26" y="216"/>
                        <a:pt x="26" y="216"/>
                        <a:pt x="26" y="216"/>
                      </a:cubicBezTo>
                      <a:cubicBezTo>
                        <a:pt x="127" y="13"/>
                        <a:pt x="127" y="13"/>
                        <a:pt x="127" y="13"/>
                      </a:cubicBezTo>
                      <a:lnTo>
                        <a:pt x="121" y="10"/>
                      </a:lnTo>
                      <a:close/>
                      <a:moveTo>
                        <a:pt x="25" y="204"/>
                      </a:moveTo>
                      <a:cubicBezTo>
                        <a:pt x="23" y="207"/>
                        <a:pt x="23" y="210"/>
                        <a:pt x="24" y="213"/>
                      </a:cubicBezTo>
                      <a:cubicBezTo>
                        <a:pt x="23" y="210"/>
                        <a:pt x="23" y="207"/>
                        <a:pt x="25" y="204"/>
                      </a:cubicBezTo>
                      <a:close/>
                      <a:moveTo>
                        <a:pt x="24" y="214"/>
                      </a:moveTo>
                      <a:cubicBezTo>
                        <a:pt x="24" y="214"/>
                        <a:pt x="24" y="214"/>
                        <a:pt x="24" y="214"/>
                      </a:cubicBezTo>
                    </a:path>
                  </a:pathLst>
                </a:custGeom>
                <a:solidFill>
                  <a:srgbClr val="1223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64" name="Freeform 326"/>
                <p:cNvSpPr>
                  <a:spLocks/>
                </p:cNvSpPr>
                <p:nvPr/>
              </p:nvSpPr>
              <p:spPr bwMode="auto">
                <a:xfrm>
                  <a:off x="2708" y="1633"/>
                  <a:ext cx="40" cy="32"/>
                </a:xfrm>
                <a:custGeom>
                  <a:avLst/>
                  <a:gdLst>
                    <a:gd name="T0" fmla="*/ 33 w 40"/>
                    <a:gd name="T1" fmla="*/ 13 h 32"/>
                    <a:gd name="T2" fmla="*/ 15 w 40"/>
                    <a:gd name="T3" fmla="*/ 4 h 32"/>
                    <a:gd name="T4" fmla="*/ 8 w 40"/>
                    <a:gd name="T5" fmla="*/ 0 h 32"/>
                    <a:gd name="T6" fmla="*/ 0 w 40"/>
                    <a:gd name="T7" fmla="*/ 15 h 32"/>
                    <a:gd name="T8" fmla="*/ 8 w 40"/>
                    <a:gd name="T9" fmla="*/ 19 h 32"/>
                    <a:gd name="T10" fmla="*/ 25 w 40"/>
                    <a:gd name="T11" fmla="*/ 28 h 32"/>
                    <a:gd name="T12" fmla="*/ 33 w 40"/>
                    <a:gd name="T13" fmla="*/ 32 h 32"/>
                    <a:gd name="T14" fmla="*/ 40 w 40"/>
                    <a:gd name="T15" fmla="*/ 17 h 32"/>
                    <a:gd name="T16" fmla="*/ 33 w 40"/>
                    <a:gd name="T17" fmla="*/ 13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0" h="32">
                      <a:moveTo>
                        <a:pt x="33" y="13"/>
                      </a:moveTo>
                      <a:lnTo>
                        <a:pt x="15" y="4"/>
                      </a:lnTo>
                      <a:lnTo>
                        <a:pt x="8" y="0"/>
                      </a:lnTo>
                      <a:lnTo>
                        <a:pt x="0" y="15"/>
                      </a:lnTo>
                      <a:lnTo>
                        <a:pt x="8" y="19"/>
                      </a:lnTo>
                      <a:lnTo>
                        <a:pt x="25" y="28"/>
                      </a:lnTo>
                      <a:lnTo>
                        <a:pt x="33" y="32"/>
                      </a:lnTo>
                      <a:lnTo>
                        <a:pt x="40" y="17"/>
                      </a:lnTo>
                      <a:lnTo>
                        <a:pt x="33" y="13"/>
                      </a:lnTo>
                      <a:close/>
                    </a:path>
                  </a:pathLst>
                </a:custGeom>
                <a:solidFill>
                  <a:srgbClr val="1223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65" name="Freeform 327"/>
                <p:cNvSpPr>
                  <a:spLocks/>
                </p:cNvSpPr>
                <p:nvPr/>
              </p:nvSpPr>
              <p:spPr bwMode="auto">
                <a:xfrm>
                  <a:off x="2607" y="1800"/>
                  <a:ext cx="163" cy="183"/>
                </a:xfrm>
                <a:custGeom>
                  <a:avLst/>
                  <a:gdLst>
                    <a:gd name="T0" fmla="*/ 123 w 129"/>
                    <a:gd name="T1" fmla="*/ 145 h 145"/>
                    <a:gd name="T2" fmla="*/ 67 w 129"/>
                    <a:gd name="T3" fmla="*/ 104 h 145"/>
                    <a:gd name="T4" fmla="*/ 10 w 129"/>
                    <a:gd name="T5" fmla="*/ 31 h 145"/>
                    <a:gd name="T6" fmla="*/ 10 w 129"/>
                    <a:gd name="T7" fmla="*/ 7 h 145"/>
                    <a:gd name="T8" fmla="*/ 40 w 129"/>
                    <a:gd name="T9" fmla="*/ 21 h 145"/>
                    <a:gd name="T10" fmla="*/ 111 w 129"/>
                    <a:gd name="T11" fmla="*/ 62 h 145"/>
                    <a:gd name="T12" fmla="*/ 123 w 129"/>
                    <a:gd name="T13" fmla="*/ 145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9" h="145">
                      <a:moveTo>
                        <a:pt x="123" y="145"/>
                      </a:moveTo>
                      <a:cubicBezTo>
                        <a:pt x="123" y="145"/>
                        <a:pt x="85" y="128"/>
                        <a:pt x="67" y="104"/>
                      </a:cubicBezTo>
                      <a:cubicBezTo>
                        <a:pt x="48" y="81"/>
                        <a:pt x="10" y="31"/>
                        <a:pt x="10" y="31"/>
                      </a:cubicBezTo>
                      <a:cubicBezTo>
                        <a:pt x="10" y="31"/>
                        <a:pt x="0" y="14"/>
                        <a:pt x="10" y="7"/>
                      </a:cubicBezTo>
                      <a:cubicBezTo>
                        <a:pt x="20" y="0"/>
                        <a:pt x="40" y="21"/>
                        <a:pt x="40" y="21"/>
                      </a:cubicBezTo>
                      <a:cubicBezTo>
                        <a:pt x="40" y="21"/>
                        <a:pt x="72" y="70"/>
                        <a:pt x="111" y="62"/>
                      </a:cubicBezTo>
                      <a:cubicBezTo>
                        <a:pt x="129" y="71"/>
                        <a:pt x="123" y="145"/>
                        <a:pt x="123" y="145"/>
                      </a:cubicBezTo>
                      <a:close/>
                    </a:path>
                  </a:pathLst>
                </a:custGeom>
                <a:solidFill>
                  <a:srgbClr val="E7B2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66" name="Freeform 328"/>
                <p:cNvSpPr>
                  <a:spLocks/>
                </p:cNvSpPr>
                <p:nvPr/>
              </p:nvSpPr>
              <p:spPr bwMode="auto">
                <a:xfrm>
                  <a:off x="2794" y="1907"/>
                  <a:ext cx="124" cy="133"/>
                </a:xfrm>
                <a:custGeom>
                  <a:avLst/>
                  <a:gdLst>
                    <a:gd name="T0" fmla="*/ 39 w 124"/>
                    <a:gd name="T1" fmla="*/ 133 h 133"/>
                    <a:gd name="T2" fmla="*/ 124 w 124"/>
                    <a:gd name="T3" fmla="*/ 35 h 133"/>
                    <a:gd name="T4" fmla="*/ 86 w 124"/>
                    <a:gd name="T5" fmla="*/ 0 h 133"/>
                    <a:gd name="T6" fmla="*/ 0 w 124"/>
                    <a:gd name="T7" fmla="*/ 100 h 133"/>
                    <a:gd name="T8" fmla="*/ 39 w 124"/>
                    <a:gd name="T9" fmla="*/ 133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4" h="133">
                      <a:moveTo>
                        <a:pt x="39" y="133"/>
                      </a:moveTo>
                      <a:lnTo>
                        <a:pt x="124" y="35"/>
                      </a:lnTo>
                      <a:lnTo>
                        <a:pt x="86" y="0"/>
                      </a:lnTo>
                      <a:lnTo>
                        <a:pt x="0" y="100"/>
                      </a:lnTo>
                      <a:lnTo>
                        <a:pt x="39" y="133"/>
                      </a:lnTo>
                      <a:close/>
                    </a:path>
                  </a:pathLst>
                </a:custGeom>
                <a:solidFill>
                  <a:srgbClr val="F9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67" name="Freeform 329"/>
                <p:cNvSpPr>
                  <a:spLocks/>
                </p:cNvSpPr>
                <p:nvPr/>
              </p:nvSpPr>
              <p:spPr bwMode="auto">
                <a:xfrm>
                  <a:off x="2786" y="1929"/>
                  <a:ext cx="519" cy="1125"/>
                </a:xfrm>
                <a:custGeom>
                  <a:avLst/>
                  <a:gdLst>
                    <a:gd name="T0" fmla="*/ 0 w 410"/>
                    <a:gd name="T1" fmla="*/ 581 h 890"/>
                    <a:gd name="T2" fmla="*/ 214 w 410"/>
                    <a:gd name="T3" fmla="*/ 504 h 890"/>
                    <a:gd name="T4" fmla="*/ 28 w 410"/>
                    <a:gd name="T5" fmla="*/ 86 h 890"/>
                    <a:gd name="T6" fmla="*/ 107 w 410"/>
                    <a:gd name="T7" fmla="*/ 0 h 890"/>
                    <a:gd name="T8" fmla="*/ 379 w 410"/>
                    <a:gd name="T9" fmla="*/ 330 h 890"/>
                    <a:gd name="T10" fmla="*/ 397 w 410"/>
                    <a:gd name="T11" fmla="*/ 640 h 890"/>
                    <a:gd name="T12" fmla="*/ 171 w 410"/>
                    <a:gd name="T13" fmla="*/ 844 h 890"/>
                    <a:gd name="T14" fmla="*/ 0 w 410"/>
                    <a:gd name="T15" fmla="*/ 581 h 8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10" h="890">
                      <a:moveTo>
                        <a:pt x="0" y="581"/>
                      </a:moveTo>
                      <a:cubicBezTo>
                        <a:pt x="0" y="581"/>
                        <a:pt x="145" y="566"/>
                        <a:pt x="214" y="504"/>
                      </a:cubicBezTo>
                      <a:cubicBezTo>
                        <a:pt x="282" y="442"/>
                        <a:pt x="179" y="209"/>
                        <a:pt x="28" y="86"/>
                      </a:cubicBezTo>
                      <a:cubicBezTo>
                        <a:pt x="72" y="34"/>
                        <a:pt x="107" y="0"/>
                        <a:pt x="107" y="0"/>
                      </a:cubicBezTo>
                      <a:cubicBezTo>
                        <a:pt x="107" y="0"/>
                        <a:pt x="348" y="200"/>
                        <a:pt x="379" y="330"/>
                      </a:cubicBezTo>
                      <a:cubicBezTo>
                        <a:pt x="410" y="459"/>
                        <a:pt x="397" y="640"/>
                        <a:pt x="397" y="640"/>
                      </a:cubicBezTo>
                      <a:cubicBezTo>
                        <a:pt x="397" y="640"/>
                        <a:pt x="243" y="797"/>
                        <a:pt x="171" y="844"/>
                      </a:cubicBezTo>
                      <a:cubicBezTo>
                        <a:pt x="98" y="890"/>
                        <a:pt x="0" y="581"/>
                        <a:pt x="0" y="581"/>
                      </a:cubicBezTo>
                      <a:close/>
                    </a:path>
                  </a:pathLst>
                </a:custGeom>
                <a:solidFill>
                  <a:srgbClr val="C68E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68" name="Freeform 330"/>
                <p:cNvSpPr>
                  <a:spLocks/>
                </p:cNvSpPr>
                <p:nvPr/>
              </p:nvSpPr>
              <p:spPr bwMode="auto">
                <a:xfrm>
                  <a:off x="2894" y="1929"/>
                  <a:ext cx="411" cy="1083"/>
                </a:xfrm>
                <a:custGeom>
                  <a:avLst/>
                  <a:gdLst>
                    <a:gd name="T0" fmla="*/ 237 w 325"/>
                    <a:gd name="T1" fmla="*/ 615 h 857"/>
                    <a:gd name="T2" fmla="*/ 218 w 325"/>
                    <a:gd name="T3" fmla="*/ 305 h 857"/>
                    <a:gd name="T4" fmla="*/ 0 w 325"/>
                    <a:gd name="T5" fmla="*/ 23 h 857"/>
                    <a:gd name="T6" fmla="*/ 22 w 325"/>
                    <a:gd name="T7" fmla="*/ 0 h 857"/>
                    <a:gd name="T8" fmla="*/ 294 w 325"/>
                    <a:gd name="T9" fmla="*/ 330 h 857"/>
                    <a:gd name="T10" fmla="*/ 312 w 325"/>
                    <a:gd name="T11" fmla="*/ 640 h 857"/>
                    <a:gd name="T12" fmla="*/ 86 w 325"/>
                    <a:gd name="T13" fmla="*/ 844 h 857"/>
                    <a:gd name="T14" fmla="*/ 20 w 325"/>
                    <a:gd name="T15" fmla="*/ 812 h 857"/>
                    <a:gd name="T16" fmla="*/ 237 w 325"/>
                    <a:gd name="T17" fmla="*/ 615 h 8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5" h="857">
                      <a:moveTo>
                        <a:pt x="237" y="615"/>
                      </a:moveTo>
                      <a:cubicBezTo>
                        <a:pt x="237" y="615"/>
                        <a:pt x="249" y="435"/>
                        <a:pt x="218" y="305"/>
                      </a:cubicBezTo>
                      <a:cubicBezTo>
                        <a:pt x="197" y="215"/>
                        <a:pt x="73" y="90"/>
                        <a:pt x="0" y="23"/>
                      </a:cubicBezTo>
                      <a:cubicBezTo>
                        <a:pt x="13" y="8"/>
                        <a:pt x="22" y="0"/>
                        <a:pt x="22" y="0"/>
                      </a:cubicBezTo>
                      <a:cubicBezTo>
                        <a:pt x="22" y="0"/>
                        <a:pt x="263" y="200"/>
                        <a:pt x="294" y="330"/>
                      </a:cubicBezTo>
                      <a:cubicBezTo>
                        <a:pt x="325" y="459"/>
                        <a:pt x="312" y="640"/>
                        <a:pt x="312" y="640"/>
                      </a:cubicBezTo>
                      <a:cubicBezTo>
                        <a:pt x="312" y="640"/>
                        <a:pt x="158" y="797"/>
                        <a:pt x="86" y="844"/>
                      </a:cubicBezTo>
                      <a:cubicBezTo>
                        <a:pt x="65" y="857"/>
                        <a:pt x="42" y="841"/>
                        <a:pt x="20" y="812"/>
                      </a:cubicBezTo>
                      <a:cubicBezTo>
                        <a:pt x="96" y="759"/>
                        <a:pt x="237" y="615"/>
                        <a:pt x="237" y="615"/>
                      </a:cubicBezTo>
                      <a:close/>
                    </a:path>
                  </a:pathLst>
                </a:custGeom>
                <a:solidFill>
                  <a:srgbClr val="9144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69" name="Freeform 331"/>
                <p:cNvSpPr>
                  <a:spLocks/>
                </p:cNvSpPr>
                <p:nvPr/>
              </p:nvSpPr>
              <p:spPr bwMode="auto">
                <a:xfrm>
                  <a:off x="1762" y="2231"/>
                  <a:ext cx="232" cy="370"/>
                </a:xfrm>
                <a:custGeom>
                  <a:avLst/>
                  <a:gdLst>
                    <a:gd name="T0" fmla="*/ 107 w 183"/>
                    <a:gd name="T1" fmla="*/ 293 h 293"/>
                    <a:gd name="T2" fmla="*/ 21 w 183"/>
                    <a:gd name="T3" fmla="*/ 181 h 293"/>
                    <a:gd name="T4" fmla="*/ 17 w 183"/>
                    <a:gd name="T5" fmla="*/ 107 h 293"/>
                    <a:gd name="T6" fmla="*/ 33 w 183"/>
                    <a:gd name="T7" fmla="*/ 31 h 293"/>
                    <a:gd name="T8" fmla="*/ 36 w 183"/>
                    <a:gd name="T9" fmla="*/ 35 h 293"/>
                    <a:gd name="T10" fmla="*/ 45 w 183"/>
                    <a:gd name="T11" fmla="*/ 11 h 293"/>
                    <a:gd name="T12" fmla="*/ 59 w 183"/>
                    <a:gd name="T13" fmla="*/ 30 h 293"/>
                    <a:gd name="T14" fmla="*/ 73 w 183"/>
                    <a:gd name="T15" fmla="*/ 1 h 293"/>
                    <a:gd name="T16" fmla="*/ 91 w 183"/>
                    <a:gd name="T17" fmla="*/ 30 h 293"/>
                    <a:gd name="T18" fmla="*/ 107 w 183"/>
                    <a:gd name="T19" fmla="*/ 3 h 293"/>
                    <a:gd name="T20" fmla="*/ 125 w 183"/>
                    <a:gd name="T21" fmla="*/ 35 h 293"/>
                    <a:gd name="T22" fmla="*/ 133 w 183"/>
                    <a:gd name="T23" fmla="*/ 130 h 293"/>
                    <a:gd name="T24" fmla="*/ 138 w 183"/>
                    <a:gd name="T25" fmla="*/ 53 h 293"/>
                    <a:gd name="T26" fmla="*/ 161 w 183"/>
                    <a:gd name="T27" fmla="*/ 75 h 293"/>
                    <a:gd name="T28" fmla="*/ 179 w 183"/>
                    <a:gd name="T29" fmla="*/ 176 h 293"/>
                    <a:gd name="T30" fmla="*/ 169 w 183"/>
                    <a:gd name="T31" fmla="*/ 270 h 293"/>
                    <a:gd name="T32" fmla="*/ 107 w 183"/>
                    <a:gd name="T33" fmla="*/ 293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83" h="293">
                      <a:moveTo>
                        <a:pt x="107" y="293"/>
                      </a:moveTo>
                      <a:cubicBezTo>
                        <a:pt x="107" y="293"/>
                        <a:pt x="43" y="214"/>
                        <a:pt x="21" y="181"/>
                      </a:cubicBezTo>
                      <a:cubicBezTo>
                        <a:pt x="0" y="148"/>
                        <a:pt x="14" y="142"/>
                        <a:pt x="17" y="107"/>
                      </a:cubicBezTo>
                      <a:cubicBezTo>
                        <a:pt x="21" y="72"/>
                        <a:pt x="20" y="39"/>
                        <a:pt x="33" y="31"/>
                      </a:cubicBezTo>
                      <a:cubicBezTo>
                        <a:pt x="36" y="35"/>
                        <a:pt x="36" y="35"/>
                        <a:pt x="36" y="35"/>
                      </a:cubicBezTo>
                      <a:cubicBezTo>
                        <a:pt x="36" y="35"/>
                        <a:pt x="35" y="17"/>
                        <a:pt x="45" y="11"/>
                      </a:cubicBezTo>
                      <a:cubicBezTo>
                        <a:pt x="56" y="6"/>
                        <a:pt x="58" y="21"/>
                        <a:pt x="59" y="30"/>
                      </a:cubicBezTo>
                      <a:cubicBezTo>
                        <a:pt x="58" y="10"/>
                        <a:pt x="63" y="2"/>
                        <a:pt x="73" y="1"/>
                      </a:cubicBezTo>
                      <a:cubicBezTo>
                        <a:pt x="83" y="0"/>
                        <a:pt x="89" y="15"/>
                        <a:pt x="91" y="30"/>
                      </a:cubicBezTo>
                      <a:cubicBezTo>
                        <a:pt x="90" y="13"/>
                        <a:pt x="99" y="5"/>
                        <a:pt x="107" y="3"/>
                      </a:cubicBezTo>
                      <a:cubicBezTo>
                        <a:pt x="114" y="1"/>
                        <a:pt x="127" y="9"/>
                        <a:pt x="125" y="35"/>
                      </a:cubicBezTo>
                      <a:cubicBezTo>
                        <a:pt x="123" y="60"/>
                        <a:pt x="133" y="130"/>
                        <a:pt x="133" y="130"/>
                      </a:cubicBezTo>
                      <a:cubicBezTo>
                        <a:pt x="133" y="130"/>
                        <a:pt x="138" y="58"/>
                        <a:pt x="138" y="53"/>
                      </a:cubicBezTo>
                      <a:cubicBezTo>
                        <a:pt x="137" y="48"/>
                        <a:pt x="160" y="42"/>
                        <a:pt x="161" y="75"/>
                      </a:cubicBezTo>
                      <a:cubicBezTo>
                        <a:pt x="161" y="108"/>
                        <a:pt x="174" y="145"/>
                        <a:pt x="179" y="176"/>
                      </a:cubicBezTo>
                      <a:cubicBezTo>
                        <a:pt x="183" y="208"/>
                        <a:pt x="183" y="256"/>
                        <a:pt x="169" y="270"/>
                      </a:cubicBezTo>
                      <a:cubicBezTo>
                        <a:pt x="119" y="288"/>
                        <a:pt x="107" y="293"/>
                        <a:pt x="107" y="293"/>
                      </a:cubicBezTo>
                      <a:close/>
                    </a:path>
                  </a:pathLst>
                </a:custGeom>
                <a:solidFill>
                  <a:srgbClr val="E7B2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70" name="Freeform 332"/>
                <p:cNvSpPr>
                  <a:spLocks/>
                </p:cNvSpPr>
                <p:nvPr/>
              </p:nvSpPr>
              <p:spPr bwMode="auto">
                <a:xfrm>
                  <a:off x="2412" y="2490"/>
                  <a:ext cx="572" cy="526"/>
                </a:xfrm>
                <a:custGeom>
                  <a:avLst/>
                  <a:gdLst>
                    <a:gd name="T0" fmla="*/ 301 w 452"/>
                    <a:gd name="T1" fmla="*/ 9 h 416"/>
                    <a:gd name="T2" fmla="*/ 230 w 452"/>
                    <a:gd name="T3" fmla="*/ 25 h 416"/>
                    <a:gd name="T4" fmla="*/ 27 w 452"/>
                    <a:gd name="T5" fmla="*/ 211 h 416"/>
                    <a:gd name="T6" fmla="*/ 9 w 452"/>
                    <a:gd name="T7" fmla="*/ 278 h 416"/>
                    <a:gd name="T8" fmla="*/ 69 w 452"/>
                    <a:gd name="T9" fmla="*/ 394 h 416"/>
                    <a:gd name="T10" fmla="*/ 126 w 452"/>
                    <a:gd name="T11" fmla="*/ 402 h 416"/>
                    <a:gd name="T12" fmla="*/ 248 w 452"/>
                    <a:gd name="T13" fmla="*/ 317 h 416"/>
                    <a:gd name="T14" fmla="*/ 319 w 452"/>
                    <a:gd name="T15" fmla="*/ 254 h 416"/>
                    <a:gd name="T16" fmla="*/ 435 w 452"/>
                    <a:gd name="T17" fmla="*/ 119 h 416"/>
                    <a:gd name="T18" fmla="*/ 430 w 452"/>
                    <a:gd name="T19" fmla="*/ 67 h 416"/>
                    <a:gd name="T20" fmla="*/ 301 w 452"/>
                    <a:gd name="T21" fmla="*/ 9 h 4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2" h="416">
                      <a:moveTo>
                        <a:pt x="301" y="9"/>
                      </a:moveTo>
                      <a:cubicBezTo>
                        <a:pt x="282" y="0"/>
                        <a:pt x="250" y="8"/>
                        <a:pt x="230" y="25"/>
                      </a:cubicBezTo>
                      <a:cubicBezTo>
                        <a:pt x="27" y="211"/>
                        <a:pt x="27" y="211"/>
                        <a:pt x="27" y="211"/>
                      </a:cubicBezTo>
                      <a:cubicBezTo>
                        <a:pt x="8" y="229"/>
                        <a:pt x="0" y="259"/>
                        <a:pt x="9" y="278"/>
                      </a:cubicBezTo>
                      <a:cubicBezTo>
                        <a:pt x="69" y="394"/>
                        <a:pt x="69" y="394"/>
                        <a:pt x="69" y="394"/>
                      </a:cubicBezTo>
                      <a:cubicBezTo>
                        <a:pt x="79" y="413"/>
                        <a:pt x="104" y="416"/>
                        <a:pt x="126" y="402"/>
                      </a:cubicBezTo>
                      <a:cubicBezTo>
                        <a:pt x="248" y="317"/>
                        <a:pt x="248" y="317"/>
                        <a:pt x="248" y="317"/>
                      </a:cubicBezTo>
                      <a:cubicBezTo>
                        <a:pt x="270" y="302"/>
                        <a:pt x="302" y="273"/>
                        <a:pt x="319" y="254"/>
                      </a:cubicBezTo>
                      <a:cubicBezTo>
                        <a:pt x="435" y="119"/>
                        <a:pt x="435" y="119"/>
                        <a:pt x="435" y="119"/>
                      </a:cubicBezTo>
                      <a:cubicBezTo>
                        <a:pt x="452" y="100"/>
                        <a:pt x="450" y="76"/>
                        <a:pt x="430" y="67"/>
                      </a:cubicBezTo>
                      <a:lnTo>
                        <a:pt x="301" y="9"/>
                      </a:lnTo>
                      <a:close/>
                    </a:path>
                  </a:pathLst>
                </a:custGeom>
                <a:solidFill>
                  <a:srgbClr val="C68E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71" name="Freeform 333"/>
                <p:cNvSpPr>
                  <a:spLocks/>
                </p:cNvSpPr>
                <p:nvPr/>
              </p:nvSpPr>
              <p:spPr bwMode="auto">
                <a:xfrm>
                  <a:off x="2515" y="2596"/>
                  <a:ext cx="601" cy="618"/>
                </a:xfrm>
                <a:custGeom>
                  <a:avLst/>
                  <a:gdLst>
                    <a:gd name="T0" fmla="*/ 391 w 476"/>
                    <a:gd name="T1" fmla="*/ 104 h 489"/>
                    <a:gd name="T2" fmla="*/ 85 w 476"/>
                    <a:gd name="T3" fmla="*/ 77 h 489"/>
                    <a:gd name="T4" fmla="*/ 84 w 476"/>
                    <a:gd name="T5" fmla="*/ 385 h 489"/>
                    <a:gd name="T6" fmla="*/ 390 w 476"/>
                    <a:gd name="T7" fmla="*/ 411 h 489"/>
                    <a:gd name="T8" fmla="*/ 391 w 476"/>
                    <a:gd name="T9" fmla="*/ 104 h 4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6" h="489">
                      <a:moveTo>
                        <a:pt x="391" y="104"/>
                      </a:moveTo>
                      <a:cubicBezTo>
                        <a:pt x="307" y="11"/>
                        <a:pt x="170" y="0"/>
                        <a:pt x="85" y="77"/>
                      </a:cubicBezTo>
                      <a:cubicBezTo>
                        <a:pt x="0" y="155"/>
                        <a:pt x="0" y="292"/>
                        <a:pt x="84" y="385"/>
                      </a:cubicBezTo>
                      <a:cubicBezTo>
                        <a:pt x="169" y="477"/>
                        <a:pt x="306" y="489"/>
                        <a:pt x="390" y="411"/>
                      </a:cubicBezTo>
                      <a:cubicBezTo>
                        <a:pt x="475" y="334"/>
                        <a:pt x="476" y="196"/>
                        <a:pt x="391" y="104"/>
                      </a:cubicBezTo>
                      <a:close/>
                    </a:path>
                  </a:pathLst>
                </a:custGeom>
                <a:solidFill>
                  <a:srgbClr val="2640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72" name="Freeform 334"/>
                <p:cNvSpPr>
                  <a:spLocks/>
                </p:cNvSpPr>
                <p:nvPr/>
              </p:nvSpPr>
              <p:spPr bwMode="auto">
                <a:xfrm>
                  <a:off x="2515" y="2637"/>
                  <a:ext cx="508" cy="577"/>
                </a:xfrm>
                <a:custGeom>
                  <a:avLst/>
                  <a:gdLst>
                    <a:gd name="T0" fmla="*/ 179 w 402"/>
                    <a:gd name="T1" fmla="*/ 296 h 457"/>
                    <a:gd name="T2" fmla="*/ 168 w 402"/>
                    <a:gd name="T3" fmla="*/ 0 h 457"/>
                    <a:gd name="T4" fmla="*/ 85 w 402"/>
                    <a:gd name="T5" fmla="*/ 45 h 457"/>
                    <a:gd name="T6" fmla="*/ 84 w 402"/>
                    <a:gd name="T7" fmla="*/ 353 h 457"/>
                    <a:gd name="T8" fmla="*/ 390 w 402"/>
                    <a:gd name="T9" fmla="*/ 379 h 457"/>
                    <a:gd name="T10" fmla="*/ 402 w 402"/>
                    <a:gd name="T11" fmla="*/ 368 h 457"/>
                    <a:gd name="T12" fmla="*/ 179 w 402"/>
                    <a:gd name="T13" fmla="*/ 296 h 4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2" h="457">
                      <a:moveTo>
                        <a:pt x="179" y="296"/>
                      </a:moveTo>
                      <a:cubicBezTo>
                        <a:pt x="99" y="209"/>
                        <a:pt x="95" y="79"/>
                        <a:pt x="168" y="0"/>
                      </a:cubicBezTo>
                      <a:cubicBezTo>
                        <a:pt x="138" y="8"/>
                        <a:pt x="109" y="23"/>
                        <a:pt x="85" y="45"/>
                      </a:cubicBezTo>
                      <a:cubicBezTo>
                        <a:pt x="0" y="123"/>
                        <a:pt x="0" y="260"/>
                        <a:pt x="84" y="353"/>
                      </a:cubicBezTo>
                      <a:cubicBezTo>
                        <a:pt x="169" y="445"/>
                        <a:pt x="306" y="457"/>
                        <a:pt x="390" y="379"/>
                      </a:cubicBezTo>
                      <a:cubicBezTo>
                        <a:pt x="395" y="376"/>
                        <a:pt x="398" y="372"/>
                        <a:pt x="402" y="368"/>
                      </a:cubicBezTo>
                      <a:cubicBezTo>
                        <a:pt x="326" y="387"/>
                        <a:pt x="239" y="362"/>
                        <a:pt x="179" y="296"/>
                      </a:cubicBezTo>
                      <a:close/>
                    </a:path>
                  </a:pathLst>
                </a:custGeom>
                <a:solidFill>
                  <a:srgbClr val="0725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73" name="Freeform 335"/>
                <p:cNvSpPr>
                  <a:spLocks/>
                </p:cNvSpPr>
                <p:nvPr/>
              </p:nvSpPr>
              <p:spPr bwMode="auto">
                <a:xfrm>
                  <a:off x="2660" y="1432"/>
                  <a:ext cx="97" cy="140"/>
                </a:xfrm>
                <a:custGeom>
                  <a:avLst/>
                  <a:gdLst>
                    <a:gd name="T0" fmla="*/ 97 w 97"/>
                    <a:gd name="T1" fmla="*/ 19 h 140"/>
                    <a:gd name="T2" fmla="*/ 47 w 97"/>
                    <a:gd name="T3" fmla="*/ 140 h 140"/>
                    <a:gd name="T4" fmla="*/ 0 w 97"/>
                    <a:gd name="T5" fmla="*/ 122 h 140"/>
                    <a:gd name="T6" fmla="*/ 51 w 97"/>
                    <a:gd name="T7" fmla="*/ 0 h 140"/>
                    <a:gd name="T8" fmla="*/ 97 w 97"/>
                    <a:gd name="T9" fmla="*/ 19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7" h="140">
                      <a:moveTo>
                        <a:pt x="97" y="19"/>
                      </a:moveTo>
                      <a:lnTo>
                        <a:pt x="47" y="140"/>
                      </a:lnTo>
                      <a:lnTo>
                        <a:pt x="0" y="122"/>
                      </a:lnTo>
                      <a:lnTo>
                        <a:pt x="51" y="0"/>
                      </a:lnTo>
                      <a:lnTo>
                        <a:pt x="97" y="19"/>
                      </a:lnTo>
                      <a:close/>
                    </a:path>
                  </a:pathLst>
                </a:custGeom>
                <a:solidFill>
                  <a:srgbClr val="F9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74" name="Freeform 336"/>
                <p:cNvSpPr>
                  <a:spLocks/>
                </p:cNvSpPr>
                <p:nvPr/>
              </p:nvSpPr>
              <p:spPr bwMode="auto">
                <a:xfrm>
                  <a:off x="2703" y="1063"/>
                  <a:ext cx="999" cy="675"/>
                </a:xfrm>
                <a:custGeom>
                  <a:avLst/>
                  <a:gdLst>
                    <a:gd name="T0" fmla="*/ 469 w 790"/>
                    <a:gd name="T1" fmla="*/ 51 h 534"/>
                    <a:gd name="T2" fmla="*/ 497 w 790"/>
                    <a:gd name="T3" fmla="*/ 277 h 534"/>
                    <a:gd name="T4" fmla="*/ 41 w 790"/>
                    <a:gd name="T5" fmla="*/ 300 h 534"/>
                    <a:gd name="T6" fmla="*/ 0 w 790"/>
                    <a:gd name="T7" fmla="*/ 409 h 534"/>
                    <a:gd name="T8" fmla="*/ 417 w 790"/>
                    <a:gd name="T9" fmla="*/ 503 h 534"/>
                    <a:gd name="T10" fmla="*/ 702 w 790"/>
                    <a:gd name="T11" fmla="*/ 379 h 534"/>
                    <a:gd name="T12" fmla="*/ 781 w 790"/>
                    <a:gd name="T13" fmla="*/ 85 h 534"/>
                    <a:gd name="T14" fmla="*/ 469 w 790"/>
                    <a:gd name="T15" fmla="*/ 51 h 5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90" h="534">
                      <a:moveTo>
                        <a:pt x="469" y="51"/>
                      </a:moveTo>
                      <a:cubicBezTo>
                        <a:pt x="469" y="51"/>
                        <a:pt x="522" y="188"/>
                        <a:pt x="497" y="277"/>
                      </a:cubicBezTo>
                      <a:cubicBezTo>
                        <a:pt x="473" y="366"/>
                        <a:pt x="219" y="379"/>
                        <a:pt x="41" y="300"/>
                      </a:cubicBezTo>
                      <a:cubicBezTo>
                        <a:pt x="15" y="363"/>
                        <a:pt x="0" y="409"/>
                        <a:pt x="0" y="409"/>
                      </a:cubicBezTo>
                      <a:cubicBezTo>
                        <a:pt x="0" y="409"/>
                        <a:pt x="287" y="534"/>
                        <a:pt x="417" y="503"/>
                      </a:cubicBezTo>
                      <a:cubicBezTo>
                        <a:pt x="546" y="472"/>
                        <a:pt x="702" y="379"/>
                        <a:pt x="702" y="379"/>
                      </a:cubicBezTo>
                      <a:cubicBezTo>
                        <a:pt x="702" y="379"/>
                        <a:pt x="773" y="171"/>
                        <a:pt x="781" y="85"/>
                      </a:cubicBezTo>
                      <a:cubicBezTo>
                        <a:pt x="790" y="0"/>
                        <a:pt x="469" y="51"/>
                        <a:pt x="469" y="51"/>
                      </a:cubicBezTo>
                      <a:close/>
                    </a:path>
                  </a:pathLst>
                </a:custGeom>
                <a:solidFill>
                  <a:srgbClr val="FC5B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75" name="Freeform 337"/>
                <p:cNvSpPr>
                  <a:spLocks/>
                </p:cNvSpPr>
                <p:nvPr/>
              </p:nvSpPr>
              <p:spPr bwMode="auto">
                <a:xfrm>
                  <a:off x="2703" y="1115"/>
                  <a:ext cx="991" cy="623"/>
                </a:xfrm>
                <a:custGeom>
                  <a:avLst/>
                  <a:gdLst>
                    <a:gd name="T0" fmla="*/ 646 w 784"/>
                    <a:gd name="T1" fmla="*/ 282 h 493"/>
                    <a:gd name="T2" fmla="*/ 361 w 784"/>
                    <a:gd name="T3" fmla="*/ 406 h 493"/>
                    <a:gd name="T4" fmla="*/ 10 w 784"/>
                    <a:gd name="T5" fmla="*/ 338 h 493"/>
                    <a:gd name="T6" fmla="*/ 0 w 784"/>
                    <a:gd name="T7" fmla="*/ 368 h 493"/>
                    <a:gd name="T8" fmla="*/ 417 w 784"/>
                    <a:gd name="T9" fmla="*/ 462 h 493"/>
                    <a:gd name="T10" fmla="*/ 702 w 784"/>
                    <a:gd name="T11" fmla="*/ 338 h 493"/>
                    <a:gd name="T12" fmla="*/ 781 w 784"/>
                    <a:gd name="T13" fmla="*/ 44 h 493"/>
                    <a:gd name="T14" fmla="*/ 724 w 784"/>
                    <a:gd name="T15" fmla="*/ 0 h 493"/>
                    <a:gd name="T16" fmla="*/ 646 w 784"/>
                    <a:gd name="T17" fmla="*/ 282 h 4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84" h="493">
                      <a:moveTo>
                        <a:pt x="646" y="282"/>
                      </a:moveTo>
                      <a:cubicBezTo>
                        <a:pt x="646" y="282"/>
                        <a:pt x="490" y="375"/>
                        <a:pt x="361" y="406"/>
                      </a:cubicBezTo>
                      <a:cubicBezTo>
                        <a:pt x="270" y="427"/>
                        <a:pt x="103" y="373"/>
                        <a:pt x="10" y="338"/>
                      </a:cubicBezTo>
                      <a:cubicBezTo>
                        <a:pt x="3" y="357"/>
                        <a:pt x="0" y="368"/>
                        <a:pt x="0" y="368"/>
                      </a:cubicBezTo>
                      <a:cubicBezTo>
                        <a:pt x="0" y="368"/>
                        <a:pt x="287" y="493"/>
                        <a:pt x="417" y="462"/>
                      </a:cubicBezTo>
                      <a:cubicBezTo>
                        <a:pt x="546" y="431"/>
                        <a:pt x="702" y="338"/>
                        <a:pt x="702" y="338"/>
                      </a:cubicBezTo>
                      <a:cubicBezTo>
                        <a:pt x="702" y="338"/>
                        <a:pt x="773" y="130"/>
                        <a:pt x="781" y="44"/>
                      </a:cubicBezTo>
                      <a:cubicBezTo>
                        <a:pt x="784" y="20"/>
                        <a:pt x="760" y="7"/>
                        <a:pt x="724" y="0"/>
                      </a:cubicBezTo>
                      <a:cubicBezTo>
                        <a:pt x="711" y="92"/>
                        <a:pt x="646" y="282"/>
                        <a:pt x="646" y="282"/>
                      </a:cubicBezTo>
                      <a:close/>
                    </a:path>
                  </a:pathLst>
                </a:custGeom>
                <a:solidFill>
                  <a:srgbClr val="BD2C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76" name="Freeform 338"/>
                <p:cNvSpPr>
                  <a:spLocks/>
                </p:cNvSpPr>
                <p:nvPr/>
              </p:nvSpPr>
              <p:spPr bwMode="auto">
                <a:xfrm>
                  <a:off x="2822" y="336"/>
                  <a:ext cx="65" cy="136"/>
                </a:xfrm>
                <a:custGeom>
                  <a:avLst/>
                  <a:gdLst>
                    <a:gd name="T0" fmla="*/ 65 w 65"/>
                    <a:gd name="T1" fmla="*/ 129 h 136"/>
                    <a:gd name="T2" fmla="*/ 50 w 65"/>
                    <a:gd name="T3" fmla="*/ 0 h 136"/>
                    <a:gd name="T4" fmla="*/ 0 w 65"/>
                    <a:gd name="T5" fmla="*/ 5 h 136"/>
                    <a:gd name="T6" fmla="*/ 15 w 65"/>
                    <a:gd name="T7" fmla="*/ 136 h 136"/>
                    <a:gd name="T8" fmla="*/ 65 w 65"/>
                    <a:gd name="T9" fmla="*/ 129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136">
                      <a:moveTo>
                        <a:pt x="65" y="129"/>
                      </a:moveTo>
                      <a:lnTo>
                        <a:pt x="50" y="0"/>
                      </a:lnTo>
                      <a:lnTo>
                        <a:pt x="0" y="5"/>
                      </a:lnTo>
                      <a:lnTo>
                        <a:pt x="15" y="136"/>
                      </a:lnTo>
                      <a:lnTo>
                        <a:pt x="65" y="129"/>
                      </a:lnTo>
                      <a:close/>
                    </a:path>
                  </a:pathLst>
                </a:custGeom>
                <a:solidFill>
                  <a:srgbClr val="F9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77" name="Freeform 339"/>
                <p:cNvSpPr>
                  <a:spLocks/>
                </p:cNvSpPr>
                <p:nvPr/>
              </p:nvSpPr>
              <p:spPr bwMode="auto">
                <a:xfrm>
                  <a:off x="2866" y="272"/>
                  <a:ext cx="860" cy="820"/>
                </a:xfrm>
                <a:custGeom>
                  <a:avLst/>
                  <a:gdLst>
                    <a:gd name="T0" fmla="*/ 356 w 680"/>
                    <a:gd name="T1" fmla="*/ 513 h 649"/>
                    <a:gd name="T2" fmla="*/ 444 w 680"/>
                    <a:gd name="T3" fmla="*/ 303 h 649"/>
                    <a:gd name="T4" fmla="*/ 10 w 680"/>
                    <a:gd name="T5" fmla="*/ 158 h 649"/>
                    <a:gd name="T6" fmla="*/ 0 w 680"/>
                    <a:gd name="T7" fmla="*/ 42 h 649"/>
                    <a:gd name="T8" fmla="*/ 427 w 680"/>
                    <a:gd name="T9" fmla="*/ 64 h 649"/>
                    <a:gd name="T10" fmla="*/ 668 w 680"/>
                    <a:gd name="T11" fmla="*/ 260 h 649"/>
                    <a:gd name="T12" fmla="*/ 665 w 680"/>
                    <a:gd name="T13" fmla="*/ 564 h 649"/>
                    <a:gd name="T14" fmla="*/ 356 w 680"/>
                    <a:gd name="T15" fmla="*/ 513 h 6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80" h="649">
                      <a:moveTo>
                        <a:pt x="356" y="513"/>
                      </a:moveTo>
                      <a:cubicBezTo>
                        <a:pt x="356" y="513"/>
                        <a:pt x="443" y="395"/>
                        <a:pt x="444" y="303"/>
                      </a:cubicBezTo>
                      <a:cubicBezTo>
                        <a:pt x="444" y="211"/>
                        <a:pt x="203" y="130"/>
                        <a:pt x="10" y="158"/>
                      </a:cubicBezTo>
                      <a:cubicBezTo>
                        <a:pt x="2" y="91"/>
                        <a:pt x="0" y="42"/>
                        <a:pt x="0" y="42"/>
                      </a:cubicBezTo>
                      <a:cubicBezTo>
                        <a:pt x="0" y="42"/>
                        <a:pt x="310" y="0"/>
                        <a:pt x="427" y="64"/>
                      </a:cubicBezTo>
                      <a:cubicBezTo>
                        <a:pt x="543" y="129"/>
                        <a:pt x="668" y="260"/>
                        <a:pt x="668" y="260"/>
                      </a:cubicBezTo>
                      <a:cubicBezTo>
                        <a:pt x="668" y="260"/>
                        <a:pt x="680" y="479"/>
                        <a:pt x="665" y="564"/>
                      </a:cubicBezTo>
                      <a:cubicBezTo>
                        <a:pt x="651" y="649"/>
                        <a:pt x="356" y="513"/>
                        <a:pt x="356" y="513"/>
                      </a:cubicBezTo>
                      <a:close/>
                    </a:path>
                  </a:pathLst>
                </a:custGeom>
                <a:solidFill>
                  <a:srgbClr val="FC5B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78" name="Freeform 340"/>
                <p:cNvSpPr>
                  <a:spLocks/>
                </p:cNvSpPr>
                <p:nvPr/>
              </p:nvSpPr>
              <p:spPr bwMode="auto">
                <a:xfrm>
                  <a:off x="2866" y="272"/>
                  <a:ext cx="860" cy="752"/>
                </a:xfrm>
                <a:custGeom>
                  <a:avLst/>
                  <a:gdLst>
                    <a:gd name="T0" fmla="*/ 599 w 680"/>
                    <a:gd name="T1" fmla="*/ 299 h 595"/>
                    <a:gd name="T2" fmla="*/ 358 w 680"/>
                    <a:gd name="T3" fmla="*/ 103 h 595"/>
                    <a:gd name="T4" fmla="*/ 2 w 680"/>
                    <a:gd name="T5" fmla="*/ 74 h 595"/>
                    <a:gd name="T6" fmla="*/ 0 w 680"/>
                    <a:gd name="T7" fmla="*/ 42 h 595"/>
                    <a:gd name="T8" fmla="*/ 427 w 680"/>
                    <a:gd name="T9" fmla="*/ 64 h 595"/>
                    <a:gd name="T10" fmla="*/ 668 w 680"/>
                    <a:gd name="T11" fmla="*/ 260 h 595"/>
                    <a:gd name="T12" fmla="*/ 665 w 680"/>
                    <a:gd name="T13" fmla="*/ 564 h 595"/>
                    <a:gd name="T14" fmla="*/ 598 w 680"/>
                    <a:gd name="T15" fmla="*/ 591 h 595"/>
                    <a:gd name="T16" fmla="*/ 599 w 680"/>
                    <a:gd name="T17" fmla="*/ 299 h 5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80" h="595">
                      <a:moveTo>
                        <a:pt x="599" y="299"/>
                      </a:moveTo>
                      <a:cubicBezTo>
                        <a:pt x="599" y="299"/>
                        <a:pt x="474" y="167"/>
                        <a:pt x="358" y="103"/>
                      </a:cubicBezTo>
                      <a:cubicBezTo>
                        <a:pt x="276" y="58"/>
                        <a:pt x="100" y="65"/>
                        <a:pt x="2" y="74"/>
                      </a:cubicBezTo>
                      <a:cubicBezTo>
                        <a:pt x="0" y="54"/>
                        <a:pt x="0" y="42"/>
                        <a:pt x="0" y="42"/>
                      </a:cubicBezTo>
                      <a:cubicBezTo>
                        <a:pt x="0" y="42"/>
                        <a:pt x="310" y="0"/>
                        <a:pt x="427" y="64"/>
                      </a:cubicBezTo>
                      <a:cubicBezTo>
                        <a:pt x="543" y="129"/>
                        <a:pt x="668" y="260"/>
                        <a:pt x="668" y="260"/>
                      </a:cubicBezTo>
                      <a:cubicBezTo>
                        <a:pt x="668" y="260"/>
                        <a:pt x="680" y="479"/>
                        <a:pt x="665" y="564"/>
                      </a:cubicBezTo>
                      <a:cubicBezTo>
                        <a:pt x="661" y="588"/>
                        <a:pt x="634" y="595"/>
                        <a:pt x="598" y="591"/>
                      </a:cubicBezTo>
                      <a:cubicBezTo>
                        <a:pt x="610" y="499"/>
                        <a:pt x="599" y="299"/>
                        <a:pt x="599" y="299"/>
                      </a:cubicBezTo>
                      <a:close/>
                    </a:path>
                  </a:pathLst>
                </a:custGeom>
                <a:solidFill>
                  <a:srgbClr val="BD2C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79" name="Freeform 341"/>
                <p:cNvSpPr>
                  <a:spLocks/>
                </p:cNvSpPr>
                <p:nvPr/>
              </p:nvSpPr>
              <p:spPr bwMode="auto">
                <a:xfrm>
                  <a:off x="2473" y="338"/>
                  <a:ext cx="363" cy="242"/>
                </a:xfrm>
                <a:custGeom>
                  <a:avLst/>
                  <a:gdLst>
                    <a:gd name="T0" fmla="*/ 280 w 287"/>
                    <a:gd name="T1" fmla="*/ 31 h 192"/>
                    <a:gd name="T2" fmla="*/ 141 w 287"/>
                    <a:gd name="T3" fmla="*/ 5 h 192"/>
                    <a:gd name="T4" fmla="*/ 74 w 287"/>
                    <a:gd name="T5" fmla="*/ 34 h 192"/>
                    <a:gd name="T6" fmla="*/ 12 w 287"/>
                    <a:gd name="T7" fmla="*/ 83 h 192"/>
                    <a:gd name="T8" fmla="*/ 17 w 287"/>
                    <a:gd name="T9" fmla="*/ 84 h 192"/>
                    <a:gd name="T10" fmla="*/ 1 w 287"/>
                    <a:gd name="T11" fmla="*/ 103 h 192"/>
                    <a:gd name="T12" fmla="*/ 23 w 287"/>
                    <a:gd name="T13" fmla="*/ 107 h 192"/>
                    <a:gd name="T14" fmla="*/ 4 w 287"/>
                    <a:gd name="T15" fmla="*/ 132 h 192"/>
                    <a:gd name="T16" fmla="*/ 37 w 287"/>
                    <a:gd name="T17" fmla="*/ 135 h 192"/>
                    <a:gd name="T18" fmla="*/ 21 w 287"/>
                    <a:gd name="T19" fmla="*/ 161 h 192"/>
                    <a:gd name="T20" fmla="*/ 57 w 287"/>
                    <a:gd name="T21" fmla="*/ 163 h 192"/>
                    <a:gd name="T22" fmla="*/ 146 w 287"/>
                    <a:gd name="T23" fmla="*/ 127 h 192"/>
                    <a:gd name="T24" fmla="*/ 79 w 287"/>
                    <a:gd name="T25" fmla="*/ 166 h 192"/>
                    <a:gd name="T26" fmla="*/ 109 w 287"/>
                    <a:gd name="T27" fmla="*/ 177 h 192"/>
                    <a:gd name="T28" fmla="*/ 208 w 287"/>
                    <a:gd name="T29" fmla="*/ 147 h 192"/>
                    <a:gd name="T30" fmla="*/ 287 w 287"/>
                    <a:gd name="T31" fmla="*/ 96 h 192"/>
                    <a:gd name="T32" fmla="*/ 280 w 287"/>
                    <a:gd name="T33" fmla="*/ 31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7" h="192">
                      <a:moveTo>
                        <a:pt x="280" y="31"/>
                      </a:moveTo>
                      <a:cubicBezTo>
                        <a:pt x="280" y="31"/>
                        <a:pt x="180" y="9"/>
                        <a:pt x="141" y="5"/>
                      </a:cubicBezTo>
                      <a:cubicBezTo>
                        <a:pt x="101" y="0"/>
                        <a:pt x="103" y="15"/>
                        <a:pt x="74" y="34"/>
                      </a:cubicBezTo>
                      <a:cubicBezTo>
                        <a:pt x="44" y="53"/>
                        <a:pt x="14" y="67"/>
                        <a:pt x="12" y="83"/>
                      </a:cubicBezTo>
                      <a:cubicBezTo>
                        <a:pt x="17" y="84"/>
                        <a:pt x="17" y="84"/>
                        <a:pt x="17" y="84"/>
                      </a:cubicBezTo>
                      <a:cubicBezTo>
                        <a:pt x="17" y="84"/>
                        <a:pt x="1" y="90"/>
                        <a:pt x="1" y="103"/>
                      </a:cubicBezTo>
                      <a:cubicBezTo>
                        <a:pt x="0" y="115"/>
                        <a:pt x="14" y="109"/>
                        <a:pt x="23" y="107"/>
                      </a:cubicBezTo>
                      <a:cubicBezTo>
                        <a:pt x="5" y="114"/>
                        <a:pt x="1" y="123"/>
                        <a:pt x="4" y="132"/>
                      </a:cubicBezTo>
                      <a:cubicBezTo>
                        <a:pt x="7" y="141"/>
                        <a:pt x="23" y="140"/>
                        <a:pt x="37" y="135"/>
                      </a:cubicBezTo>
                      <a:cubicBezTo>
                        <a:pt x="22" y="141"/>
                        <a:pt x="19" y="153"/>
                        <a:pt x="21" y="161"/>
                      </a:cubicBezTo>
                      <a:cubicBezTo>
                        <a:pt x="22" y="169"/>
                        <a:pt x="35" y="177"/>
                        <a:pt x="57" y="163"/>
                      </a:cubicBezTo>
                      <a:cubicBezTo>
                        <a:pt x="79" y="150"/>
                        <a:pt x="146" y="127"/>
                        <a:pt x="146" y="127"/>
                      </a:cubicBezTo>
                      <a:cubicBezTo>
                        <a:pt x="146" y="127"/>
                        <a:pt x="84" y="164"/>
                        <a:pt x="79" y="166"/>
                      </a:cubicBezTo>
                      <a:cubicBezTo>
                        <a:pt x="75" y="168"/>
                        <a:pt x="79" y="192"/>
                        <a:pt x="109" y="177"/>
                      </a:cubicBezTo>
                      <a:cubicBezTo>
                        <a:pt x="139" y="162"/>
                        <a:pt x="178" y="158"/>
                        <a:pt x="208" y="147"/>
                      </a:cubicBezTo>
                      <a:cubicBezTo>
                        <a:pt x="238" y="137"/>
                        <a:pt x="281" y="115"/>
                        <a:pt x="287" y="96"/>
                      </a:cubicBezTo>
                      <a:cubicBezTo>
                        <a:pt x="281" y="43"/>
                        <a:pt x="280" y="31"/>
                        <a:pt x="280" y="31"/>
                      </a:cubicBezTo>
                      <a:close/>
                    </a:path>
                  </a:pathLst>
                </a:custGeom>
                <a:solidFill>
                  <a:srgbClr val="E7B2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80" name="Freeform 342"/>
                <p:cNvSpPr>
                  <a:spLocks/>
                </p:cNvSpPr>
                <p:nvPr/>
              </p:nvSpPr>
              <p:spPr bwMode="auto">
                <a:xfrm>
                  <a:off x="2351" y="1270"/>
                  <a:ext cx="352" cy="263"/>
                </a:xfrm>
                <a:custGeom>
                  <a:avLst/>
                  <a:gdLst>
                    <a:gd name="T0" fmla="*/ 253 w 278"/>
                    <a:gd name="T1" fmla="*/ 208 h 208"/>
                    <a:gd name="T2" fmla="*/ 112 w 278"/>
                    <a:gd name="T3" fmla="*/ 196 h 208"/>
                    <a:gd name="T4" fmla="*/ 55 w 278"/>
                    <a:gd name="T5" fmla="*/ 149 h 208"/>
                    <a:gd name="T6" fmla="*/ 9 w 278"/>
                    <a:gd name="T7" fmla="*/ 86 h 208"/>
                    <a:gd name="T8" fmla="*/ 14 w 278"/>
                    <a:gd name="T9" fmla="*/ 86 h 208"/>
                    <a:gd name="T10" fmla="*/ 3 w 278"/>
                    <a:gd name="T11" fmla="*/ 64 h 208"/>
                    <a:gd name="T12" fmla="*/ 26 w 278"/>
                    <a:gd name="T13" fmla="*/ 66 h 208"/>
                    <a:gd name="T14" fmla="*/ 14 w 278"/>
                    <a:gd name="T15" fmla="*/ 37 h 208"/>
                    <a:gd name="T16" fmla="*/ 47 w 278"/>
                    <a:gd name="T17" fmla="*/ 43 h 208"/>
                    <a:gd name="T18" fmla="*/ 39 w 278"/>
                    <a:gd name="T19" fmla="*/ 13 h 208"/>
                    <a:gd name="T20" fmla="*/ 74 w 278"/>
                    <a:gd name="T21" fmla="*/ 21 h 208"/>
                    <a:gd name="T22" fmla="*/ 150 w 278"/>
                    <a:gd name="T23" fmla="*/ 79 h 208"/>
                    <a:gd name="T24" fmla="*/ 96 w 278"/>
                    <a:gd name="T25" fmla="*/ 24 h 208"/>
                    <a:gd name="T26" fmla="*/ 128 w 278"/>
                    <a:gd name="T27" fmla="*/ 22 h 208"/>
                    <a:gd name="T28" fmla="*/ 215 w 278"/>
                    <a:gd name="T29" fmla="*/ 77 h 208"/>
                    <a:gd name="T30" fmla="*/ 278 w 278"/>
                    <a:gd name="T31" fmla="*/ 147 h 208"/>
                    <a:gd name="T32" fmla="*/ 253 w 278"/>
                    <a:gd name="T33" fmla="*/ 2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78" h="208">
                      <a:moveTo>
                        <a:pt x="253" y="208"/>
                      </a:moveTo>
                      <a:cubicBezTo>
                        <a:pt x="253" y="208"/>
                        <a:pt x="151" y="202"/>
                        <a:pt x="112" y="196"/>
                      </a:cubicBezTo>
                      <a:cubicBezTo>
                        <a:pt x="73" y="190"/>
                        <a:pt x="79" y="176"/>
                        <a:pt x="55" y="149"/>
                      </a:cubicBezTo>
                      <a:cubicBezTo>
                        <a:pt x="32" y="123"/>
                        <a:pt x="7" y="102"/>
                        <a:pt x="9" y="86"/>
                      </a:cubicBezTo>
                      <a:cubicBezTo>
                        <a:pt x="14" y="86"/>
                        <a:pt x="14" y="86"/>
                        <a:pt x="14" y="86"/>
                      </a:cubicBezTo>
                      <a:cubicBezTo>
                        <a:pt x="14" y="86"/>
                        <a:pt x="0" y="76"/>
                        <a:pt x="3" y="64"/>
                      </a:cubicBezTo>
                      <a:cubicBezTo>
                        <a:pt x="6" y="52"/>
                        <a:pt x="19" y="61"/>
                        <a:pt x="26" y="66"/>
                      </a:cubicBezTo>
                      <a:cubicBezTo>
                        <a:pt x="11" y="54"/>
                        <a:pt x="9" y="45"/>
                        <a:pt x="14" y="37"/>
                      </a:cubicBezTo>
                      <a:cubicBezTo>
                        <a:pt x="20" y="29"/>
                        <a:pt x="35" y="35"/>
                        <a:pt x="47" y="43"/>
                      </a:cubicBezTo>
                      <a:cubicBezTo>
                        <a:pt x="34" y="33"/>
                        <a:pt x="35" y="20"/>
                        <a:pt x="39" y="13"/>
                      </a:cubicBezTo>
                      <a:cubicBezTo>
                        <a:pt x="42" y="6"/>
                        <a:pt x="57" y="2"/>
                        <a:pt x="74" y="21"/>
                      </a:cubicBezTo>
                      <a:cubicBezTo>
                        <a:pt x="92" y="40"/>
                        <a:pt x="150" y="79"/>
                        <a:pt x="150" y="79"/>
                      </a:cubicBezTo>
                      <a:cubicBezTo>
                        <a:pt x="150" y="79"/>
                        <a:pt x="101" y="28"/>
                        <a:pt x="96" y="24"/>
                      </a:cubicBezTo>
                      <a:cubicBezTo>
                        <a:pt x="92" y="21"/>
                        <a:pt x="103" y="0"/>
                        <a:pt x="128" y="22"/>
                      </a:cubicBezTo>
                      <a:cubicBezTo>
                        <a:pt x="152" y="44"/>
                        <a:pt x="189" y="59"/>
                        <a:pt x="215" y="77"/>
                      </a:cubicBezTo>
                      <a:cubicBezTo>
                        <a:pt x="241" y="95"/>
                        <a:pt x="276" y="128"/>
                        <a:pt x="278" y="147"/>
                      </a:cubicBezTo>
                      <a:cubicBezTo>
                        <a:pt x="258" y="197"/>
                        <a:pt x="253" y="208"/>
                        <a:pt x="253" y="208"/>
                      </a:cubicBezTo>
                      <a:close/>
                    </a:path>
                  </a:pathLst>
                </a:custGeom>
                <a:solidFill>
                  <a:srgbClr val="E7B2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81" name="Freeform 343"/>
                <p:cNvSpPr>
                  <a:spLocks/>
                </p:cNvSpPr>
                <p:nvPr/>
              </p:nvSpPr>
              <p:spPr bwMode="auto">
                <a:xfrm>
                  <a:off x="3156" y="724"/>
                  <a:ext cx="293" cy="635"/>
                </a:xfrm>
                <a:custGeom>
                  <a:avLst/>
                  <a:gdLst>
                    <a:gd name="T0" fmla="*/ 36 w 232"/>
                    <a:gd name="T1" fmla="*/ 65 h 502"/>
                    <a:gd name="T2" fmla="*/ 0 w 232"/>
                    <a:gd name="T3" fmla="*/ 128 h 502"/>
                    <a:gd name="T4" fmla="*/ 0 w 232"/>
                    <a:gd name="T5" fmla="*/ 403 h 502"/>
                    <a:gd name="T6" fmla="*/ 37 w 232"/>
                    <a:gd name="T7" fmla="*/ 461 h 502"/>
                    <a:gd name="T8" fmla="*/ 164 w 232"/>
                    <a:gd name="T9" fmla="*/ 496 h 502"/>
                    <a:gd name="T10" fmla="*/ 207 w 232"/>
                    <a:gd name="T11" fmla="*/ 459 h 502"/>
                    <a:gd name="T12" fmla="*/ 228 w 232"/>
                    <a:gd name="T13" fmla="*/ 311 h 502"/>
                    <a:gd name="T14" fmla="*/ 229 w 232"/>
                    <a:gd name="T15" fmla="*/ 217 h 502"/>
                    <a:gd name="T16" fmla="*/ 208 w 232"/>
                    <a:gd name="T17" fmla="*/ 41 h 502"/>
                    <a:gd name="T18" fmla="*/ 166 w 232"/>
                    <a:gd name="T19" fmla="*/ 9 h 502"/>
                    <a:gd name="T20" fmla="*/ 36 w 232"/>
                    <a:gd name="T21" fmla="*/ 65 h 5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32" h="502">
                      <a:moveTo>
                        <a:pt x="36" y="65"/>
                      </a:moveTo>
                      <a:cubicBezTo>
                        <a:pt x="16" y="73"/>
                        <a:pt x="0" y="102"/>
                        <a:pt x="0" y="128"/>
                      </a:cubicBezTo>
                      <a:cubicBezTo>
                        <a:pt x="0" y="403"/>
                        <a:pt x="0" y="403"/>
                        <a:pt x="0" y="403"/>
                      </a:cubicBezTo>
                      <a:cubicBezTo>
                        <a:pt x="0" y="430"/>
                        <a:pt x="16" y="456"/>
                        <a:pt x="37" y="461"/>
                      </a:cubicBezTo>
                      <a:cubicBezTo>
                        <a:pt x="164" y="496"/>
                        <a:pt x="164" y="496"/>
                        <a:pt x="164" y="496"/>
                      </a:cubicBezTo>
                      <a:cubicBezTo>
                        <a:pt x="184" y="502"/>
                        <a:pt x="204" y="485"/>
                        <a:pt x="207" y="459"/>
                      </a:cubicBezTo>
                      <a:cubicBezTo>
                        <a:pt x="228" y="311"/>
                        <a:pt x="228" y="311"/>
                        <a:pt x="228" y="311"/>
                      </a:cubicBezTo>
                      <a:cubicBezTo>
                        <a:pt x="231" y="285"/>
                        <a:pt x="232" y="243"/>
                        <a:pt x="229" y="217"/>
                      </a:cubicBezTo>
                      <a:cubicBezTo>
                        <a:pt x="208" y="41"/>
                        <a:pt x="208" y="41"/>
                        <a:pt x="208" y="41"/>
                      </a:cubicBezTo>
                      <a:cubicBezTo>
                        <a:pt x="205" y="15"/>
                        <a:pt x="186" y="0"/>
                        <a:pt x="166" y="9"/>
                      </a:cubicBezTo>
                      <a:lnTo>
                        <a:pt x="36" y="65"/>
                      </a:lnTo>
                      <a:close/>
                    </a:path>
                  </a:pathLst>
                </a:custGeom>
                <a:solidFill>
                  <a:srgbClr val="FC5B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82" name="Oval 344"/>
                <p:cNvSpPr>
                  <a:spLocks noChangeArrowheads="1"/>
                </p:cNvSpPr>
                <p:nvPr/>
              </p:nvSpPr>
              <p:spPr bwMode="auto">
                <a:xfrm>
                  <a:off x="3228" y="799"/>
                  <a:ext cx="572" cy="526"/>
                </a:xfrm>
                <a:prstGeom prst="ellipse">
                  <a:avLst/>
                </a:prstGeom>
                <a:solidFill>
                  <a:srgbClr val="A080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83" name="Freeform 345"/>
                <p:cNvSpPr>
                  <a:spLocks/>
                </p:cNvSpPr>
                <p:nvPr/>
              </p:nvSpPr>
              <p:spPr bwMode="auto">
                <a:xfrm>
                  <a:off x="3228" y="946"/>
                  <a:ext cx="572" cy="379"/>
                </a:xfrm>
                <a:custGeom>
                  <a:avLst/>
                  <a:gdLst>
                    <a:gd name="T0" fmla="*/ 249 w 453"/>
                    <a:gd name="T1" fmla="*/ 192 h 300"/>
                    <a:gd name="T2" fmla="*/ 24 w 453"/>
                    <a:gd name="T3" fmla="*/ 0 h 300"/>
                    <a:gd name="T4" fmla="*/ 0 w 453"/>
                    <a:gd name="T5" fmla="*/ 92 h 300"/>
                    <a:gd name="T6" fmla="*/ 227 w 453"/>
                    <a:gd name="T7" fmla="*/ 300 h 300"/>
                    <a:gd name="T8" fmla="*/ 453 w 453"/>
                    <a:gd name="T9" fmla="*/ 92 h 300"/>
                    <a:gd name="T10" fmla="*/ 452 w 453"/>
                    <a:gd name="T11" fmla="*/ 76 h 300"/>
                    <a:gd name="T12" fmla="*/ 249 w 453"/>
                    <a:gd name="T13" fmla="*/ 192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53" h="300">
                      <a:moveTo>
                        <a:pt x="249" y="192"/>
                      </a:moveTo>
                      <a:cubicBezTo>
                        <a:pt x="130" y="192"/>
                        <a:pt x="33" y="108"/>
                        <a:pt x="24" y="0"/>
                      </a:cubicBezTo>
                      <a:cubicBezTo>
                        <a:pt x="9" y="28"/>
                        <a:pt x="0" y="59"/>
                        <a:pt x="0" y="92"/>
                      </a:cubicBezTo>
                      <a:cubicBezTo>
                        <a:pt x="0" y="207"/>
                        <a:pt x="102" y="300"/>
                        <a:pt x="227" y="300"/>
                      </a:cubicBezTo>
                      <a:cubicBezTo>
                        <a:pt x="352" y="300"/>
                        <a:pt x="453" y="207"/>
                        <a:pt x="453" y="92"/>
                      </a:cubicBezTo>
                      <a:cubicBezTo>
                        <a:pt x="453" y="87"/>
                        <a:pt x="453" y="81"/>
                        <a:pt x="452" y="76"/>
                      </a:cubicBezTo>
                      <a:cubicBezTo>
                        <a:pt x="416" y="145"/>
                        <a:pt x="338" y="192"/>
                        <a:pt x="249" y="192"/>
                      </a:cubicBezTo>
                      <a:close/>
                    </a:path>
                  </a:pathLst>
                </a:custGeom>
                <a:solidFill>
                  <a:srgbClr val="9070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84" name="Freeform 346"/>
                <p:cNvSpPr>
                  <a:spLocks/>
                </p:cNvSpPr>
                <p:nvPr/>
              </p:nvSpPr>
              <p:spPr bwMode="auto">
                <a:xfrm>
                  <a:off x="1411" y="421"/>
                  <a:ext cx="275" cy="234"/>
                </a:xfrm>
                <a:custGeom>
                  <a:avLst/>
                  <a:gdLst>
                    <a:gd name="T0" fmla="*/ 0 w 218"/>
                    <a:gd name="T1" fmla="*/ 5 h 185"/>
                    <a:gd name="T2" fmla="*/ 216 w 218"/>
                    <a:gd name="T3" fmla="*/ 185 h 185"/>
                    <a:gd name="T4" fmla="*/ 213 w 218"/>
                    <a:gd name="T5" fmla="*/ 174 h 185"/>
                    <a:gd name="T6" fmla="*/ 4 w 218"/>
                    <a:gd name="T7" fmla="*/ 0 h 185"/>
                    <a:gd name="T8" fmla="*/ 0 w 218"/>
                    <a:gd name="T9" fmla="*/ 5 h 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8" h="185">
                      <a:moveTo>
                        <a:pt x="0" y="5"/>
                      </a:moveTo>
                      <a:cubicBezTo>
                        <a:pt x="216" y="185"/>
                        <a:pt x="216" y="185"/>
                        <a:pt x="216" y="185"/>
                      </a:cubicBezTo>
                      <a:cubicBezTo>
                        <a:pt x="218" y="182"/>
                        <a:pt x="216" y="178"/>
                        <a:pt x="213" y="174"/>
                      </a:cubicBezTo>
                      <a:cubicBezTo>
                        <a:pt x="4" y="0"/>
                        <a:pt x="4" y="0"/>
                        <a:pt x="4" y="0"/>
                      </a:cubicBez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F9A8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85" name="Freeform 347"/>
                <p:cNvSpPr>
                  <a:spLocks/>
                </p:cNvSpPr>
                <p:nvPr/>
              </p:nvSpPr>
              <p:spPr bwMode="auto">
                <a:xfrm>
                  <a:off x="1416" y="406"/>
                  <a:ext cx="283" cy="240"/>
                </a:xfrm>
                <a:custGeom>
                  <a:avLst/>
                  <a:gdLst>
                    <a:gd name="T0" fmla="*/ 10 w 224"/>
                    <a:gd name="T1" fmla="*/ 0 h 190"/>
                    <a:gd name="T2" fmla="*/ 0 w 224"/>
                    <a:gd name="T3" fmla="*/ 12 h 190"/>
                    <a:gd name="T4" fmla="*/ 209 w 224"/>
                    <a:gd name="T5" fmla="*/ 186 h 190"/>
                    <a:gd name="T6" fmla="*/ 209 w 224"/>
                    <a:gd name="T7" fmla="*/ 186 h 190"/>
                    <a:gd name="T8" fmla="*/ 209 w 224"/>
                    <a:gd name="T9" fmla="*/ 186 h 190"/>
                    <a:gd name="T10" fmla="*/ 222 w 224"/>
                    <a:gd name="T11" fmla="*/ 187 h 190"/>
                    <a:gd name="T12" fmla="*/ 219 w 224"/>
                    <a:gd name="T13" fmla="*/ 174 h 190"/>
                    <a:gd name="T14" fmla="*/ 219 w 224"/>
                    <a:gd name="T15" fmla="*/ 175 h 190"/>
                    <a:gd name="T16" fmla="*/ 219 w 224"/>
                    <a:gd name="T17" fmla="*/ 174 h 190"/>
                    <a:gd name="T18" fmla="*/ 219 w 224"/>
                    <a:gd name="T19" fmla="*/ 174 h 190"/>
                    <a:gd name="T20" fmla="*/ 10 w 224"/>
                    <a:gd name="T21" fmla="*/ 0 h 1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24" h="190">
                      <a:moveTo>
                        <a:pt x="10" y="0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209" y="186"/>
                        <a:pt x="209" y="186"/>
                        <a:pt x="209" y="186"/>
                      </a:cubicBezTo>
                      <a:cubicBezTo>
                        <a:pt x="209" y="186"/>
                        <a:pt x="209" y="186"/>
                        <a:pt x="209" y="186"/>
                      </a:cubicBezTo>
                      <a:cubicBezTo>
                        <a:pt x="209" y="186"/>
                        <a:pt x="209" y="186"/>
                        <a:pt x="209" y="186"/>
                      </a:cubicBezTo>
                      <a:cubicBezTo>
                        <a:pt x="213" y="189"/>
                        <a:pt x="219" y="190"/>
                        <a:pt x="222" y="187"/>
                      </a:cubicBezTo>
                      <a:cubicBezTo>
                        <a:pt x="224" y="184"/>
                        <a:pt x="223" y="179"/>
                        <a:pt x="219" y="174"/>
                      </a:cubicBezTo>
                      <a:cubicBezTo>
                        <a:pt x="219" y="175"/>
                        <a:pt x="219" y="175"/>
                        <a:pt x="219" y="175"/>
                      </a:cubicBezTo>
                      <a:cubicBezTo>
                        <a:pt x="219" y="174"/>
                        <a:pt x="219" y="174"/>
                        <a:pt x="219" y="174"/>
                      </a:cubicBezTo>
                      <a:cubicBezTo>
                        <a:pt x="219" y="174"/>
                        <a:pt x="219" y="174"/>
                        <a:pt x="219" y="174"/>
                      </a:cubicBez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5E6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86" name="Freeform 348"/>
                <p:cNvSpPr>
                  <a:spLocks/>
                </p:cNvSpPr>
                <p:nvPr/>
              </p:nvSpPr>
              <p:spPr bwMode="auto">
                <a:xfrm>
                  <a:off x="1429" y="399"/>
                  <a:ext cx="279" cy="232"/>
                </a:xfrm>
                <a:custGeom>
                  <a:avLst/>
                  <a:gdLst>
                    <a:gd name="T0" fmla="*/ 209 w 221"/>
                    <a:gd name="T1" fmla="*/ 179 h 183"/>
                    <a:gd name="T2" fmla="*/ 221 w 221"/>
                    <a:gd name="T3" fmla="*/ 181 h 183"/>
                    <a:gd name="T4" fmla="*/ 4 w 221"/>
                    <a:gd name="T5" fmla="*/ 0 h 183"/>
                    <a:gd name="T6" fmla="*/ 0 w 221"/>
                    <a:gd name="T7" fmla="*/ 5 h 183"/>
                    <a:gd name="T8" fmla="*/ 209 w 221"/>
                    <a:gd name="T9" fmla="*/ 179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1" h="183">
                      <a:moveTo>
                        <a:pt x="209" y="179"/>
                      </a:moveTo>
                      <a:cubicBezTo>
                        <a:pt x="213" y="182"/>
                        <a:pt x="218" y="183"/>
                        <a:pt x="221" y="181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0" y="5"/>
                        <a:pt x="0" y="5"/>
                        <a:pt x="0" y="5"/>
                      </a:cubicBezTo>
                      <a:lnTo>
                        <a:pt x="209" y="179"/>
                      </a:lnTo>
                      <a:close/>
                    </a:path>
                  </a:pathLst>
                </a:custGeom>
                <a:solidFill>
                  <a:srgbClr val="F9A8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87" name="Freeform 349"/>
                <p:cNvSpPr>
                  <a:spLocks/>
                </p:cNvSpPr>
                <p:nvPr/>
              </p:nvSpPr>
              <p:spPr bwMode="auto">
                <a:xfrm>
                  <a:off x="1680" y="626"/>
                  <a:ext cx="42" cy="38"/>
                </a:xfrm>
                <a:custGeom>
                  <a:avLst/>
                  <a:gdLst>
                    <a:gd name="T0" fmla="*/ 22 w 33"/>
                    <a:gd name="T1" fmla="*/ 2 h 30"/>
                    <a:gd name="T2" fmla="*/ 10 w 33"/>
                    <a:gd name="T3" fmla="*/ 0 h 30"/>
                    <a:gd name="T4" fmla="*/ 10 w 33"/>
                    <a:gd name="T5" fmla="*/ 0 h 30"/>
                    <a:gd name="T6" fmla="*/ 10 w 33"/>
                    <a:gd name="T7" fmla="*/ 1 h 30"/>
                    <a:gd name="T8" fmla="*/ 10 w 33"/>
                    <a:gd name="T9" fmla="*/ 0 h 30"/>
                    <a:gd name="T10" fmla="*/ 13 w 33"/>
                    <a:gd name="T11" fmla="*/ 13 h 30"/>
                    <a:gd name="T12" fmla="*/ 0 w 33"/>
                    <a:gd name="T13" fmla="*/ 12 h 30"/>
                    <a:gd name="T14" fmla="*/ 0 w 33"/>
                    <a:gd name="T15" fmla="*/ 12 h 30"/>
                    <a:gd name="T16" fmla="*/ 0 w 33"/>
                    <a:gd name="T17" fmla="*/ 12 h 30"/>
                    <a:gd name="T18" fmla="*/ 3 w 33"/>
                    <a:gd name="T19" fmla="*/ 24 h 30"/>
                    <a:gd name="T20" fmla="*/ 33 w 33"/>
                    <a:gd name="T21" fmla="*/ 30 h 30"/>
                    <a:gd name="T22" fmla="*/ 22 w 33"/>
                    <a:gd name="T23" fmla="*/ 2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3" h="30">
                      <a:moveTo>
                        <a:pt x="22" y="2"/>
                      </a:moveTo>
                      <a:cubicBezTo>
                        <a:pt x="19" y="4"/>
                        <a:pt x="14" y="3"/>
                        <a:pt x="10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4" y="5"/>
                        <a:pt x="15" y="10"/>
                        <a:pt x="13" y="13"/>
                      </a:cubicBezTo>
                      <a:cubicBezTo>
                        <a:pt x="10" y="16"/>
                        <a:pt x="4" y="15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3" y="16"/>
                        <a:pt x="5" y="20"/>
                        <a:pt x="3" y="24"/>
                      </a:cubicBezTo>
                      <a:cubicBezTo>
                        <a:pt x="33" y="30"/>
                        <a:pt x="33" y="30"/>
                        <a:pt x="33" y="30"/>
                      </a:cubicBezTo>
                      <a:lnTo>
                        <a:pt x="22" y="2"/>
                      </a:lnTo>
                      <a:close/>
                    </a:path>
                  </a:pathLst>
                </a:custGeom>
                <a:solidFill>
                  <a:srgbClr val="F0B1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88" name="Freeform 350"/>
                <p:cNvSpPr>
                  <a:spLocks/>
                </p:cNvSpPr>
                <p:nvPr/>
              </p:nvSpPr>
              <p:spPr bwMode="auto">
                <a:xfrm>
                  <a:off x="1703" y="646"/>
                  <a:ext cx="19" cy="18"/>
                </a:xfrm>
                <a:custGeom>
                  <a:avLst/>
                  <a:gdLst>
                    <a:gd name="T0" fmla="*/ 0 w 15"/>
                    <a:gd name="T1" fmla="*/ 11 h 14"/>
                    <a:gd name="T2" fmla="*/ 15 w 15"/>
                    <a:gd name="T3" fmla="*/ 14 h 14"/>
                    <a:gd name="T4" fmla="*/ 9 w 15"/>
                    <a:gd name="T5" fmla="*/ 0 h 14"/>
                    <a:gd name="T6" fmla="*/ 4 w 15"/>
                    <a:gd name="T7" fmla="*/ 5 h 14"/>
                    <a:gd name="T8" fmla="*/ 0 w 15"/>
                    <a:gd name="T9" fmla="*/ 1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4">
                      <a:moveTo>
                        <a:pt x="0" y="11"/>
                      </a:moveTo>
                      <a:cubicBezTo>
                        <a:pt x="15" y="14"/>
                        <a:pt x="15" y="14"/>
                        <a:pt x="15" y="14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7" y="2"/>
                        <a:pt x="5" y="3"/>
                        <a:pt x="4" y="5"/>
                      </a:cubicBezTo>
                      <a:cubicBezTo>
                        <a:pt x="2" y="7"/>
                        <a:pt x="1" y="9"/>
                        <a:pt x="0" y="11"/>
                      </a:cubicBezTo>
                      <a:close/>
                    </a:path>
                  </a:pathLst>
                </a:custGeom>
                <a:solidFill>
                  <a:srgbClr val="1037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89" name="Freeform 351"/>
                <p:cNvSpPr>
                  <a:spLocks/>
                </p:cNvSpPr>
                <p:nvPr/>
              </p:nvSpPr>
              <p:spPr bwMode="auto">
                <a:xfrm>
                  <a:off x="1398" y="410"/>
                  <a:ext cx="18" cy="16"/>
                </a:xfrm>
                <a:custGeom>
                  <a:avLst/>
                  <a:gdLst>
                    <a:gd name="T0" fmla="*/ 13 w 18"/>
                    <a:gd name="T1" fmla="*/ 16 h 16"/>
                    <a:gd name="T2" fmla="*/ 18 w 18"/>
                    <a:gd name="T3" fmla="*/ 11 h 16"/>
                    <a:gd name="T4" fmla="*/ 5 w 18"/>
                    <a:gd name="T5" fmla="*/ 0 h 16"/>
                    <a:gd name="T6" fmla="*/ 0 w 18"/>
                    <a:gd name="T7" fmla="*/ 6 h 16"/>
                    <a:gd name="T8" fmla="*/ 13 w 18"/>
                    <a:gd name="T9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6">
                      <a:moveTo>
                        <a:pt x="13" y="16"/>
                      </a:moveTo>
                      <a:lnTo>
                        <a:pt x="18" y="11"/>
                      </a:lnTo>
                      <a:lnTo>
                        <a:pt x="5" y="0"/>
                      </a:lnTo>
                      <a:lnTo>
                        <a:pt x="0" y="6"/>
                      </a:lnTo>
                      <a:lnTo>
                        <a:pt x="13" y="16"/>
                      </a:lnTo>
                      <a:close/>
                    </a:path>
                  </a:pathLst>
                </a:custGeom>
                <a:solidFill>
                  <a:srgbClr val="C622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90" name="Freeform 352"/>
                <p:cNvSpPr>
                  <a:spLocks/>
                </p:cNvSpPr>
                <p:nvPr/>
              </p:nvSpPr>
              <p:spPr bwMode="auto">
                <a:xfrm>
                  <a:off x="1403" y="396"/>
                  <a:ext cx="26" cy="25"/>
                </a:xfrm>
                <a:custGeom>
                  <a:avLst/>
                  <a:gdLst>
                    <a:gd name="T0" fmla="*/ 13 w 26"/>
                    <a:gd name="T1" fmla="*/ 25 h 25"/>
                    <a:gd name="T2" fmla="*/ 26 w 26"/>
                    <a:gd name="T3" fmla="*/ 10 h 25"/>
                    <a:gd name="T4" fmla="*/ 13 w 26"/>
                    <a:gd name="T5" fmla="*/ 0 h 25"/>
                    <a:gd name="T6" fmla="*/ 0 w 26"/>
                    <a:gd name="T7" fmla="*/ 14 h 25"/>
                    <a:gd name="T8" fmla="*/ 13 w 26"/>
                    <a:gd name="T9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25">
                      <a:moveTo>
                        <a:pt x="13" y="25"/>
                      </a:moveTo>
                      <a:lnTo>
                        <a:pt x="26" y="10"/>
                      </a:lnTo>
                      <a:lnTo>
                        <a:pt x="13" y="0"/>
                      </a:lnTo>
                      <a:lnTo>
                        <a:pt x="0" y="14"/>
                      </a:lnTo>
                      <a:lnTo>
                        <a:pt x="13" y="25"/>
                      </a:lnTo>
                      <a:close/>
                    </a:path>
                  </a:pathLst>
                </a:custGeom>
                <a:solidFill>
                  <a:srgbClr val="F85A6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91" name="Freeform 353"/>
                <p:cNvSpPr>
                  <a:spLocks/>
                </p:cNvSpPr>
                <p:nvPr/>
              </p:nvSpPr>
              <p:spPr bwMode="auto">
                <a:xfrm>
                  <a:off x="1416" y="389"/>
                  <a:ext cx="18" cy="17"/>
                </a:xfrm>
                <a:custGeom>
                  <a:avLst/>
                  <a:gdLst>
                    <a:gd name="T0" fmla="*/ 13 w 18"/>
                    <a:gd name="T1" fmla="*/ 17 h 17"/>
                    <a:gd name="T2" fmla="*/ 18 w 18"/>
                    <a:gd name="T3" fmla="*/ 10 h 17"/>
                    <a:gd name="T4" fmla="*/ 5 w 18"/>
                    <a:gd name="T5" fmla="*/ 0 h 17"/>
                    <a:gd name="T6" fmla="*/ 0 w 18"/>
                    <a:gd name="T7" fmla="*/ 7 h 17"/>
                    <a:gd name="T8" fmla="*/ 13 w 18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7">
                      <a:moveTo>
                        <a:pt x="13" y="17"/>
                      </a:moveTo>
                      <a:lnTo>
                        <a:pt x="18" y="10"/>
                      </a:lnTo>
                      <a:lnTo>
                        <a:pt x="5" y="0"/>
                      </a:lnTo>
                      <a:lnTo>
                        <a:pt x="0" y="7"/>
                      </a:lnTo>
                      <a:lnTo>
                        <a:pt x="13" y="17"/>
                      </a:lnTo>
                      <a:close/>
                    </a:path>
                  </a:pathLst>
                </a:custGeom>
                <a:solidFill>
                  <a:srgbClr val="C622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92" name="Freeform 354"/>
                <p:cNvSpPr>
                  <a:spLocks noEditPoints="1"/>
                </p:cNvSpPr>
                <p:nvPr/>
              </p:nvSpPr>
              <p:spPr bwMode="auto">
                <a:xfrm>
                  <a:off x="1722" y="740"/>
                  <a:ext cx="430" cy="49"/>
                </a:xfrm>
                <a:custGeom>
                  <a:avLst/>
                  <a:gdLst>
                    <a:gd name="T0" fmla="*/ 0 w 340"/>
                    <a:gd name="T1" fmla="*/ 0 h 39"/>
                    <a:gd name="T2" fmla="*/ 0 w 340"/>
                    <a:gd name="T3" fmla="*/ 39 h 39"/>
                    <a:gd name="T4" fmla="*/ 340 w 340"/>
                    <a:gd name="T5" fmla="*/ 39 h 39"/>
                    <a:gd name="T6" fmla="*/ 340 w 340"/>
                    <a:gd name="T7" fmla="*/ 0 h 39"/>
                    <a:gd name="T8" fmla="*/ 0 w 340"/>
                    <a:gd name="T9" fmla="*/ 0 h 39"/>
                    <a:gd name="T10" fmla="*/ 9 w 340"/>
                    <a:gd name="T11" fmla="*/ 26 h 39"/>
                    <a:gd name="T12" fmla="*/ 5 w 340"/>
                    <a:gd name="T13" fmla="*/ 22 h 39"/>
                    <a:gd name="T14" fmla="*/ 9 w 340"/>
                    <a:gd name="T15" fmla="*/ 18 h 39"/>
                    <a:gd name="T16" fmla="*/ 13 w 340"/>
                    <a:gd name="T17" fmla="*/ 22 h 39"/>
                    <a:gd name="T18" fmla="*/ 9 w 340"/>
                    <a:gd name="T19" fmla="*/ 26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40" h="39">
                      <a:moveTo>
                        <a:pt x="0" y="0"/>
                      </a:move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340" y="39"/>
                        <a:pt x="340" y="39"/>
                        <a:pt x="340" y="39"/>
                      </a:cubicBezTo>
                      <a:cubicBezTo>
                        <a:pt x="340" y="0"/>
                        <a:pt x="340" y="0"/>
                        <a:pt x="340" y="0"/>
                      </a:cubicBezTo>
                      <a:lnTo>
                        <a:pt x="0" y="0"/>
                      </a:lnTo>
                      <a:close/>
                      <a:moveTo>
                        <a:pt x="9" y="26"/>
                      </a:moveTo>
                      <a:cubicBezTo>
                        <a:pt x="7" y="26"/>
                        <a:pt x="5" y="24"/>
                        <a:pt x="5" y="22"/>
                      </a:cubicBezTo>
                      <a:cubicBezTo>
                        <a:pt x="5" y="20"/>
                        <a:pt x="7" y="18"/>
                        <a:pt x="9" y="18"/>
                      </a:cubicBezTo>
                      <a:cubicBezTo>
                        <a:pt x="11" y="18"/>
                        <a:pt x="13" y="20"/>
                        <a:pt x="13" y="22"/>
                      </a:cubicBezTo>
                      <a:cubicBezTo>
                        <a:pt x="13" y="24"/>
                        <a:pt x="11" y="26"/>
                        <a:pt x="9" y="26"/>
                      </a:cubicBezTo>
                      <a:close/>
                    </a:path>
                  </a:pathLst>
                </a:custGeom>
                <a:solidFill>
                  <a:srgbClr val="F5E6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93" name="Rectangle 355"/>
                <p:cNvSpPr>
                  <a:spLocks noChangeArrowheads="1"/>
                </p:cNvSpPr>
                <p:nvPr/>
              </p:nvSpPr>
              <p:spPr bwMode="auto">
                <a:xfrm>
                  <a:off x="1722" y="740"/>
                  <a:ext cx="430" cy="13"/>
                </a:xfrm>
                <a:prstGeom prst="rect">
                  <a:avLst/>
                </a:prstGeom>
                <a:solidFill>
                  <a:srgbClr val="FFD40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94" name="Rectangle 356"/>
                <p:cNvSpPr>
                  <a:spLocks noChangeArrowheads="1"/>
                </p:cNvSpPr>
                <p:nvPr/>
              </p:nvSpPr>
              <p:spPr bwMode="auto">
                <a:xfrm>
                  <a:off x="1722" y="781"/>
                  <a:ext cx="430" cy="8"/>
                </a:xfrm>
                <a:prstGeom prst="rect">
                  <a:avLst/>
                </a:prstGeom>
                <a:solidFill>
                  <a:srgbClr val="FFD40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95" name="Rectangle 357"/>
                <p:cNvSpPr>
                  <a:spLocks noChangeArrowheads="1"/>
                </p:cNvSpPr>
                <p:nvPr/>
              </p:nvSpPr>
              <p:spPr bwMode="auto">
                <a:xfrm>
                  <a:off x="1728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96" name="Rectangle 358"/>
                <p:cNvSpPr>
                  <a:spLocks noChangeArrowheads="1"/>
                </p:cNvSpPr>
                <p:nvPr/>
              </p:nvSpPr>
              <p:spPr bwMode="auto">
                <a:xfrm>
                  <a:off x="1742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97" name="Rectangle 359"/>
                <p:cNvSpPr>
                  <a:spLocks noChangeArrowheads="1"/>
                </p:cNvSpPr>
                <p:nvPr/>
              </p:nvSpPr>
              <p:spPr bwMode="auto">
                <a:xfrm>
                  <a:off x="1756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98" name="Rectangle 360"/>
                <p:cNvSpPr>
                  <a:spLocks noChangeArrowheads="1"/>
                </p:cNvSpPr>
                <p:nvPr/>
              </p:nvSpPr>
              <p:spPr bwMode="auto">
                <a:xfrm>
                  <a:off x="1770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99" name="Rectangle 361"/>
                <p:cNvSpPr>
                  <a:spLocks noChangeArrowheads="1"/>
                </p:cNvSpPr>
                <p:nvPr/>
              </p:nvSpPr>
              <p:spPr bwMode="auto">
                <a:xfrm>
                  <a:off x="1784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00" name="Rectangle 362"/>
                <p:cNvSpPr>
                  <a:spLocks noChangeArrowheads="1"/>
                </p:cNvSpPr>
                <p:nvPr/>
              </p:nvSpPr>
              <p:spPr bwMode="auto">
                <a:xfrm>
                  <a:off x="1798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01" name="Rectangle 363"/>
                <p:cNvSpPr>
                  <a:spLocks noChangeArrowheads="1"/>
                </p:cNvSpPr>
                <p:nvPr/>
              </p:nvSpPr>
              <p:spPr bwMode="auto">
                <a:xfrm>
                  <a:off x="1812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02" name="Rectangle 364"/>
                <p:cNvSpPr>
                  <a:spLocks noChangeArrowheads="1"/>
                </p:cNvSpPr>
                <p:nvPr/>
              </p:nvSpPr>
              <p:spPr bwMode="auto">
                <a:xfrm>
                  <a:off x="1826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03" name="Rectangle 365"/>
                <p:cNvSpPr>
                  <a:spLocks noChangeArrowheads="1"/>
                </p:cNvSpPr>
                <p:nvPr/>
              </p:nvSpPr>
              <p:spPr bwMode="auto">
                <a:xfrm>
                  <a:off x="1839" y="740"/>
                  <a:ext cx="2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04" name="Rectangle 366"/>
                <p:cNvSpPr>
                  <a:spLocks noChangeArrowheads="1"/>
                </p:cNvSpPr>
                <p:nvPr/>
              </p:nvSpPr>
              <p:spPr bwMode="auto">
                <a:xfrm>
                  <a:off x="1853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05" name="Rectangle 367"/>
                <p:cNvSpPr>
                  <a:spLocks noChangeArrowheads="1"/>
                </p:cNvSpPr>
                <p:nvPr/>
              </p:nvSpPr>
              <p:spPr bwMode="auto">
                <a:xfrm>
                  <a:off x="1867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06" name="Rectangle 368"/>
                <p:cNvSpPr>
                  <a:spLocks noChangeArrowheads="1"/>
                </p:cNvSpPr>
                <p:nvPr/>
              </p:nvSpPr>
              <p:spPr bwMode="auto">
                <a:xfrm>
                  <a:off x="1881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07" name="Rectangle 369"/>
                <p:cNvSpPr>
                  <a:spLocks noChangeArrowheads="1"/>
                </p:cNvSpPr>
                <p:nvPr/>
              </p:nvSpPr>
              <p:spPr bwMode="auto">
                <a:xfrm>
                  <a:off x="1895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08" name="Rectangle 370"/>
                <p:cNvSpPr>
                  <a:spLocks noChangeArrowheads="1"/>
                </p:cNvSpPr>
                <p:nvPr/>
              </p:nvSpPr>
              <p:spPr bwMode="auto">
                <a:xfrm>
                  <a:off x="1909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09" name="Rectangle 371"/>
                <p:cNvSpPr>
                  <a:spLocks noChangeArrowheads="1"/>
                </p:cNvSpPr>
                <p:nvPr/>
              </p:nvSpPr>
              <p:spPr bwMode="auto">
                <a:xfrm>
                  <a:off x="1923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10" name="Rectangle 372"/>
                <p:cNvSpPr>
                  <a:spLocks noChangeArrowheads="1"/>
                </p:cNvSpPr>
                <p:nvPr/>
              </p:nvSpPr>
              <p:spPr bwMode="auto">
                <a:xfrm>
                  <a:off x="1936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11" name="Rectangle 373"/>
                <p:cNvSpPr>
                  <a:spLocks noChangeArrowheads="1"/>
                </p:cNvSpPr>
                <p:nvPr/>
              </p:nvSpPr>
              <p:spPr bwMode="auto">
                <a:xfrm>
                  <a:off x="1949" y="740"/>
                  <a:ext cx="2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12" name="Rectangle 374"/>
                <p:cNvSpPr>
                  <a:spLocks noChangeArrowheads="1"/>
                </p:cNvSpPr>
                <p:nvPr/>
              </p:nvSpPr>
              <p:spPr bwMode="auto">
                <a:xfrm>
                  <a:off x="1963" y="740"/>
                  <a:ext cx="2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13" name="Rectangle 375"/>
                <p:cNvSpPr>
                  <a:spLocks noChangeArrowheads="1"/>
                </p:cNvSpPr>
                <p:nvPr/>
              </p:nvSpPr>
              <p:spPr bwMode="auto">
                <a:xfrm>
                  <a:off x="1977" y="740"/>
                  <a:ext cx="2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14" name="Rectangle 376"/>
                <p:cNvSpPr>
                  <a:spLocks noChangeArrowheads="1"/>
                </p:cNvSpPr>
                <p:nvPr/>
              </p:nvSpPr>
              <p:spPr bwMode="auto">
                <a:xfrm>
                  <a:off x="1991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15" name="Rectangle 377"/>
                <p:cNvSpPr>
                  <a:spLocks noChangeArrowheads="1"/>
                </p:cNvSpPr>
                <p:nvPr/>
              </p:nvSpPr>
              <p:spPr bwMode="auto">
                <a:xfrm>
                  <a:off x="2005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16" name="Rectangle 378"/>
                <p:cNvSpPr>
                  <a:spLocks noChangeArrowheads="1"/>
                </p:cNvSpPr>
                <p:nvPr/>
              </p:nvSpPr>
              <p:spPr bwMode="auto">
                <a:xfrm>
                  <a:off x="2019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17" name="Rectangle 379"/>
                <p:cNvSpPr>
                  <a:spLocks noChangeArrowheads="1"/>
                </p:cNvSpPr>
                <p:nvPr/>
              </p:nvSpPr>
              <p:spPr bwMode="auto">
                <a:xfrm>
                  <a:off x="2033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18" name="Rectangle 380"/>
                <p:cNvSpPr>
                  <a:spLocks noChangeArrowheads="1"/>
                </p:cNvSpPr>
                <p:nvPr/>
              </p:nvSpPr>
              <p:spPr bwMode="auto">
                <a:xfrm>
                  <a:off x="2047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19" name="Rectangle 381"/>
                <p:cNvSpPr>
                  <a:spLocks noChangeArrowheads="1"/>
                </p:cNvSpPr>
                <p:nvPr/>
              </p:nvSpPr>
              <p:spPr bwMode="auto">
                <a:xfrm>
                  <a:off x="2061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20" name="Rectangle 382"/>
                <p:cNvSpPr>
                  <a:spLocks noChangeArrowheads="1"/>
                </p:cNvSpPr>
                <p:nvPr/>
              </p:nvSpPr>
              <p:spPr bwMode="auto">
                <a:xfrm>
                  <a:off x="2075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21" name="Rectangle 383"/>
                <p:cNvSpPr>
                  <a:spLocks noChangeArrowheads="1"/>
                </p:cNvSpPr>
                <p:nvPr/>
              </p:nvSpPr>
              <p:spPr bwMode="auto">
                <a:xfrm>
                  <a:off x="2089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22" name="Rectangle 384"/>
                <p:cNvSpPr>
                  <a:spLocks noChangeArrowheads="1"/>
                </p:cNvSpPr>
                <p:nvPr/>
              </p:nvSpPr>
              <p:spPr bwMode="auto">
                <a:xfrm>
                  <a:off x="2102" y="740"/>
                  <a:ext cx="2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23" name="Rectangle 385"/>
                <p:cNvSpPr>
                  <a:spLocks noChangeArrowheads="1"/>
                </p:cNvSpPr>
                <p:nvPr/>
              </p:nvSpPr>
              <p:spPr bwMode="auto">
                <a:xfrm>
                  <a:off x="2116" y="740"/>
                  <a:ext cx="2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24" name="Rectangle 386"/>
                <p:cNvSpPr>
                  <a:spLocks noChangeArrowheads="1"/>
                </p:cNvSpPr>
                <p:nvPr/>
              </p:nvSpPr>
              <p:spPr bwMode="auto">
                <a:xfrm>
                  <a:off x="2130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25" name="Rectangle 387"/>
                <p:cNvSpPr>
                  <a:spLocks noChangeArrowheads="1"/>
                </p:cNvSpPr>
                <p:nvPr/>
              </p:nvSpPr>
              <p:spPr bwMode="auto">
                <a:xfrm>
                  <a:off x="2144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26" name="Rectangle 388"/>
                <p:cNvSpPr>
                  <a:spLocks noChangeArrowheads="1"/>
                </p:cNvSpPr>
                <p:nvPr/>
              </p:nvSpPr>
              <p:spPr bwMode="auto">
                <a:xfrm>
                  <a:off x="1736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27" name="Rectangle 389"/>
                <p:cNvSpPr>
                  <a:spLocks noChangeArrowheads="1"/>
                </p:cNvSpPr>
                <p:nvPr/>
              </p:nvSpPr>
              <p:spPr bwMode="auto">
                <a:xfrm>
                  <a:off x="1750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28" name="Rectangle 390"/>
                <p:cNvSpPr>
                  <a:spLocks noChangeArrowheads="1"/>
                </p:cNvSpPr>
                <p:nvPr/>
              </p:nvSpPr>
              <p:spPr bwMode="auto">
                <a:xfrm>
                  <a:off x="1764" y="740"/>
                  <a:ext cx="1" cy="3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29" name="Rectangle 391"/>
                <p:cNvSpPr>
                  <a:spLocks noChangeArrowheads="1"/>
                </p:cNvSpPr>
                <p:nvPr/>
              </p:nvSpPr>
              <p:spPr bwMode="auto">
                <a:xfrm>
                  <a:off x="1778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30" name="Rectangle 392"/>
                <p:cNvSpPr>
                  <a:spLocks noChangeArrowheads="1"/>
                </p:cNvSpPr>
                <p:nvPr/>
              </p:nvSpPr>
              <p:spPr bwMode="auto">
                <a:xfrm>
                  <a:off x="1791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31" name="Rectangle 393"/>
                <p:cNvSpPr>
                  <a:spLocks noChangeArrowheads="1"/>
                </p:cNvSpPr>
                <p:nvPr/>
              </p:nvSpPr>
              <p:spPr bwMode="auto">
                <a:xfrm>
                  <a:off x="1804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32" name="Rectangle 394"/>
                <p:cNvSpPr>
                  <a:spLocks noChangeArrowheads="1"/>
                </p:cNvSpPr>
                <p:nvPr/>
              </p:nvSpPr>
              <p:spPr bwMode="auto">
                <a:xfrm>
                  <a:off x="1818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33" name="Rectangle 395"/>
                <p:cNvSpPr>
                  <a:spLocks noChangeArrowheads="1"/>
                </p:cNvSpPr>
                <p:nvPr/>
              </p:nvSpPr>
              <p:spPr bwMode="auto">
                <a:xfrm>
                  <a:off x="1832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34" name="Rectangle 396"/>
                <p:cNvSpPr>
                  <a:spLocks noChangeArrowheads="1"/>
                </p:cNvSpPr>
                <p:nvPr/>
              </p:nvSpPr>
              <p:spPr bwMode="auto">
                <a:xfrm>
                  <a:off x="1846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35" name="Rectangle 397"/>
                <p:cNvSpPr>
                  <a:spLocks noChangeArrowheads="1"/>
                </p:cNvSpPr>
                <p:nvPr/>
              </p:nvSpPr>
              <p:spPr bwMode="auto">
                <a:xfrm>
                  <a:off x="1860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36" name="Rectangle 398"/>
                <p:cNvSpPr>
                  <a:spLocks noChangeArrowheads="1"/>
                </p:cNvSpPr>
                <p:nvPr/>
              </p:nvSpPr>
              <p:spPr bwMode="auto">
                <a:xfrm>
                  <a:off x="1874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37" name="Rectangle 399"/>
                <p:cNvSpPr>
                  <a:spLocks noChangeArrowheads="1"/>
                </p:cNvSpPr>
                <p:nvPr/>
              </p:nvSpPr>
              <p:spPr bwMode="auto">
                <a:xfrm>
                  <a:off x="1887" y="740"/>
                  <a:ext cx="2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38" name="Rectangle 400"/>
                <p:cNvSpPr>
                  <a:spLocks noChangeArrowheads="1"/>
                </p:cNvSpPr>
                <p:nvPr/>
              </p:nvSpPr>
              <p:spPr bwMode="auto">
                <a:xfrm>
                  <a:off x="1901" y="740"/>
                  <a:ext cx="2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39" name="Rectangle 401"/>
                <p:cNvSpPr>
                  <a:spLocks noChangeArrowheads="1"/>
                </p:cNvSpPr>
                <p:nvPr/>
              </p:nvSpPr>
              <p:spPr bwMode="auto">
                <a:xfrm>
                  <a:off x="1915" y="740"/>
                  <a:ext cx="2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40" name="Rectangle 402"/>
                <p:cNvSpPr>
                  <a:spLocks noChangeArrowheads="1"/>
                </p:cNvSpPr>
                <p:nvPr/>
              </p:nvSpPr>
              <p:spPr bwMode="auto">
                <a:xfrm>
                  <a:off x="1929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41" name="Rectangle 403"/>
                <p:cNvSpPr>
                  <a:spLocks noChangeArrowheads="1"/>
                </p:cNvSpPr>
                <p:nvPr/>
              </p:nvSpPr>
              <p:spPr bwMode="auto">
                <a:xfrm>
                  <a:off x="1943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42" name="Rectangle 404"/>
                <p:cNvSpPr>
                  <a:spLocks noChangeArrowheads="1"/>
                </p:cNvSpPr>
                <p:nvPr/>
              </p:nvSpPr>
              <p:spPr bwMode="auto">
                <a:xfrm>
                  <a:off x="1957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43" name="Rectangle 405"/>
                <p:cNvSpPr>
                  <a:spLocks noChangeArrowheads="1"/>
                </p:cNvSpPr>
                <p:nvPr/>
              </p:nvSpPr>
              <p:spPr bwMode="auto">
                <a:xfrm>
                  <a:off x="1971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</p:grpSp>
          <p:sp>
            <p:nvSpPr>
              <p:cNvPr id="11" name="Rectangle 407"/>
              <p:cNvSpPr>
                <a:spLocks noChangeArrowheads="1"/>
              </p:cNvSpPr>
              <p:nvPr/>
            </p:nvSpPr>
            <p:spPr bwMode="auto">
              <a:xfrm>
                <a:off x="1985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14" name="Rectangle 408"/>
              <p:cNvSpPr>
                <a:spLocks noChangeArrowheads="1"/>
              </p:cNvSpPr>
              <p:nvPr/>
            </p:nvSpPr>
            <p:spPr bwMode="auto">
              <a:xfrm>
                <a:off x="1999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15" name="Rectangle 409"/>
              <p:cNvSpPr>
                <a:spLocks noChangeArrowheads="1"/>
              </p:cNvSpPr>
              <p:nvPr/>
            </p:nvSpPr>
            <p:spPr bwMode="auto">
              <a:xfrm>
                <a:off x="2013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16" name="Rectangle 410"/>
              <p:cNvSpPr>
                <a:spLocks noChangeArrowheads="1"/>
              </p:cNvSpPr>
              <p:nvPr/>
            </p:nvSpPr>
            <p:spPr bwMode="auto">
              <a:xfrm>
                <a:off x="2027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17" name="Rectangle 411"/>
              <p:cNvSpPr>
                <a:spLocks noChangeArrowheads="1"/>
              </p:cNvSpPr>
              <p:nvPr/>
            </p:nvSpPr>
            <p:spPr bwMode="auto">
              <a:xfrm>
                <a:off x="2040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18" name="Rectangle 412"/>
              <p:cNvSpPr>
                <a:spLocks noChangeArrowheads="1"/>
              </p:cNvSpPr>
              <p:nvPr/>
            </p:nvSpPr>
            <p:spPr bwMode="auto">
              <a:xfrm>
                <a:off x="2054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19" name="Rectangle 413"/>
              <p:cNvSpPr>
                <a:spLocks noChangeArrowheads="1"/>
              </p:cNvSpPr>
              <p:nvPr/>
            </p:nvSpPr>
            <p:spPr bwMode="auto">
              <a:xfrm>
                <a:off x="2068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20" name="Rectangle 414"/>
              <p:cNvSpPr>
                <a:spLocks noChangeArrowheads="1"/>
              </p:cNvSpPr>
              <p:nvPr/>
            </p:nvSpPr>
            <p:spPr bwMode="auto">
              <a:xfrm>
                <a:off x="2082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21" name="Rectangle 415"/>
              <p:cNvSpPr>
                <a:spLocks noChangeArrowheads="1"/>
              </p:cNvSpPr>
              <p:nvPr/>
            </p:nvSpPr>
            <p:spPr bwMode="auto">
              <a:xfrm>
                <a:off x="2096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22" name="Rectangle 416"/>
              <p:cNvSpPr>
                <a:spLocks noChangeArrowheads="1"/>
              </p:cNvSpPr>
              <p:nvPr/>
            </p:nvSpPr>
            <p:spPr bwMode="auto">
              <a:xfrm>
                <a:off x="2110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23" name="Rectangle 417"/>
              <p:cNvSpPr>
                <a:spLocks noChangeArrowheads="1"/>
              </p:cNvSpPr>
              <p:nvPr/>
            </p:nvSpPr>
            <p:spPr bwMode="auto">
              <a:xfrm>
                <a:off x="2124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24" name="Rectangle 418"/>
              <p:cNvSpPr>
                <a:spLocks noChangeArrowheads="1"/>
              </p:cNvSpPr>
              <p:nvPr/>
            </p:nvSpPr>
            <p:spPr bwMode="auto">
              <a:xfrm>
                <a:off x="2138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25" name="Freeform 419"/>
              <p:cNvSpPr>
                <a:spLocks/>
              </p:cNvSpPr>
              <p:nvPr/>
            </p:nvSpPr>
            <p:spPr bwMode="auto">
              <a:xfrm>
                <a:off x="410" y="1604"/>
                <a:ext cx="461" cy="202"/>
              </a:xfrm>
              <a:custGeom>
                <a:avLst/>
                <a:gdLst>
                  <a:gd name="T0" fmla="*/ 356 w 365"/>
                  <a:gd name="T1" fmla="*/ 159 h 160"/>
                  <a:gd name="T2" fmla="*/ 353 w 365"/>
                  <a:gd name="T3" fmla="*/ 158 h 160"/>
                  <a:gd name="T4" fmla="*/ 306 w 365"/>
                  <a:gd name="T5" fmla="*/ 114 h 160"/>
                  <a:gd name="T6" fmla="*/ 276 w 365"/>
                  <a:gd name="T7" fmla="*/ 92 h 160"/>
                  <a:gd name="T8" fmla="*/ 241 w 365"/>
                  <a:gd name="T9" fmla="*/ 78 h 160"/>
                  <a:gd name="T10" fmla="*/ 0 w 365"/>
                  <a:gd name="T11" fmla="*/ 13 h 160"/>
                  <a:gd name="T12" fmla="*/ 3 w 365"/>
                  <a:gd name="T13" fmla="*/ 0 h 160"/>
                  <a:gd name="T14" fmla="*/ 245 w 365"/>
                  <a:gd name="T15" fmla="*/ 65 h 160"/>
                  <a:gd name="T16" fmla="*/ 282 w 365"/>
                  <a:gd name="T17" fmla="*/ 80 h 160"/>
                  <a:gd name="T18" fmla="*/ 315 w 365"/>
                  <a:gd name="T19" fmla="*/ 104 h 160"/>
                  <a:gd name="T20" fmla="*/ 362 w 365"/>
                  <a:gd name="T21" fmla="*/ 148 h 160"/>
                  <a:gd name="T22" fmla="*/ 362 w 365"/>
                  <a:gd name="T23" fmla="*/ 158 h 160"/>
                  <a:gd name="T24" fmla="*/ 356 w 365"/>
                  <a:gd name="T25" fmla="*/ 159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5" h="160">
                    <a:moveTo>
                      <a:pt x="356" y="159"/>
                    </a:moveTo>
                    <a:cubicBezTo>
                      <a:pt x="355" y="159"/>
                      <a:pt x="354" y="159"/>
                      <a:pt x="353" y="158"/>
                    </a:cubicBezTo>
                    <a:cubicBezTo>
                      <a:pt x="306" y="114"/>
                      <a:pt x="306" y="114"/>
                      <a:pt x="306" y="114"/>
                    </a:cubicBezTo>
                    <a:cubicBezTo>
                      <a:pt x="297" y="105"/>
                      <a:pt x="287" y="98"/>
                      <a:pt x="276" y="92"/>
                    </a:cubicBezTo>
                    <a:cubicBezTo>
                      <a:pt x="265" y="86"/>
                      <a:pt x="253" y="81"/>
                      <a:pt x="241" y="78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45" y="65"/>
                      <a:pt x="245" y="65"/>
                      <a:pt x="245" y="65"/>
                    </a:cubicBezTo>
                    <a:cubicBezTo>
                      <a:pt x="258" y="68"/>
                      <a:pt x="271" y="73"/>
                      <a:pt x="282" y="80"/>
                    </a:cubicBezTo>
                    <a:cubicBezTo>
                      <a:pt x="294" y="86"/>
                      <a:pt x="305" y="94"/>
                      <a:pt x="315" y="104"/>
                    </a:cubicBezTo>
                    <a:cubicBezTo>
                      <a:pt x="362" y="148"/>
                      <a:pt x="362" y="148"/>
                      <a:pt x="362" y="148"/>
                    </a:cubicBezTo>
                    <a:cubicBezTo>
                      <a:pt x="365" y="151"/>
                      <a:pt x="365" y="155"/>
                      <a:pt x="362" y="158"/>
                    </a:cubicBezTo>
                    <a:cubicBezTo>
                      <a:pt x="361" y="159"/>
                      <a:pt x="358" y="160"/>
                      <a:pt x="356" y="159"/>
                    </a:cubicBezTo>
                    <a:close/>
                  </a:path>
                </a:pathLst>
              </a:custGeom>
              <a:solidFill>
                <a:srgbClr val="5066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26" name="Freeform 420"/>
              <p:cNvSpPr>
                <a:spLocks/>
              </p:cNvSpPr>
              <p:nvPr/>
            </p:nvSpPr>
            <p:spPr bwMode="auto">
              <a:xfrm>
                <a:off x="377" y="1638"/>
                <a:ext cx="494" cy="105"/>
              </a:xfrm>
              <a:custGeom>
                <a:avLst/>
                <a:gdLst>
                  <a:gd name="T0" fmla="*/ 6 w 391"/>
                  <a:gd name="T1" fmla="*/ 32 h 83"/>
                  <a:gd name="T2" fmla="*/ 9 w 391"/>
                  <a:gd name="T3" fmla="*/ 32 h 83"/>
                  <a:gd name="T4" fmla="*/ 72 w 391"/>
                  <a:gd name="T5" fmla="*/ 17 h 83"/>
                  <a:gd name="T6" fmla="*/ 109 w 391"/>
                  <a:gd name="T7" fmla="*/ 13 h 83"/>
                  <a:gd name="T8" fmla="*/ 146 w 391"/>
                  <a:gd name="T9" fmla="*/ 18 h 83"/>
                  <a:gd name="T10" fmla="*/ 388 w 391"/>
                  <a:gd name="T11" fmla="*/ 83 h 83"/>
                  <a:gd name="T12" fmla="*/ 391 w 391"/>
                  <a:gd name="T13" fmla="*/ 70 h 83"/>
                  <a:gd name="T14" fmla="*/ 149 w 391"/>
                  <a:gd name="T15" fmla="*/ 5 h 83"/>
                  <a:gd name="T16" fmla="*/ 109 w 391"/>
                  <a:gd name="T17" fmla="*/ 0 h 83"/>
                  <a:gd name="T18" fmla="*/ 69 w 391"/>
                  <a:gd name="T19" fmla="*/ 4 h 83"/>
                  <a:gd name="T20" fmla="*/ 6 w 391"/>
                  <a:gd name="T21" fmla="*/ 19 h 83"/>
                  <a:gd name="T22" fmla="*/ 1 w 391"/>
                  <a:gd name="T23" fmla="*/ 27 h 83"/>
                  <a:gd name="T24" fmla="*/ 6 w 391"/>
                  <a:gd name="T25" fmla="*/ 32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1" h="83">
                    <a:moveTo>
                      <a:pt x="6" y="32"/>
                    </a:moveTo>
                    <a:cubicBezTo>
                      <a:pt x="7" y="32"/>
                      <a:pt x="8" y="32"/>
                      <a:pt x="9" y="32"/>
                    </a:cubicBezTo>
                    <a:cubicBezTo>
                      <a:pt x="72" y="17"/>
                      <a:pt x="72" y="17"/>
                      <a:pt x="72" y="17"/>
                    </a:cubicBezTo>
                    <a:cubicBezTo>
                      <a:pt x="84" y="14"/>
                      <a:pt x="97" y="13"/>
                      <a:pt x="109" y="13"/>
                    </a:cubicBezTo>
                    <a:cubicBezTo>
                      <a:pt x="122" y="13"/>
                      <a:pt x="134" y="15"/>
                      <a:pt x="146" y="18"/>
                    </a:cubicBezTo>
                    <a:cubicBezTo>
                      <a:pt x="388" y="83"/>
                      <a:pt x="388" y="83"/>
                      <a:pt x="388" y="83"/>
                    </a:cubicBezTo>
                    <a:cubicBezTo>
                      <a:pt x="391" y="70"/>
                      <a:pt x="391" y="70"/>
                      <a:pt x="391" y="70"/>
                    </a:cubicBezTo>
                    <a:cubicBezTo>
                      <a:pt x="149" y="5"/>
                      <a:pt x="149" y="5"/>
                      <a:pt x="149" y="5"/>
                    </a:cubicBezTo>
                    <a:cubicBezTo>
                      <a:pt x="136" y="2"/>
                      <a:pt x="123" y="0"/>
                      <a:pt x="109" y="0"/>
                    </a:cubicBezTo>
                    <a:cubicBezTo>
                      <a:pt x="96" y="0"/>
                      <a:pt x="82" y="1"/>
                      <a:pt x="69" y="4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3" y="20"/>
                      <a:pt x="0" y="24"/>
                      <a:pt x="1" y="27"/>
                    </a:cubicBezTo>
                    <a:cubicBezTo>
                      <a:pt x="2" y="30"/>
                      <a:pt x="4" y="32"/>
                      <a:pt x="6" y="32"/>
                    </a:cubicBezTo>
                    <a:close/>
                  </a:path>
                </a:pathLst>
              </a:custGeom>
              <a:solidFill>
                <a:srgbClr val="5066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27" name="Freeform 421"/>
              <p:cNvSpPr>
                <a:spLocks/>
              </p:cNvSpPr>
              <p:nvPr/>
            </p:nvSpPr>
            <p:spPr bwMode="auto">
              <a:xfrm>
                <a:off x="601" y="1634"/>
                <a:ext cx="82" cy="55"/>
              </a:xfrm>
              <a:custGeom>
                <a:avLst/>
                <a:gdLst>
                  <a:gd name="T0" fmla="*/ 13 w 65"/>
                  <a:gd name="T1" fmla="*/ 30 h 43"/>
                  <a:gd name="T2" fmla="*/ 13 w 65"/>
                  <a:gd name="T3" fmla="*/ 30 h 43"/>
                  <a:gd name="T4" fmla="*/ 35 w 65"/>
                  <a:gd name="T5" fmla="*/ 18 h 43"/>
                  <a:gd name="T6" fmla="*/ 48 w 65"/>
                  <a:gd name="T7" fmla="*/ 40 h 43"/>
                  <a:gd name="T8" fmla="*/ 61 w 65"/>
                  <a:gd name="T9" fmla="*/ 43 h 43"/>
                  <a:gd name="T10" fmla="*/ 38 w 65"/>
                  <a:gd name="T11" fmla="*/ 5 h 43"/>
                  <a:gd name="T12" fmla="*/ 0 w 65"/>
                  <a:gd name="T13" fmla="*/ 27 h 43"/>
                  <a:gd name="T14" fmla="*/ 13 w 65"/>
                  <a:gd name="T15" fmla="*/ 3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5" h="43">
                    <a:moveTo>
                      <a:pt x="13" y="30"/>
                    </a:moveTo>
                    <a:cubicBezTo>
                      <a:pt x="13" y="30"/>
                      <a:pt x="13" y="30"/>
                      <a:pt x="13" y="30"/>
                    </a:cubicBezTo>
                    <a:cubicBezTo>
                      <a:pt x="16" y="21"/>
                      <a:pt x="25" y="15"/>
                      <a:pt x="35" y="18"/>
                    </a:cubicBezTo>
                    <a:cubicBezTo>
                      <a:pt x="44" y="20"/>
                      <a:pt x="50" y="30"/>
                      <a:pt x="48" y="40"/>
                    </a:cubicBezTo>
                    <a:cubicBezTo>
                      <a:pt x="61" y="43"/>
                      <a:pt x="61" y="43"/>
                      <a:pt x="61" y="43"/>
                    </a:cubicBezTo>
                    <a:cubicBezTo>
                      <a:pt x="65" y="26"/>
                      <a:pt x="55" y="9"/>
                      <a:pt x="38" y="5"/>
                    </a:cubicBezTo>
                    <a:cubicBezTo>
                      <a:pt x="22" y="0"/>
                      <a:pt x="5" y="10"/>
                      <a:pt x="0" y="27"/>
                    </a:cubicBez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2036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28" name="Freeform 422"/>
              <p:cNvSpPr>
                <a:spLocks/>
              </p:cNvSpPr>
              <p:nvPr/>
            </p:nvSpPr>
            <p:spPr bwMode="auto">
              <a:xfrm>
                <a:off x="415" y="1560"/>
                <a:ext cx="199" cy="162"/>
              </a:xfrm>
              <a:custGeom>
                <a:avLst/>
                <a:gdLst>
                  <a:gd name="T0" fmla="*/ 142 w 158"/>
                  <a:gd name="T1" fmla="*/ 106 h 128"/>
                  <a:gd name="T2" fmla="*/ 110 w 158"/>
                  <a:gd name="T3" fmla="*/ 125 h 128"/>
                  <a:gd name="T4" fmla="*/ 22 w 158"/>
                  <a:gd name="T5" fmla="*/ 101 h 128"/>
                  <a:gd name="T6" fmla="*/ 4 w 158"/>
                  <a:gd name="T7" fmla="*/ 70 h 128"/>
                  <a:gd name="T8" fmla="*/ 17 w 158"/>
                  <a:gd name="T9" fmla="*/ 23 h 128"/>
                  <a:gd name="T10" fmla="*/ 48 w 158"/>
                  <a:gd name="T11" fmla="*/ 4 h 128"/>
                  <a:gd name="T12" fmla="*/ 136 w 158"/>
                  <a:gd name="T13" fmla="*/ 27 h 128"/>
                  <a:gd name="T14" fmla="*/ 154 w 158"/>
                  <a:gd name="T15" fmla="*/ 59 h 128"/>
                  <a:gd name="T16" fmla="*/ 142 w 158"/>
                  <a:gd name="T17" fmla="*/ 106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8" h="128">
                    <a:moveTo>
                      <a:pt x="142" y="106"/>
                    </a:moveTo>
                    <a:cubicBezTo>
                      <a:pt x="138" y="120"/>
                      <a:pt x="124" y="128"/>
                      <a:pt x="110" y="125"/>
                    </a:cubicBezTo>
                    <a:cubicBezTo>
                      <a:pt x="22" y="101"/>
                      <a:pt x="22" y="101"/>
                      <a:pt x="22" y="101"/>
                    </a:cubicBezTo>
                    <a:cubicBezTo>
                      <a:pt x="9" y="98"/>
                      <a:pt x="0" y="83"/>
                      <a:pt x="4" y="70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20" y="9"/>
                      <a:pt x="35" y="0"/>
                      <a:pt x="48" y="4"/>
                    </a:cubicBezTo>
                    <a:cubicBezTo>
                      <a:pt x="136" y="27"/>
                      <a:pt x="136" y="27"/>
                      <a:pt x="136" y="27"/>
                    </a:cubicBezTo>
                    <a:cubicBezTo>
                      <a:pt x="150" y="31"/>
                      <a:pt x="158" y="45"/>
                      <a:pt x="154" y="59"/>
                    </a:cubicBezTo>
                    <a:lnTo>
                      <a:pt x="142" y="106"/>
                    </a:lnTo>
                    <a:close/>
                  </a:path>
                </a:pathLst>
              </a:custGeom>
              <a:solidFill>
                <a:srgbClr val="E1EF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29" name="Freeform 423"/>
              <p:cNvSpPr>
                <a:spLocks/>
              </p:cNvSpPr>
              <p:nvPr/>
            </p:nvSpPr>
            <p:spPr bwMode="auto">
              <a:xfrm>
                <a:off x="493" y="1579"/>
                <a:ext cx="121" cy="143"/>
              </a:xfrm>
              <a:custGeom>
                <a:avLst/>
                <a:gdLst>
                  <a:gd name="T0" fmla="*/ 74 w 96"/>
                  <a:gd name="T1" fmla="*/ 12 h 113"/>
                  <a:gd name="T2" fmla="*/ 26 w 96"/>
                  <a:gd name="T3" fmla="*/ 0 h 113"/>
                  <a:gd name="T4" fmla="*/ 0 w 96"/>
                  <a:gd name="T5" fmla="*/ 97 h 113"/>
                  <a:gd name="T6" fmla="*/ 48 w 96"/>
                  <a:gd name="T7" fmla="*/ 110 h 113"/>
                  <a:gd name="T8" fmla="*/ 80 w 96"/>
                  <a:gd name="T9" fmla="*/ 91 h 113"/>
                  <a:gd name="T10" fmla="*/ 92 w 96"/>
                  <a:gd name="T11" fmla="*/ 44 h 113"/>
                  <a:gd name="T12" fmla="*/ 74 w 96"/>
                  <a:gd name="T13" fmla="*/ 1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113">
                    <a:moveTo>
                      <a:pt x="74" y="12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48" y="110"/>
                      <a:pt x="48" y="110"/>
                      <a:pt x="48" y="110"/>
                    </a:cubicBezTo>
                    <a:cubicBezTo>
                      <a:pt x="62" y="113"/>
                      <a:pt x="76" y="105"/>
                      <a:pt x="80" y="91"/>
                    </a:cubicBezTo>
                    <a:cubicBezTo>
                      <a:pt x="92" y="44"/>
                      <a:pt x="92" y="44"/>
                      <a:pt x="92" y="44"/>
                    </a:cubicBezTo>
                    <a:cubicBezTo>
                      <a:pt x="96" y="30"/>
                      <a:pt x="88" y="16"/>
                      <a:pt x="74" y="12"/>
                    </a:cubicBezTo>
                    <a:close/>
                  </a:path>
                </a:pathLst>
              </a:custGeom>
              <a:solidFill>
                <a:srgbClr val="CEE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30" name="Freeform 424"/>
              <p:cNvSpPr>
                <a:spLocks/>
              </p:cNvSpPr>
              <p:nvPr/>
            </p:nvSpPr>
            <p:spPr bwMode="auto">
              <a:xfrm>
                <a:off x="665" y="1627"/>
                <a:ext cx="200" cy="162"/>
              </a:xfrm>
              <a:custGeom>
                <a:avLst/>
                <a:gdLst>
                  <a:gd name="T0" fmla="*/ 141 w 158"/>
                  <a:gd name="T1" fmla="*/ 106 h 128"/>
                  <a:gd name="T2" fmla="*/ 110 w 158"/>
                  <a:gd name="T3" fmla="*/ 124 h 128"/>
                  <a:gd name="T4" fmla="*/ 22 w 158"/>
                  <a:gd name="T5" fmla="*/ 101 h 128"/>
                  <a:gd name="T6" fmla="*/ 4 w 158"/>
                  <a:gd name="T7" fmla="*/ 69 h 128"/>
                  <a:gd name="T8" fmla="*/ 16 w 158"/>
                  <a:gd name="T9" fmla="*/ 22 h 128"/>
                  <a:gd name="T10" fmla="*/ 48 w 158"/>
                  <a:gd name="T11" fmla="*/ 4 h 128"/>
                  <a:gd name="T12" fmla="*/ 136 w 158"/>
                  <a:gd name="T13" fmla="*/ 27 h 128"/>
                  <a:gd name="T14" fmla="*/ 154 w 158"/>
                  <a:gd name="T15" fmla="*/ 59 h 128"/>
                  <a:gd name="T16" fmla="*/ 141 w 158"/>
                  <a:gd name="T17" fmla="*/ 106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8" h="128">
                    <a:moveTo>
                      <a:pt x="141" y="106"/>
                    </a:moveTo>
                    <a:cubicBezTo>
                      <a:pt x="138" y="120"/>
                      <a:pt x="123" y="128"/>
                      <a:pt x="110" y="124"/>
                    </a:cubicBezTo>
                    <a:cubicBezTo>
                      <a:pt x="22" y="101"/>
                      <a:pt x="22" y="101"/>
                      <a:pt x="22" y="101"/>
                    </a:cubicBezTo>
                    <a:cubicBezTo>
                      <a:pt x="8" y="97"/>
                      <a:pt x="0" y="83"/>
                      <a:pt x="4" y="69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20" y="9"/>
                      <a:pt x="34" y="0"/>
                      <a:pt x="48" y="4"/>
                    </a:cubicBezTo>
                    <a:cubicBezTo>
                      <a:pt x="136" y="27"/>
                      <a:pt x="136" y="27"/>
                      <a:pt x="136" y="27"/>
                    </a:cubicBezTo>
                    <a:cubicBezTo>
                      <a:pt x="149" y="31"/>
                      <a:pt x="158" y="45"/>
                      <a:pt x="154" y="59"/>
                    </a:cubicBezTo>
                    <a:lnTo>
                      <a:pt x="141" y="106"/>
                    </a:lnTo>
                    <a:close/>
                  </a:path>
                </a:pathLst>
              </a:custGeom>
              <a:solidFill>
                <a:srgbClr val="E1EF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31" name="Freeform 425"/>
              <p:cNvSpPr>
                <a:spLocks/>
              </p:cNvSpPr>
              <p:nvPr/>
            </p:nvSpPr>
            <p:spPr bwMode="auto">
              <a:xfrm>
                <a:off x="742" y="1645"/>
                <a:ext cx="123" cy="144"/>
              </a:xfrm>
              <a:custGeom>
                <a:avLst/>
                <a:gdLst>
                  <a:gd name="T0" fmla="*/ 75 w 97"/>
                  <a:gd name="T1" fmla="*/ 13 h 114"/>
                  <a:gd name="T2" fmla="*/ 26 w 97"/>
                  <a:gd name="T3" fmla="*/ 0 h 114"/>
                  <a:gd name="T4" fmla="*/ 0 w 97"/>
                  <a:gd name="T5" fmla="*/ 98 h 114"/>
                  <a:gd name="T6" fmla="*/ 49 w 97"/>
                  <a:gd name="T7" fmla="*/ 110 h 114"/>
                  <a:gd name="T8" fmla="*/ 80 w 97"/>
                  <a:gd name="T9" fmla="*/ 92 h 114"/>
                  <a:gd name="T10" fmla="*/ 93 w 97"/>
                  <a:gd name="T11" fmla="*/ 45 h 114"/>
                  <a:gd name="T12" fmla="*/ 75 w 97"/>
                  <a:gd name="T13" fmla="*/ 1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4">
                    <a:moveTo>
                      <a:pt x="75" y="13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49" y="110"/>
                      <a:pt x="49" y="110"/>
                      <a:pt x="49" y="110"/>
                    </a:cubicBezTo>
                    <a:cubicBezTo>
                      <a:pt x="62" y="114"/>
                      <a:pt x="77" y="106"/>
                      <a:pt x="80" y="92"/>
                    </a:cubicBezTo>
                    <a:cubicBezTo>
                      <a:pt x="93" y="45"/>
                      <a:pt x="93" y="45"/>
                      <a:pt x="93" y="45"/>
                    </a:cubicBezTo>
                    <a:cubicBezTo>
                      <a:pt x="97" y="31"/>
                      <a:pt x="88" y="17"/>
                      <a:pt x="75" y="13"/>
                    </a:cubicBezTo>
                    <a:close/>
                  </a:path>
                </a:pathLst>
              </a:custGeom>
              <a:solidFill>
                <a:srgbClr val="CEE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32" name="Freeform 426"/>
              <p:cNvSpPr>
                <a:spLocks noEditPoints="1"/>
              </p:cNvSpPr>
              <p:nvPr/>
            </p:nvSpPr>
            <p:spPr bwMode="auto">
              <a:xfrm>
                <a:off x="396" y="1541"/>
                <a:ext cx="239" cy="201"/>
              </a:xfrm>
              <a:custGeom>
                <a:avLst/>
                <a:gdLst>
                  <a:gd name="T0" fmla="*/ 161 w 189"/>
                  <a:gd name="T1" fmla="*/ 31 h 159"/>
                  <a:gd name="T2" fmla="*/ 60 w 189"/>
                  <a:gd name="T3" fmla="*/ 5 h 159"/>
                  <a:gd name="T4" fmla="*/ 20 w 189"/>
                  <a:gd name="T5" fmla="*/ 28 h 159"/>
                  <a:gd name="T6" fmla="*/ 4 w 189"/>
                  <a:gd name="T7" fmla="*/ 87 h 159"/>
                  <a:gd name="T8" fmla="*/ 28 w 189"/>
                  <a:gd name="T9" fmla="*/ 128 h 159"/>
                  <a:gd name="T10" fmla="*/ 128 w 189"/>
                  <a:gd name="T11" fmla="*/ 154 h 159"/>
                  <a:gd name="T12" fmla="*/ 168 w 189"/>
                  <a:gd name="T13" fmla="*/ 131 h 159"/>
                  <a:gd name="T14" fmla="*/ 184 w 189"/>
                  <a:gd name="T15" fmla="*/ 72 h 159"/>
                  <a:gd name="T16" fmla="*/ 161 w 189"/>
                  <a:gd name="T17" fmla="*/ 31 h 159"/>
                  <a:gd name="T18" fmla="*/ 157 w 189"/>
                  <a:gd name="T19" fmla="*/ 121 h 159"/>
                  <a:gd name="T20" fmla="*/ 125 w 189"/>
                  <a:gd name="T21" fmla="*/ 140 h 159"/>
                  <a:gd name="T22" fmla="*/ 37 w 189"/>
                  <a:gd name="T23" fmla="*/ 116 h 159"/>
                  <a:gd name="T24" fmla="*/ 19 w 189"/>
                  <a:gd name="T25" fmla="*/ 85 h 159"/>
                  <a:gd name="T26" fmla="*/ 32 w 189"/>
                  <a:gd name="T27" fmla="*/ 38 h 159"/>
                  <a:gd name="T28" fmla="*/ 63 w 189"/>
                  <a:gd name="T29" fmla="*/ 19 h 159"/>
                  <a:gd name="T30" fmla="*/ 151 w 189"/>
                  <a:gd name="T31" fmla="*/ 42 h 159"/>
                  <a:gd name="T32" fmla="*/ 169 w 189"/>
                  <a:gd name="T33" fmla="*/ 74 h 159"/>
                  <a:gd name="T34" fmla="*/ 157 w 189"/>
                  <a:gd name="T35" fmla="*/ 121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9" h="159">
                    <a:moveTo>
                      <a:pt x="161" y="31"/>
                    </a:moveTo>
                    <a:cubicBezTo>
                      <a:pt x="60" y="5"/>
                      <a:pt x="60" y="5"/>
                      <a:pt x="60" y="5"/>
                    </a:cubicBezTo>
                    <a:cubicBezTo>
                      <a:pt x="43" y="0"/>
                      <a:pt x="25" y="10"/>
                      <a:pt x="20" y="28"/>
                    </a:cubicBezTo>
                    <a:cubicBezTo>
                      <a:pt x="4" y="87"/>
                      <a:pt x="4" y="87"/>
                      <a:pt x="4" y="87"/>
                    </a:cubicBezTo>
                    <a:cubicBezTo>
                      <a:pt x="0" y="105"/>
                      <a:pt x="10" y="123"/>
                      <a:pt x="28" y="128"/>
                    </a:cubicBezTo>
                    <a:cubicBezTo>
                      <a:pt x="128" y="154"/>
                      <a:pt x="128" y="154"/>
                      <a:pt x="128" y="154"/>
                    </a:cubicBezTo>
                    <a:cubicBezTo>
                      <a:pt x="145" y="159"/>
                      <a:pt x="163" y="148"/>
                      <a:pt x="168" y="131"/>
                    </a:cubicBezTo>
                    <a:cubicBezTo>
                      <a:pt x="184" y="72"/>
                      <a:pt x="184" y="72"/>
                      <a:pt x="184" y="72"/>
                    </a:cubicBezTo>
                    <a:cubicBezTo>
                      <a:pt x="189" y="54"/>
                      <a:pt x="178" y="36"/>
                      <a:pt x="161" y="31"/>
                    </a:cubicBezTo>
                    <a:close/>
                    <a:moveTo>
                      <a:pt x="157" y="121"/>
                    </a:moveTo>
                    <a:cubicBezTo>
                      <a:pt x="153" y="135"/>
                      <a:pt x="139" y="143"/>
                      <a:pt x="125" y="140"/>
                    </a:cubicBezTo>
                    <a:cubicBezTo>
                      <a:pt x="37" y="116"/>
                      <a:pt x="37" y="116"/>
                      <a:pt x="37" y="116"/>
                    </a:cubicBezTo>
                    <a:cubicBezTo>
                      <a:pt x="24" y="113"/>
                      <a:pt x="15" y="98"/>
                      <a:pt x="19" y="85"/>
                    </a:cubicBezTo>
                    <a:cubicBezTo>
                      <a:pt x="32" y="38"/>
                      <a:pt x="32" y="38"/>
                      <a:pt x="32" y="38"/>
                    </a:cubicBezTo>
                    <a:cubicBezTo>
                      <a:pt x="35" y="24"/>
                      <a:pt x="50" y="15"/>
                      <a:pt x="63" y="19"/>
                    </a:cubicBezTo>
                    <a:cubicBezTo>
                      <a:pt x="151" y="42"/>
                      <a:pt x="151" y="42"/>
                      <a:pt x="151" y="42"/>
                    </a:cubicBezTo>
                    <a:cubicBezTo>
                      <a:pt x="165" y="46"/>
                      <a:pt x="173" y="60"/>
                      <a:pt x="169" y="74"/>
                    </a:cubicBezTo>
                    <a:lnTo>
                      <a:pt x="157" y="121"/>
                    </a:lnTo>
                    <a:close/>
                  </a:path>
                </a:pathLst>
              </a:custGeom>
              <a:solidFill>
                <a:srgbClr val="2A44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33" name="Freeform 427"/>
              <p:cNvSpPr>
                <a:spLocks noEditPoints="1"/>
              </p:cNvSpPr>
              <p:nvPr/>
            </p:nvSpPr>
            <p:spPr bwMode="auto">
              <a:xfrm>
                <a:off x="645" y="1608"/>
                <a:ext cx="239" cy="201"/>
              </a:xfrm>
              <a:custGeom>
                <a:avLst/>
                <a:gdLst>
                  <a:gd name="T0" fmla="*/ 161 w 189"/>
                  <a:gd name="T1" fmla="*/ 31 h 159"/>
                  <a:gd name="T2" fmla="*/ 61 w 189"/>
                  <a:gd name="T3" fmla="*/ 4 h 159"/>
                  <a:gd name="T4" fmla="*/ 21 w 189"/>
                  <a:gd name="T5" fmla="*/ 28 h 159"/>
                  <a:gd name="T6" fmla="*/ 5 w 189"/>
                  <a:gd name="T7" fmla="*/ 87 h 159"/>
                  <a:gd name="T8" fmla="*/ 28 w 189"/>
                  <a:gd name="T9" fmla="*/ 127 h 159"/>
                  <a:gd name="T10" fmla="*/ 129 w 189"/>
                  <a:gd name="T11" fmla="*/ 154 h 159"/>
                  <a:gd name="T12" fmla="*/ 169 w 189"/>
                  <a:gd name="T13" fmla="*/ 131 h 159"/>
                  <a:gd name="T14" fmla="*/ 185 w 189"/>
                  <a:gd name="T15" fmla="*/ 71 h 159"/>
                  <a:gd name="T16" fmla="*/ 161 w 189"/>
                  <a:gd name="T17" fmla="*/ 31 h 159"/>
                  <a:gd name="T18" fmla="*/ 157 w 189"/>
                  <a:gd name="T19" fmla="*/ 121 h 159"/>
                  <a:gd name="T20" fmla="*/ 126 w 189"/>
                  <a:gd name="T21" fmla="*/ 139 h 159"/>
                  <a:gd name="T22" fmla="*/ 38 w 189"/>
                  <a:gd name="T23" fmla="*/ 116 h 159"/>
                  <a:gd name="T24" fmla="*/ 20 w 189"/>
                  <a:gd name="T25" fmla="*/ 84 h 159"/>
                  <a:gd name="T26" fmla="*/ 32 w 189"/>
                  <a:gd name="T27" fmla="*/ 37 h 159"/>
                  <a:gd name="T28" fmla="*/ 64 w 189"/>
                  <a:gd name="T29" fmla="*/ 19 h 159"/>
                  <a:gd name="T30" fmla="*/ 152 w 189"/>
                  <a:gd name="T31" fmla="*/ 42 h 159"/>
                  <a:gd name="T32" fmla="*/ 170 w 189"/>
                  <a:gd name="T33" fmla="*/ 74 h 159"/>
                  <a:gd name="T34" fmla="*/ 157 w 189"/>
                  <a:gd name="T35" fmla="*/ 121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9" h="159">
                    <a:moveTo>
                      <a:pt x="161" y="31"/>
                    </a:moveTo>
                    <a:cubicBezTo>
                      <a:pt x="61" y="4"/>
                      <a:pt x="61" y="4"/>
                      <a:pt x="61" y="4"/>
                    </a:cubicBezTo>
                    <a:cubicBezTo>
                      <a:pt x="44" y="0"/>
                      <a:pt x="26" y="10"/>
                      <a:pt x="21" y="28"/>
                    </a:cubicBezTo>
                    <a:cubicBezTo>
                      <a:pt x="5" y="87"/>
                      <a:pt x="5" y="87"/>
                      <a:pt x="5" y="87"/>
                    </a:cubicBezTo>
                    <a:cubicBezTo>
                      <a:pt x="0" y="104"/>
                      <a:pt x="11" y="123"/>
                      <a:pt x="28" y="127"/>
                    </a:cubicBezTo>
                    <a:cubicBezTo>
                      <a:pt x="129" y="154"/>
                      <a:pt x="129" y="154"/>
                      <a:pt x="129" y="154"/>
                    </a:cubicBezTo>
                    <a:cubicBezTo>
                      <a:pt x="146" y="159"/>
                      <a:pt x="164" y="148"/>
                      <a:pt x="169" y="131"/>
                    </a:cubicBezTo>
                    <a:cubicBezTo>
                      <a:pt x="185" y="71"/>
                      <a:pt x="185" y="71"/>
                      <a:pt x="185" y="71"/>
                    </a:cubicBezTo>
                    <a:cubicBezTo>
                      <a:pt x="189" y="54"/>
                      <a:pt x="179" y="36"/>
                      <a:pt x="161" y="31"/>
                    </a:cubicBezTo>
                    <a:close/>
                    <a:moveTo>
                      <a:pt x="157" y="121"/>
                    </a:moveTo>
                    <a:cubicBezTo>
                      <a:pt x="154" y="135"/>
                      <a:pt x="139" y="143"/>
                      <a:pt x="126" y="139"/>
                    </a:cubicBezTo>
                    <a:cubicBezTo>
                      <a:pt x="38" y="116"/>
                      <a:pt x="38" y="116"/>
                      <a:pt x="38" y="116"/>
                    </a:cubicBezTo>
                    <a:cubicBezTo>
                      <a:pt x="24" y="112"/>
                      <a:pt x="16" y="98"/>
                      <a:pt x="20" y="84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6" y="24"/>
                      <a:pt x="50" y="15"/>
                      <a:pt x="64" y="19"/>
                    </a:cubicBezTo>
                    <a:cubicBezTo>
                      <a:pt x="152" y="42"/>
                      <a:pt x="152" y="42"/>
                      <a:pt x="152" y="42"/>
                    </a:cubicBezTo>
                    <a:cubicBezTo>
                      <a:pt x="165" y="46"/>
                      <a:pt x="174" y="60"/>
                      <a:pt x="170" y="74"/>
                    </a:cubicBezTo>
                    <a:lnTo>
                      <a:pt x="157" y="121"/>
                    </a:lnTo>
                    <a:close/>
                  </a:path>
                </a:pathLst>
              </a:custGeom>
              <a:solidFill>
                <a:srgbClr val="2A44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34" name="Freeform 428"/>
              <p:cNvSpPr>
                <a:spLocks/>
              </p:cNvSpPr>
              <p:nvPr/>
            </p:nvSpPr>
            <p:spPr bwMode="auto">
              <a:xfrm>
                <a:off x="207" y="569"/>
                <a:ext cx="663" cy="594"/>
              </a:xfrm>
              <a:custGeom>
                <a:avLst/>
                <a:gdLst>
                  <a:gd name="T0" fmla="*/ 0 w 663"/>
                  <a:gd name="T1" fmla="*/ 341 h 594"/>
                  <a:gd name="T2" fmla="*/ 180 w 663"/>
                  <a:gd name="T3" fmla="*/ 0 h 594"/>
                  <a:gd name="T4" fmla="*/ 663 w 663"/>
                  <a:gd name="T5" fmla="*/ 253 h 594"/>
                  <a:gd name="T6" fmla="*/ 483 w 663"/>
                  <a:gd name="T7" fmla="*/ 594 h 594"/>
                  <a:gd name="T8" fmla="*/ 0 w 663"/>
                  <a:gd name="T9" fmla="*/ 341 h 5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3" h="594">
                    <a:moveTo>
                      <a:pt x="0" y="341"/>
                    </a:moveTo>
                    <a:lnTo>
                      <a:pt x="180" y="0"/>
                    </a:lnTo>
                    <a:lnTo>
                      <a:pt x="663" y="253"/>
                    </a:lnTo>
                    <a:lnTo>
                      <a:pt x="483" y="594"/>
                    </a:lnTo>
                    <a:lnTo>
                      <a:pt x="0" y="341"/>
                    </a:lnTo>
                    <a:close/>
                  </a:path>
                </a:pathLst>
              </a:custGeom>
              <a:solidFill>
                <a:srgbClr val="E0730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35" name="Freeform 429"/>
              <p:cNvSpPr>
                <a:spLocks/>
              </p:cNvSpPr>
              <p:nvPr/>
            </p:nvSpPr>
            <p:spPr bwMode="auto">
              <a:xfrm>
                <a:off x="199" y="910"/>
                <a:ext cx="491" cy="271"/>
              </a:xfrm>
              <a:custGeom>
                <a:avLst/>
                <a:gdLst>
                  <a:gd name="T0" fmla="*/ 8 w 491"/>
                  <a:gd name="T1" fmla="*/ 0 h 271"/>
                  <a:gd name="T2" fmla="*/ 0 w 491"/>
                  <a:gd name="T3" fmla="*/ 19 h 271"/>
                  <a:gd name="T4" fmla="*/ 482 w 491"/>
                  <a:gd name="T5" fmla="*/ 271 h 271"/>
                  <a:gd name="T6" fmla="*/ 491 w 491"/>
                  <a:gd name="T7" fmla="*/ 253 h 271"/>
                  <a:gd name="T8" fmla="*/ 8 w 491"/>
                  <a:gd name="T9" fmla="*/ 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1" h="271">
                    <a:moveTo>
                      <a:pt x="8" y="0"/>
                    </a:moveTo>
                    <a:lnTo>
                      <a:pt x="0" y="19"/>
                    </a:lnTo>
                    <a:lnTo>
                      <a:pt x="482" y="271"/>
                    </a:lnTo>
                    <a:lnTo>
                      <a:pt x="491" y="253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556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36" name="Freeform 430"/>
              <p:cNvSpPr>
                <a:spLocks/>
              </p:cNvSpPr>
              <p:nvPr/>
            </p:nvSpPr>
            <p:spPr bwMode="auto">
              <a:xfrm>
                <a:off x="238" y="595"/>
                <a:ext cx="601" cy="541"/>
              </a:xfrm>
              <a:custGeom>
                <a:avLst/>
                <a:gdLst>
                  <a:gd name="T0" fmla="*/ 3 w 601"/>
                  <a:gd name="T1" fmla="*/ 311 h 541"/>
                  <a:gd name="T2" fmla="*/ 6 w 601"/>
                  <a:gd name="T3" fmla="*/ 313 h 541"/>
                  <a:gd name="T4" fmla="*/ 165 w 601"/>
                  <a:gd name="T5" fmla="*/ 9 h 541"/>
                  <a:gd name="T6" fmla="*/ 594 w 601"/>
                  <a:gd name="T7" fmla="*/ 232 h 541"/>
                  <a:gd name="T8" fmla="*/ 436 w 601"/>
                  <a:gd name="T9" fmla="*/ 534 h 541"/>
                  <a:gd name="T10" fmla="*/ 5 w 601"/>
                  <a:gd name="T11" fmla="*/ 309 h 541"/>
                  <a:gd name="T12" fmla="*/ 3 w 601"/>
                  <a:gd name="T13" fmla="*/ 311 h 541"/>
                  <a:gd name="T14" fmla="*/ 6 w 601"/>
                  <a:gd name="T15" fmla="*/ 313 h 541"/>
                  <a:gd name="T16" fmla="*/ 3 w 601"/>
                  <a:gd name="T17" fmla="*/ 311 h 541"/>
                  <a:gd name="T18" fmla="*/ 2 w 601"/>
                  <a:gd name="T19" fmla="*/ 314 h 541"/>
                  <a:gd name="T20" fmla="*/ 438 w 601"/>
                  <a:gd name="T21" fmla="*/ 541 h 541"/>
                  <a:gd name="T22" fmla="*/ 601 w 601"/>
                  <a:gd name="T23" fmla="*/ 229 h 541"/>
                  <a:gd name="T24" fmla="*/ 163 w 601"/>
                  <a:gd name="T25" fmla="*/ 0 h 541"/>
                  <a:gd name="T26" fmla="*/ 0 w 601"/>
                  <a:gd name="T27" fmla="*/ 313 h 541"/>
                  <a:gd name="T28" fmla="*/ 2 w 601"/>
                  <a:gd name="T29" fmla="*/ 314 h 541"/>
                  <a:gd name="T30" fmla="*/ 3 w 601"/>
                  <a:gd name="T31" fmla="*/ 311 h 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1" h="541">
                    <a:moveTo>
                      <a:pt x="3" y="311"/>
                    </a:moveTo>
                    <a:lnTo>
                      <a:pt x="6" y="313"/>
                    </a:lnTo>
                    <a:lnTo>
                      <a:pt x="165" y="9"/>
                    </a:lnTo>
                    <a:lnTo>
                      <a:pt x="594" y="232"/>
                    </a:lnTo>
                    <a:lnTo>
                      <a:pt x="436" y="534"/>
                    </a:lnTo>
                    <a:lnTo>
                      <a:pt x="5" y="309"/>
                    </a:lnTo>
                    <a:lnTo>
                      <a:pt x="3" y="311"/>
                    </a:lnTo>
                    <a:lnTo>
                      <a:pt x="6" y="313"/>
                    </a:lnTo>
                    <a:lnTo>
                      <a:pt x="3" y="311"/>
                    </a:lnTo>
                    <a:lnTo>
                      <a:pt x="2" y="314"/>
                    </a:lnTo>
                    <a:lnTo>
                      <a:pt x="438" y="541"/>
                    </a:lnTo>
                    <a:lnTo>
                      <a:pt x="601" y="229"/>
                    </a:lnTo>
                    <a:lnTo>
                      <a:pt x="163" y="0"/>
                    </a:lnTo>
                    <a:lnTo>
                      <a:pt x="0" y="313"/>
                    </a:lnTo>
                    <a:lnTo>
                      <a:pt x="2" y="314"/>
                    </a:lnTo>
                    <a:lnTo>
                      <a:pt x="3" y="3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37" name="Freeform 431"/>
              <p:cNvSpPr>
                <a:spLocks/>
              </p:cNvSpPr>
              <p:nvPr/>
            </p:nvSpPr>
            <p:spPr bwMode="auto">
              <a:xfrm>
                <a:off x="580" y="823"/>
                <a:ext cx="119" cy="191"/>
              </a:xfrm>
              <a:custGeom>
                <a:avLst/>
                <a:gdLst>
                  <a:gd name="T0" fmla="*/ 119 w 119"/>
                  <a:gd name="T1" fmla="*/ 14 h 191"/>
                  <a:gd name="T2" fmla="*/ 27 w 119"/>
                  <a:gd name="T3" fmla="*/ 191 h 191"/>
                  <a:gd name="T4" fmla="*/ 0 w 119"/>
                  <a:gd name="T5" fmla="*/ 177 h 191"/>
                  <a:gd name="T6" fmla="*/ 94 w 119"/>
                  <a:gd name="T7" fmla="*/ 0 h 191"/>
                  <a:gd name="T8" fmla="*/ 119 w 119"/>
                  <a:gd name="T9" fmla="*/ 14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191">
                    <a:moveTo>
                      <a:pt x="119" y="14"/>
                    </a:moveTo>
                    <a:lnTo>
                      <a:pt x="27" y="191"/>
                    </a:lnTo>
                    <a:lnTo>
                      <a:pt x="0" y="177"/>
                    </a:lnTo>
                    <a:lnTo>
                      <a:pt x="94" y="0"/>
                    </a:lnTo>
                    <a:lnTo>
                      <a:pt x="119" y="14"/>
                    </a:lnTo>
                    <a:close/>
                  </a:path>
                </a:pathLst>
              </a:custGeom>
              <a:solidFill>
                <a:srgbClr val="F9ED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38" name="Freeform 432"/>
              <p:cNvSpPr>
                <a:spLocks/>
              </p:cNvSpPr>
              <p:nvPr/>
            </p:nvSpPr>
            <p:spPr bwMode="auto">
              <a:xfrm>
                <a:off x="623" y="844"/>
                <a:ext cx="119" cy="193"/>
              </a:xfrm>
              <a:custGeom>
                <a:avLst/>
                <a:gdLst>
                  <a:gd name="T0" fmla="*/ 119 w 119"/>
                  <a:gd name="T1" fmla="*/ 14 h 193"/>
                  <a:gd name="T2" fmla="*/ 26 w 119"/>
                  <a:gd name="T3" fmla="*/ 193 h 193"/>
                  <a:gd name="T4" fmla="*/ 0 w 119"/>
                  <a:gd name="T5" fmla="*/ 179 h 193"/>
                  <a:gd name="T6" fmla="*/ 93 w 119"/>
                  <a:gd name="T7" fmla="*/ 0 h 193"/>
                  <a:gd name="T8" fmla="*/ 119 w 119"/>
                  <a:gd name="T9" fmla="*/ 14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193">
                    <a:moveTo>
                      <a:pt x="119" y="14"/>
                    </a:moveTo>
                    <a:lnTo>
                      <a:pt x="26" y="193"/>
                    </a:lnTo>
                    <a:lnTo>
                      <a:pt x="0" y="179"/>
                    </a:lnTo>
                    <a:lnTo>
                      <a:pt x="93" y="0"/>
                    </a:lnTo>
                    <a:lnTo>
                      <a:pt x="119" y="14"/>
                    </a:lnTo>
                    <a:close/>
                  </a:path>
                </a:pathLst>
              </a:custGeom>
              <a:solidFill>
                <a:srgbClr val="F9ED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39" name="Freeform 433"/>
              <p:cNvSpPr>
                <a:spLocks/>
              </p:cNvSpPr>
              <p:nvPr/>
            </p:nvSpPr>
            <p:spPr bwMode="auto">
              <a:xfrm>
                <a:off x="595" y="552"/>
                <a:ext cx="540" cy="640"/>
              </a:xfrm>
              <a:custGeom>
                <a:avLst/>
                <a:gdLst>
                  <a:gd name="T0" fmla="*/ 0 w 540"/>
                  <a:gd name="T1" fmla="*/ 123 h 640"/>
                  <a:gd name="T2" fmla="*/ 366 w 540"/>
                  <a:gd name="T3" fmla="*/ 0 h 640"/>
                  <a:gd name="T4" fmla="*/ 540 w 540"/>
                  <a:gd name="T5" fmla="*/ 516 h 640"/>
                  <a:gd name="T6" fmla="*/ 175 w 540"/>
                  <a:gd name="T7" fmla="*/ 640 h 640"/>
                  <a:gd name="T8" fmla="*/ 0 w 540"/>
                  <a:gd name="T9" fmla="*/ 123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0" h="640">
                    <a:moveTo>
                      <a:pt x="0" y="123"/>
                    </a:moveTo>
                    <a:lnTo>
                      <a:pt x="366" y="0"/>
                    </a:lnTo>
                    <a:lnTo>
                      <a:pt x="540" y="516"/>
                    </a:lnTo>
                    <a:lnTo>
                      <a:pt x="175" y="640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60AA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0" name="Freeform 434"/>
              <p:cNvSpPr>
                <a:spLocks/>
              </p:cNvSpPr>
              <p:nvPr/>
            </p:nvSpPr>
            <p:spPr bwMode="auto">
              <a:xfrm>
                <a:off x="577" y="675"/>
                <a:ext cx="193" cy="523"/>
              </a:xfrm>
              <a:custGeom>
                <a:avLst/>
                <a:gdLst>
                  <a:gd name="T0" fmla="*/ 18 w 193"/>
                  <a:gd name="T1" fmla="*/ 0 h 523"/>
                  <a:gd name="T2" fmla="*/ 0 w 193"/>
                  <a:gd name="T3" fmla="*/ 8 h 523"/>
                  <a:gd name="T4" fmla="*/ 174 w 193"/>
                  <a:gd name="T5" fmla="*/ 523 h 523"/>
                  <a:gd name="T6" fmla="*/ 193 w 193"/>
                  <a:gd name="T7" fmla="*/ 517 h 523"/>
                  <a:gd name="T8" fmla="*/ 18 w 193"/>
                  <a:gd name="T9" fmla="*/ 0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523">
                    <a:moveTo>
                      <a:pt x="18" y="0"/>
                    </a:moveTo>
                    <a:lnTo>
                      <a:pt x="0" y="8"/>
                    </a:lnTo>
                    <a:lnTo>
                      <a:pt x="174" y="523"/>
                    </a:lnTo>
                    <a:lnTo>
                      <a:pt x="193" y="517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4483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1" name="Freeform 435"/>
              <p:cNvSpPr>
                <a:spLocks/>
              </p:cNvSpPr>
              <p:nvPr/>
            </p:nvSpPr>
            <p:spPr bwMode="auto">
              <a:xfrm>
                <a:off x="618" y="580"/>
                <a:ext cx="493" cy="583"/>
              </a:xfrm>
              <a:custGeom>
                <a:avLst/>
                <a:gdLst>
                  <a:gd name="T0" fmla="*/ 4 w 493"/>
                  <a:gd name="T1" fmla="*/ 117 h 583"/>
                  <a:gd name="T2" fmla="*/ 5 w 493"/>
                  <a:gd name="T3" fmla="*/ 119 h 583"/>
                  <a:gd name="T4" fmla="*/ 330 w 493"/>
                  <a:gd name="T5" fmla="*/ 8 h 583"/>
                  <a:gd name="T6" fmla="*/ 486 w 493"/>
                  <a:gd name="T7" fmla="*/ 465 h 583"/>
                  <a:gd name="T8" fmla="*/ 165 w 493"/>
                  <a:gd name="T9" fmla="*/ 575 h 583"/>
                  <a:gd name="T10" fmla="*/ 8 w 493"/>
                  <a:gd name="T11" fmla="*/ 115 h 583"/>
                  <a:gd name="T12" fmla="*/ 4 w 493"/>
                  <a:gd name="T13" fmla="*/ 117 h 583"/>
                  <a:gd name="T14" fmla="*/ 5 w 493"/>
                  <a:gd name="T15" fmla="*/ 119 h 583"/>
                  <a:gd name="T16" fmla="*/ 4 w 493"/>
                  <a:gd name="T17" fmla="*/ 117 h 583"/>
                  <a:gd name="T18" fmla="*/ 1 w 493"/>
                  <a:gd name="T19" fmla="*/ 117 h 583"/>
                  <a:gd name="T20" fmla="*/ 161 w 493"/>
                  <a:gd name="T21" fmla="*/ 583 h 583"/>
                  <a:gd name="T22" fmla="*/ 493 w 493"/>
                  <a:gd name="T23" fmla="*/ 469 h 583"/>
                  <a:gd name="T24" fmla="*/ 334 w 493"/>
                  <a:gd name="T25" fmla="*/ 0 h 583"/>
                  <a:gd name="T26" fmla="*/ 0 w 493"/>
                  <a:gd name="T27" fmla="*/ 114 h 583"/>
                  <a:gd name="T28" fmla="*/ 1 w 493"/>
                  <a:gd name="T29" fmla="*/ 117 h 583"/>
                  <a:gd name="T30" fmla="*/ 4 w 493"/>
                  <a:gd name="T31" fmla="*/ 117 h 5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3" h="583">
                    <a:moveTo>
                      <a:pt x="4" y="117"/>
                    </a:moveTo>
                    <a:lnTo>
                      <a:pt x="5" y="119"/>
                    </a:lnTo>
                    <a:lnTo>
                      <a:pt x="330" y="8"/>
                    </a:lnTo>
                    <a:lnTo>
                      <a:pt x="486" y="465"/>
                    </a:lnTo>
                    <a:lnTo>
                      <a:pt x="165" y="575"/>
                    </a:lnTo>
                    <a:lnTo>
                      <a:pt x="8" y="115"/>
                    </a:lnTo>
                    <a:lnTo>
                      <a:pt x="4" y="117"/>
                    </a:lnTo>
                    <a:lnTo>
                      <a:pt x="5" y="119"/>
                    </a:lnTo>
                    <a:lnTo>
                      <a:pt x="4" y="117"/>
                    </a:lnTo>
                    <a:lnTo>
                      <a:pt x="1" y="117"/>
                    </a:lnTo>
                    <a:lnTo>
                      <a:pt x="161" y="583"/>
                    </a:lnTo>
                    <a:lnTo>
                      <a:pt x="493" y="469"/>
                    </a:lnTo>
                    <a:lnTo>
                      <a:pt x="334" y="0"/>
                    </a:lnTo>
                    <a:lnTo>
                      <a:pt x="0" y="114"/>
                    </a:lnTo>
                    <a:lnTo>
                      <a:pt x="1" y="117"/>
                    </a:lnTo>
                    <a:lnTo>
                      <a:pt x="4" y="1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2" name="Freeform 436"/>
              <p:cNvSpPr>
                <a:spLocks/>
              </p:cNvSpPr>
              <p:nvPr/>
            </p:nvSpPr>
            <p:spPr bwMode="auto">
              <a:xfrm>
                <a:off x="803" y="934"/>
                <a:ext cx="200" cy="92"/>
              </a:xfrm>
              <a:custGeom>
                <a:avLst/>
                <a:gdLst>
                  <a:gd name="T0" fmla="*/ 200 w 200"/>
                  <a:gd name="T1" fmla="*/ 28 h 92"/>
                  <a:gd name="T2" fmla="*/ 10 w 200"/>
                  <a:gd name="T3" fmla="*/ 92 h 92"/>
                  <a:gd name="T4" fmla="*/ 0 w 200"/>
                  <a:gd name="T5" fmla="*/ 63 h 92"/>
                  <a:gd name="T6" fmla="*/ 189 w 200"/>
                  <a:gd name="T7" fmla="*/ 0 h 92"/>
                  <a:gd name="T8" fmla="*/ 200 w 200"/>
                  <a:gd name="T9" fmla="*/ 2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0" h="92">
                    <a:moveTo>
                      <a:pt x="200" y="28"/>
                    </a:moveTo>
                    <a:lnTo>
                      <a:pt x="10" y="92"/>
                    </a:lnTo>
                    <a:lnTo>
                      <a:pt x="0" y="63"/>
                    </a:lnTo>
                    <a:lnTo>
                      <a:pt x="189" y="0"/>
                    </a:lnTo>
                    <a:lnTo>
                      <a:pt x="200" y="28"/>
                    </a:lnTo>
                    <a:close/>
                  </a:path>
                </a:pathLst>
              </a:custGeom>
              <a:solidFill>
                <a:srgbClr val="70C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3" name="Freeform 437"/>
              <p:cNvSpPr>
                <a:spLocks/>
              </p:cNvSpPr>
              <p:nvPr/>
            </p:nvSpPr>
            <p:spPr bwMode="auto">
              <a:xfrm>
                <a:off x="818" y="978"/>
                <a:ext cx="200" cy="93"/>
              </a:xfrm>
              <a:custGeom>
                <a:avLst/>
                <a:gdLst>
                  <a:gd name="T0" fmla="*/ 200 w 200"/>
                  <a:gd name="T1" fmla="*/ 29 h 93"/>
                  <a:gd name="T2" fmla="*/ 10 w 200"/>
                  <a:gd name="T3" fmla="*/ 93 h 93"/>
                  <a:gd name="T4" fmla="*/ 0 w 200"/>
                  <a:gd name="T5" fmla="*/ 65 h 93"/>
                  <a:gd name="T6" fmla="*/ 190 w 200"/>
                  <a:gd name="T7" fmla="*/ 0 h 93"/>
                  <a:gd name="T8" fmla="*/ 200 w 200"/>
                  <a:gd name="T9" fmla="*/ 2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0" h="93">
                    <a:moveTo>
                      <a:pt x="200" y="29"/>
                    </a:moveTo>
                    <a:lnTo>
                      <a:pt x="10" y="93"/>
                    </a:lnTo>
                    <a:lnTo>
                      <a:pt x="0" y="65"/>
                    </a:lnTo>
                    <a:lnTo>
                      <a:pt x="190" y="0"/>
                    </a:lnTo>
                    <a:lnTo>
                      <a:pt x="200" y="29"/>
                    </a:lnTo>
                    <a:close/>
                  </a:path>
                </a:pathLst>
              </a:custGeom>
              <a:solidFill>
                <a:srgbClr val="70C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</p:grpSp>
      </p:grpSp>
      <p:sp>
        <p:nvSpPr>
          <p:cNvPr id="452" name="副标题 2">
            <a:extLst>
              <a:ext uri="{FF2B5EF4-FFF2-40B4-BE49-F238E27FC236}">
                <a16:creationId xmlns:a16="http://schemas.microsoft.com/office/drawing/2014/main" id="{69350D80-4C96-452A-A9C0-6651C15252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1897" y="3075657"/>
            <a:ext cx="5891633" cy="5587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53" name="标题 1">
            <a:extLst>
              <a:ext uri="{FF2B5EF4-FFF2-40B4-BE49-F238E27FC236}">
                <a16:creationId xmlns:a16="http://schemas.microsoft.com/office/drawing/2014/main" id="{07E6B0A1-3E14-4813-BCA4-26BA493907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1897" y="2377066"/>
            <a:ext cx="5891633" cy="69859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454" name="文本占位符 13">
            <a:extLst>
              <a:ext uri="{FF2B5EF4-FFF2-40B4-BE49-F238E27FC236}">
                <a16:creationId xmlns:a16="http://schemas.microsoft.com/office/drawing/2014/main" id="{3CCB86EA-D9C2-482D-B849-4D682592B9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81897" y="4838965"/>
            <a:ext cx="5891633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>
              <a:buNone/>
              <a:defRPr sz="1125" b="0">
                <a:solidFill>
                  <a:schemeClr val="bg1"/>
                </a:solidFill>
              </a:defRPr>
            </a:lvl1pPr>
            <a:lvl2pPr marL="342883" indent="0">
              <a:buNone/>
              <a:defRPr/>
            </a:lvl2pPr>
            <a:lvl3pPr marL="685765" indent="0">
              <a:buNone/>
              <a:defRPr/>
            </a:lvl3pPr>
            <a:lvl4pPr marL="1028648" indent="0">
              <a:buNone/>
              <a:defRPr/>
            </a:lvl4pPr>
            <a:lvl5pPr marL="1371532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455" name="文本占位符 13">
            <a:extLst>
              <a:ext uri="{FF2B5EF4-FFF2-40B4-BE49-F238E27FC236}">
                <a16:creationId xmlns:a16="http://schemas.microsoft.com/office/drawing/2014/main" id="{0EAB5F9D-547E-4839-9AF8-5C5C457662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81897" y="5135236"/>
            <a:ext cx="5891633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>
              <a:buNone/>
              <a:defRPr sz="1125" b="0">
                <a:solidFill>
                  <a:schemeClr val="bg1"/>
                </a:solidFill>
              </a:defRPr>
            </a:lvl1pPr>
            <a:lvl2pPr marL="342883" indent="0">
              <a:buNone/>
              <a:defRPr/>
            </a:lvl2pPr>
            <a:lvl3pPr marL="685765" indent="0">
              <a:buNone/>
              <a:defRPr/>
            </a:lvl3pPr>
            <a:lvl4pPr marL="1028648" indent="0">
              <a:buNone/>
              <a:defRPr/>
            </a:lvl4pPr>
            <a:lvl5pPr marL="1371532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2586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矩形 447"/>
          <p:cNvSpPr/>
          <p:nvPr userDrawn="1"/>
        </p:nvSpPr>
        <p:spPr>
          <a:xfrm>
            <a:off x="-1" y="2396018"/>
            <a:ext cx="9144001" cy="1251593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449" name="组合 448"/>
          <p:cNvGrpSpPr/>
          <p:nvPr userDrawn="1"/>
        </p:nvGrpSpPr>
        <p:grpSpPr>
          <a:xfrm rot="10800000">
            <a:off x="4234437" y="1123950"/>
            <a:ext cx="4909563" cy="5734050"/>
            <a:chOff x="-1961" y="-10190"/>
            <a:chExt cx="6579843" cy="5763621"/>
          </a:xfrm>
        </p:grpSpPr>
        <p:sp>
          <p:nvSpPr>
            <p:cNvPr id="450" name="任意多边形: 形状 463"/>
            <p:cNvSpPr/>
            <p:nvPr userDrawn="1"/>
          </p:nvSpPr>
          <p:spPr>
            <a:xfrm rot="16200000">
              <a:off x="535396" y="-289061"/>
              <a:ext cx="5753426" cy="6331547"/>
            </a:xfrm>
            <a:custGeom>
              <a:avLst/>
              <a:gdLst>
                <a:gd name="connsiteX0" fmla="*/ 5763621 w 5763621"/>
                <a:gd name="connsiteY0" fmla="*/ 0 h 5763621"/>
                <a:gd name="connsiteX1" fmla="*/ 5763621 w 5763621"/>
                <a:gd name="connsiteY1" fmla="*/ 5763621 h 5763621"/>
                <a:gd name="connsiteX2" fmla="*/ 0 w 5763621"/>
                <a:gd name="connsiteY2" fmla="*/ 0 h 5763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63621" h="5763621">
                  <a:moveTo>
                    <a:pt x="5763621" y="0"/>
                  </a:moveTo>
                  <a:lnTo>
                    <a:pt x="5763621" y="5763621"/>
                  </a:lnTo>
                  <a:cubicBezTo>
                    <a:pt x="2580461" y="5763621"/>
                    <a:pt x="0" y="318316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51" name="任意多边形: 形状 463"/>
            <p:cNvSpPr/>
            <p:nvPr userDrawn="1"/>
          </p:nvSpPr>
          <p:spPr>
            <a:xfrm rot="16200000">
              <a:off x="362885" y="-364844"/>
              <a:ext cx="5753427" cy="6483115"/>
            </a:xfrm>
            <a:custGeom>
              <a:avLst/>
              <a:gdLst>
                <a:gd name="connsiteX0" fmla="*/ 5763621 w 5763621"/>
                <a:gd name="connsiteY0" fmla="*/ 0 h 5763621"/>
                <a:gd name="connsiteX1" fmla="*/ 5763621 w 5763621"/>
                <a:gd name="connsiteY1" fmla="*/ 5763621 h 5763621"/>
                <a:gd name="connsiteX2" fmla="*/ 0 w 5763621"/>
                <a:gd name="connsiteY2" fmla="*/ 0 h 5763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63621" h="5763621">
                  <a:moveTo>
                    <a:pt x="5763621" y="0"/>
                  </a:moveTo>
                  <a:lnTo>
                    <a:pt x="5763621" y="5763621"/>
                  </a:lnTo>
                  <a:cubicBezTo>
                    <a:pt x="2580461" y="5763621"/>
                    <a:pt x="0" y="3183160"/>
                    <a:pt x="0" y="0"/>
                  </a:cubicBezTo>
                  <a:close/>
                </a:path>
              </a:pathLst>
            </a:custGeom>
            <a:solidFill>
              <a:srgbClr val="A8CA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52" name="任意多边形: 形状 463"/>
            <p:cNvSpPr/>
            <p:nvPr/>
          </p:nvSpPr>
          <p:spPr>
            <a:xfrm rot="16200000">
              <a:off x="-1961" y="-10190"/>
              <a:ext cx="5763621" cy="5763621"/>
            </a:xfrm>
            <a:custGeom>
              <a:avLst/>
              <a:gdLst>
                <a:gd name="connsiteX0" fmla="*/ 5763621 w 5763621"/>
                <a:gd name="connsiteY0" fmla="*/ 0 h 5763621"/>
                <a:gd name="connsiteX1" fmla="*/ 5763621 w 5763621"/>
                <a:gd name="connsiteY1" fmla="*/ 5763621 h 5763621"/>
                <a:gd name="connsiteX2" fmla="*/ 0 w 5763621"/>
                <a:gd name="connsiteY2" fmla="*/ 0 h 5763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63621" h="5763621">
                  <a:moveTo>
                    <a:pt x="5763621" y="0"/>
                  </a:moveTo>
                  <a:lnTo>
                    <a:pt x="5763621" y="5763621"/>
                  </a:lnTo>
                  <a:cubicBezTo>
                    <a:pt x="2580461" y="5763621"/>
                    <a:pt x="0" y="3183160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grpSp>
          <p:nvGrpSpPr>
            <p:cNvPr id="453" name="Group 4"/>
            <p:cNvGrpSpPr>
              <a:grpSpLocks noChangeAspect="1"/>
            </p:cNvGrpSpPr>
            <p:nvPr/>
          </p:nvGrpSpPr>
          <p:grpSpPr bwMode="auto">
            <a:xfrm>
              <a:off x="0" y="0"/>
              <a:ext cx="4695290" cy="4545453"/>
              <a:chOff x="0" y="-1"/>
              <a:chExt cx="3917" cy="3792"/>
            </a:xfrm>
          </p:grpSpPr>
          <p:grpSp>
            <p:nvGrpSpPr>
              <p:cNvPr id="454" name="Group 205"/>
              <p:cNvGrpSpPr>
                <a:grpSpLocks/>
              </p:cNvGrpSpPr>
              <p:nvPr/>
            </p:nvGrpSpPr>
            <p:grpSpPr bwMode="auto">
              <a:xfrm>
                <a:off x="0" y="-1"/>
                <a:ext cx="3917" cy="3792"/>
                <a:chOff x="0" y="-1"/>
                <a:chExt cx="3917" cy="3792"/>
              </a:xfrm>
            </p:grpSpPr>
            <p:sp>
              <p:nvSpPr>
                <p:cNvPr id="687" name="Freeform 5"/>
                <p:cNvSpPr>
                  <a:spLocks/>
                </p:cNvSpPr>
                <p:nvPr/>
              </p:nvSpPr>
              <p:spPr bwMode="auto">
                <a:xfrm>
                  <a:off x="0" y="-1"/>
                  <a:ext cx="3375" cy="3281"/>
                </a:xfrm>
                <a:custGeom>
                  <a:avLst/>
                  <a:gdLst>
                    <a:gd name="T0" fmla="*/ 0 w 2670"/>
                    <a:gd name="T1" fmla="*/ 2233 h 2596"/>
                    <a:gd name="T2" fmla="*/ 1030 w 2670"/>
                    <a:gd name="T3" fmla="*/ 2596 h 2596"/>
                    <a:gd name="T4" fmla="*/ 2670 w 2670"/>
                    <a:gd name="T5" fmla="*/ 956 h 2596"/>
                    <a:gd name="T6" fmla="*/ 2362 w 2670"/>
                    <a:gd name="T7" fmla="*/ 0 h 2596"/>
                    <a:gd name="T8" fmla="*/ 0 w 2670"/>
                    <a:gd name="T9" fmla="*/ 0 h 2596"/>
                    <a:gd name="T10" fmla="*/ 0 w 2670"/>
                    <a:gd name="T11" fmla="*/ 2233 h 25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70" h="2596">
                      <a:moveTo>
                        <a:pt x="0" y="2233"/>
                      </a:moveTo>
                      <a:cubicBezTo>
                        <a:pt x="282" y="2460"/>
                        <a:pt x="640" y="2596"/>
                        <a:pt x="1030" y="2596"/>
                      </a:cubicBezTo>
                      <a:cubicBezTo>
                        <a:pt x="1936" y="2596"/>
                        <a:pt x="2670" y="1862"/>
                        <a:pt x="2670" y="956"/>
                      </a:cubicBezTo>
                      <a:cubicBezTo>
                        <a:pt x="2670" y="599"/>
                        <a:pt x="2556" y="269"/>
                        <a:pt x="2362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233"/>
                        <a:pt x="0" y="2233"/>
                        <a:pt x="0" y="2233"/>
                      </a:cubicBezTo>
                    </a:path>
                  </a:pathLst>
                </a:custGeom>
                <a:solidFill>
                  <a:srgbClr val="A8CA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88" name="Freeform 6"/>
                <p:cNvSpPr>
                  <a:spLocks/>
                </p:cNvSpPr>
                <p:nvPr/>
              </p:nvSpPr>
              <p:spPr bwMode="auto">
                <a:xfrm>
                  <a:off x="2047" y="2079"/>
                  <a:ext cx="925" cy="907"/>
                </a:xfrm>
                <a:custGeom>
                  <a:avLst/>
                  <a:gdLst>
                    <a:gd name="T0" fmla="*/ 280 w 732"/>
                    <a:gd name="T1" fmla="*/ 692 h 717"/>
                    <a:gd name="T2" fmla="*/ 400 w 732"/>
                    <a:gd name="T3" fmla="*/ 685 h 717"/>
                    <a:gd name="T4" fmla="*/ 693 w 732"/>
                    <a:gd name="T5" fmla="*/ 417 h 717"/>
                    <a:gd name="T6" fmla="*/ 709 w 732"/>
                    <a:gd name="T7" fmla="*/ 299 h 717"/>
                    <a:gd name="T8" fmla="*/ 548 w 732"/>
                    <a:gd name="T9" fmla="*/ 42 h 717"/>
                    <a:gd name="T10" fmla="*/ 450 w 732"/>
                    <a:gd name="T11" fmla="*/ 29 h 717"/>
                    <a:gd name="T12" fmla="*/ 31 w 732"/>
                    <a:gd name="T13" fmla="*/ 412 h 717"/>
                    <a:gd name="T14" fmla="*/ 36 w 732"/>
                    <a:gd name="T15" fmla="*/ 511 h 717"/>
                    <a:gd name="T16" fmla="*/ 280 w 732"/>
                    <a:gd name="T17" fmla="*/ 692 h 7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32" h="717">
                      <a:moveTo>
                        <a:pt x="280" y="692"/>
                      </a:moveTo>
                      <a:cubicBezTo>
                        <a:pt x="314" y="717"/>
                        <a:pt x="368" y="714"/>
                        <a:pt x="400" y="685"/>
                      </a:cubicBezTo>
                      <a:cubicBezTo>
                        <a:pt x="693" y="417"/>
                        <a:pt x="693" y="417"/>
                        <a:pt x="693" y="417"/>
                      </a:cubicBezTo>
                      <a:cubicBezTo>
                        <a:pt x="725" y="388"/>
                        <a:pt x="732" y="335"/>
                        <a:pt x="709" y="299"/>
                      </a:cubicBezTo>
                      <a:cubicBezTo>
                        <a:pt x="548" y="42"/>
                        <a:pt x="548" y="42"/>
                        <a:pt x="548" y="42"/>
                      </a:cubicBezTo>
                      <a:cubicBezTo>
                        <a:pt x="526" y="6"/>
                        <a:pt x="481" y="0"/>
                        <a:pt x="450" y="29"/>
                      </a:cubicBezTo>
                      <a:cubicBezTo>
                        <a:pt x="31" y="412"/>
                        <a:pt x="31" y="412"/>
                        <a:pt x="31" y="412"/>
                      </a:cubicBezTo>
                      <a:cubicBezTo>
                        <a:pt x="0" y="441"/>
                        <a:pt x="2" y="485"/>
                        <a:pt x="36" y="511"/>
                      </a:cubicBezTo>
                      <a:lnTo>
                        <a:pt x="280" y="692"/>
                      </a:lnTo>
                      <a:close/>
                    </a:path>
                  </a:pathLst>
                </a:custGeom>
                <a:solidFill>
                  <a:srgbClr val="5F39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89" name="Freeform 7"/>
                <p:cNvSpPr>
                  <a:spLocks/>
                </p:cNvSpPr>
                <p:nvPr/>
              </p:nvSpPr>
              <p:spPr bwMode="auto">
                <a:xfrm>
                  <a:off x="2076" y="2119"/>
                  <a:ext cx="752" cy="750"/>
                </a:xfrm>
                <a:custGeom>
                  <a:avLst/>
                  <a:gdLst>
                    <a:gd name="T0" fmla="*/ 240 w 752"/>
                    <a:gd name="T1" fmla="*/ 144 h 750"/>
                    <a:gd name="T2" fmla="*/ 427 w 752"/>
                    <a:gd name="T3" fmla="*/ 429 h 750"/>
                    <a:gd name="T4" fmla="*/ 162 w 752"/>
                    <a:gd name="T5" fmla="*/ 216 h 750"/>
                    <a:gd name="T6" fmla="*/ 0 w 752"/>
                    <a:gd name="T7" fmla="*/ 362 h 750"/>
                    <a:gd name="T8" fmla="*/ 355 w 752"/>
                    <a:gd name="T9" fmla="*/ 750 h 750"/>
                    <a:gd name="T10" fmla="*/ 752 w 752"/>
                    <a:gd name="T11" fmla="*/ 386 h 750"/>
                    <a:gd name="T12" fmla="*/ 398 w 752"/>
                    <a:gd name="T13" fmla="*/ 0 h 750"/>
                    <a:gd name="T14" fmla="*/ 240 w 752"/>
                    <a:gd name="T15" fmla="*/ 144 h 7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52" h="750">
                      <a:moveTo>
                        <a:pt x="240" y="144"/>
                      </a:moveTo>
                      <a:lnTo>
                        <a:pt x="427" y="429"/>
                      </a:lnTo>
                      <a:lnTo>
                        <a:pt x="162" y="216"/>
                      </a:lnTo>
                      <a:lnTo>
                        <a:pt x="0" y="362"/>
                      </a:lnTo>
                      <a:lnTo>
                        <a:pt x="355" y="750"/>
                      </a:lnTo>
                      <a:lnTo>
                        <a:pt x="752" y="386"/>
                      </a:lnTo>
                      <a:lnTo>
                        <a:pt x="398" y="0"/>
                      </a:lnTo>
                      <a:lnTo>
                        <a:pt x="240" y="144"/>
                      </a:lnTo>
                      <a:close/>
                    </a:path>
                  </a:pathLst>
                </a:custGeom>
                <a:solidFill>
                  <a:srgbClr val="3449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90" name="Freeform 8"/>
                <p:cNvSpPr>
                  <a:spLocks/>
                </p:cNvSpPr>
                <p:nvPr/>
              </p:nvSpPr>
              <p:spPr bwMode="auto">
                <a:xfrm>
                  <a:off x="2798" y="587"/>
                  <a:ext cx="569" cy="897"/>
                </a:xfrm>
                <a:custGeom>
                  <a:avLst/>
                  <a:gdLst>
                    <a:gd name="T0" fmla="*/ 374 w 450"/>
                    <a:gd name="T1" fmla="*/ 644 h 710"/>
                    <a:gd name="T2" fmla="*/ 450 w 450"/>
                    <a:gd name="T3" fmla="*/ 552 h 710"/>
                    <a:gd name="T4" fmla="*/ 450 w 450"/>
                    <a:gd name="T5" fmla="*/ 154 h 710"/>
                    <a:gd name="T6" fmla="*/ 374 w 450"/>
                    <a:gd name="T7" fmla="*/ 62 h 710"/>
                    <a:gd name="T8" fmla="*/ 76 w 450"/>
                    <a:gd name="T9" fmla="*/ 8 h 710"/>
                    <a:gd name="T10" fmla="*/ 0 w 450"/>
                    <a:gd name="T11" fmla="*/ 72 h 710"/>
                    <a:gd name="T12" fmla="*/ 0 w 450"/>
                    <a:gd name="T13" fmla="*/ 639 h 710"/>
                    <a:gd name="T14" fmla="*/ 76 w 450"/>
                    <a:gd name="T15" fmla="*/ 702 h 710"/>
                    <a:gd name="T16" fmla="*/ 374 w 450"/>
                    <a:gd name="T17" fmla="*/ 644 h 7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0" h="710">
                      <a:moveTo>
                        <a:pt x="374" y="644"/>
                      </a:moveTo>
                      <a:cubicBezTo>
                        <a:pt x="416" y="636"/>
                        <a:pt x="450" y="594"/>
                        <a:pt x="450" y="552"/>
                      </a:cubicBezTo>
                      <a:cubicBezTo>
                        <a:pt x="450" y="154"/>
                        <a:pt x="450" y="154"/>
                        <a:pt x="450" y="154"/>
                      </a:cubicBezTo>
                      <a:cubicBezTo>
                        <a:pt x="450" y="111"/>
                        <a:pt x="416" y="70"/>
                        <a:pt x="374" y="62"/>
                      </a:cubicBezTo>
                      <a:cubicBezTo>
                        <a:pt x="76" y="8"/>
                        <a:pt x="76" y="8"/>
                        <a:pt x="76" y="8"/>
                      </a:cubicBezTo>
                      <a:cubicBezTo>
                        <a:pt x="34" y="0"/>
                        <a:pt x="0" y="29"/>
                        <a:pt x="0" y="72"/>
                      </a:cubicBezTo>
                      <a:cubicBezTo>
                        <a:pt x="0" y="639"/>
                        <a:pt x="0" y="639"/>
                        <a:pt x="0" y="639"/>
                      </a:cubicBezTo>
                      <a:cubicBezTo>
                        <a:pt x="0" y="681"/>
                        <a:pt x="34" y="710"/>
                        <a:pt x="76" y="702"/>
                      </a:cubicBezTo>
                      <a:lnTo>
                        <a:pt x="374" y="644"/>
                      </a:lnTo>
                      <a:close/>
                    </a:path>
                  </a:pathLst>
                </a:custGeom>
                <a:solidFill>
                  <a:srgbClr val="5F39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91" name="Freeform 9"/>
                <p:cNvSpPr>
                  <a:spLocks/>
                </p:cNvSpPr>
                <p:nvPr/>
              </p:nvSpPr>
              <p:spPr bwMode="auto">
                <a:xfrm>
                  <a:off x="2703" y="782"/>
                  <a:ext cx="525" cy="540"/>
                </a:xfrm>
                <a:custGeom>
                  <a:avLst/>
                  <a:gdLst>
                    <a:gd name="T0" fmla="*/ 0 w 525"/>
                    <a:gd name="T1" fmla="*/ 215 h 540"/>
                    <a:gd name="T2" fmla="*/ 337 w 525"/>
                    <a:gd name="T3" fmla="*/ 270 h 540"/>
                    <a:gd name="T4" fmla="*/ 0 w 525"/>
                    <a:gd name="T5" fmla="*/ 322 h 540"/>
                    <a:gd name="T6" fmla="*/ 0 w 525"/>
                    <a:gd name="T7" fmla="*/ 540 h 540"/>
                    <a:gd name="T8" fmla="*/ 525 w 525"/>
                    <a:gd name="T9" fmla="*/ 540 h 540"/>
                    <a:gd name="T10" fmla="*/ 525 w 525"/>
                    <a:gd name="T11" fmla="*/ 0 h 540"/>
                    <a:gd name="T12" fmla="*/ 0 w 525"/>
                    <a:gd name="T13" fmla="*/ 0 h 540"/>
                    <a:gd name="T14" fmla="*/ 0 w 525"/>
                    <a:gd name="T15" fmla="*/ 215 h 5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25" h="540">
                      <a:moveTo>
                        <a:pt x="0" y="215"/>
                      </a:moveTo>
                      <a:lnTo>
                        <a:pt x="337" y="270"/>
                      </a:lnTo>
                      <a:lnTo>
                        <a:pt x="0" y="322"/>
                      </a:lnTo>
                      <a:lnTo>
                        <a:pt x="0" y="540"/>
                      </a:lnTo>
                      <a:lnTo>
                        <a:pt x="525" y="540"/>
                      </a:lnTo>
                      <a:lnTo>
                        <a:pt x="525" y="0"/>
                      </a:lnTo>
                      <a:lnTo>
                        <a:pt x="0" y="0"/>
                      </a:lnTo>
                      <a:lnTo>
                        <a:pt x="0" y="215"/>
                      </a:lnTo>
                      <a:close/>
                    </a:path>
                  </a:pathLst>
                </a:custGeom>
                <a:solidFill>
                  <a:srgbClr val="3549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92" name="Freeform 10"/>
                <p:cNvSpPr>
                  <a:spLocks/>
                </p:cNvSpPr>
                <p:nvPr/>
              </p:nvSpPr>
              <p:spPr bwMode="auto">
                <a:xfrm>
                  <a:off x="344" y="2615"/>
                  <a:ext cx="887" cy="671"/>
                </a:xfrm>
                <a:custGeom>
                  <a:avLst/>
                  <a:gdLst>
                    <a:gd name="T0" fmla="*/ 14 w 702"/>
                    <a:gd name="T1" fmla="*/ 376 h 531"/>
                    <a:gd name="T2" fmla="*/ 94 w 702"/>
                    <a:gd name="T3" fmla="*/ 465 h 531"/>
                    <a:gd name="T4" fmla="*/ 487 w 702"/>
                    <a:gd name="T5" fmla="*/ 525 h 531"/>
                    <a:gd name="T6" fmla="*/ 589 w 702"/>
                    <a:gd name="T7" fmla="*/ 463 h 531"/>
                    <a:gd name="T8" fmla="*/ 688 w 702"/>
                    <a:gd name="T9" fmla="*/ 177 h 531"/>
                    <a:gd name="T10" fmla="*/ 636 w 702"/>
                    <a:gd name="T11" fmla="*/ 92 h 531"/>
                    <a:gd name="T12" fmla="*/ 76 w 702"/>
                    <a:gd name="T13" fmla="*/ 6 h 531"/>
                    <a:gd name="T14" fmla="*/ 2 w 702"/>
                    <a:gd name="T15" fmla="*/ 73 h 531"/>
                    <a:gd name="T16" fmla="*/ 14 w 702"/>
                    <a:gd name="T17" fmla="*/ 376 h 5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02" h="531">
                      <a:moveTo>
                        <a:pt x="14" y="376"/>
                      </a:moveTo>
                      <a:cubicBezTo>
                        <a:pt x="15" y="418"/>
                        <a:pt x="51" y="459"/>
                        <a:pt x="94" y="465"/>
                      </a:cubicBezTo>
                      <a:cubicBezTo>
                        <a:pt x="487" y="525"/>
                        <a:pt x="487" y="525"/>
                        <a:pt x="487" y="525"/>
                      </a:cubicBezTo>
                      <a:cubicBezTo>
                        <a:pt x="529" y="531"/>
                        <a:pt x="575" y="503"/>
                        <a:pt x="589" y="463"/>
                      </a:cubicBezTo>
                      <a:cubicBezTo>
                        <a:pt x="688" y="177"/>
                        <a:pt x="688" y="177"/>
                        <a:pt x="688" y="177"/>
                      </a:cubicBezTo>
                      <a:cubicBezTo>
                        <a:pt x="702" y="137"/>
                        <a:pt x="678" y="98"/>
                        <a:pt x="636" y="92"/>
                      </a:cubicBezTo>
                      <a:cubicBezTo>
                        <a:pt x="76" y="6"/>
                        <a:pt x="76" y="6"/>
                        <a:pt x="76" y="6"/>
                      </a:cubicBezTo>
                      <a:cubicBezTo>
                        <a:pt x="33" y="0"/>
                        <a:pt x="0" y="30"/>
                        <a:pt x="2" y="73"/>
                      </a:cubicBezTo>
                      <a:lnTo>
                        <a:pt x="14" y="376"/>
                      </a:lnTo>
                      <a:close/>
                    </a:path>
                  </a:pathLst>
                </a:custGeom>
                <a:solidFill>
                  <a:srgbClr val="5F39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93" name="Freeform 11"/>
                <p:cNvSpPr>
                  <a:spLocks/>
                </p:cNvSpPr>
                <p:nvPr/>
              </p:nvSpPr>
              <p:spPr bwMode="auto">
                <a:xfrm>
                  <a:off x="446" y="2609"/>
                  <a:ext cx="602" cy="532"/>
                </a:xfrm>
                <a:custGeom>
                  <a:avLst/>
                  <a:gdLst>
                    <a:gd name="T0" fmla="*/ 388 w 602"/>
                    <a:gd name="T1" fmla="*/ 49 h 532"/>
                    <a:gd name="T2" fmla="*/ 291 w 602"/>
                    <a:gd name="T3" fmla="*/ 330 h 532"/>
                    <a:gd name="T4" fmla="*/ 285 w 602"/>
                    <a:gd name="T5" fmla="*/ 33 h 532"/>
                    <a:gd name="T6" fmla="*/ 69 w 602"/>
                    <a:gd name="T7" fmla="*/ 0 h 532"/>
                    <a:gd name="T8" fmla="*/ 0 w 602"/>
                    <a:gd name="T9" fmla="*/ 451 h 532"/>
                    <a:gd name="T10" fmla="*/ 533 w 602"/>
                    <a:gd name="T11" fmla="*/ 532 h 532"/>
                    <a:gd name="T12" fmla="*/ 602 w 602"/>
                    <a:gd name="T13" fmla="*/ 81 h 532"/>
                    <a:gd name="T14" fmla="*/ 388 w 602"/>
                    <a:gd name="T15" fmla="*/ 49 h 5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02" h="532">
                      <a:moveTo>
                        <a:pt x="388" y="49"/>
                      </a:moveTo>
                      <a:lnTo>
                        <a:pt x="291" y="330"/>
                      </a:lnTo>
                      <a:lnTo>
                        <a:pt x="285" y="33"/>
                      </a:lnTo>
                      <a:lnTo>
                        <a:pt x="69" y="0"/>
                      </a:lnTo>
                      <a:lnTo>
                        <a:pt x="0" y="451"/>
                      </a:lnTo>
                      <a:lnTo>
                        <a:pt x="533" y="532"/>
                      </a:lnTo>
                      <a:lnTo>
                        <a:pt x="602" y="81"/>
                      </a:lnTo>
                      <a:lnTo>
                        <a:pt x="388" y="49"/>
                      </a:lnTo>
                      <a:close/>
                    </a:path>
                  </a:pathLst>
                </a:custGeom>
                <a:solidFill>
                  <a:srgbClr val="344A5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94" name="Freeform 12"/>
                <p:cNvSpPr>
                  <a:spLocks/>
                </p:cNvSpPr>
                <p:nvPr/>
              </p:nvSpPr>
              <p:spPr bwMode="auto">
                <a:xfrm>
                  <a:off x="200" y="3193"/>
                  <a:ext cx="933" cy="598"/>
                </a:xfrm>
                <a:custGeom>
                  <a:avLst/>
                  <a:gdLst>
                    <a:gd name="T0" fmla="*/ 686 w 738"/>
                    <a:gd name="T1" fmla="*/ 149 h 473"/>
                    <a:gd name="T2" fmla="*/ 603 w 738"/>
                    <a:gd name="T3" fmla="*/ 68 h 473"/>
                    <a:gd name="T4" fmla="*/ 197 w 738"/>
                    <a:gd name="T5" fmla="*/ 6 h 473"/>
                    <a:gd name="T6" fmla="*/ 101 w 738"/>
                    <a:gd name="T7" fmla="*/ 62 h 473"/>
                    <a:gd name="T8" fmla="*/ 14 w 738"/>
                    <a:gd name="T9" fmla="*/ 289 h 473"/>
                    <a:gd name="T10" fmla="*/ 56 w 738"/>
                    <a:gd name="T11" fmla="*/ 378 h 473"/>
                    <a:gd name="T12" fmla="*/ 268 w 738"/>
                    <a:gd name="T13" fmla="*/ 449 h 473"/>
                    <a:gd name="T14" fmla="*/ 407 w 738"/>
                    <a:gd name="T15" fmla="*/ 472 h 473"/>
                    <a:gd name="T16" fmla="*/ 673 w 738"/>
                    <a:gd name="T17" fmla="*/ 473 h 473"/>
                    <a:gd name="T18" fmla="*/ 731 w 738"/>
                    <a:gd name="T19" fmla="*/ 403 h 473"/>
                    <a:gd name="T20" fmla="*/ 686 w 738"/>
                    <a:gd name="T21" fmla="*/ 149 h 4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38" h="473">
                      <a:moveTo>
                        <a:pt x="686" y="149"/>
                      </a:moveTo>
                      <a:cubicBezTo>
                        <a:pt x="679" y="110"/>
                        <a:pt x="641" y="74"/>
                        <a:pt x="603" y="68"/>
                      </a:cubicBezTo>
                      <a:cubicBezTo>
                        <a:pt x="197" y="6"/>
                        <a:pt x="197" y="6"/>
                        <a:pt x="197" y="6"/>
                      </a:cubicBezTo>
                      <a:cubicBezTo>
                        <a:pt x="158" y="0"/>
                        <a:pt x="115" y="26"/>
                        <a:pt x="101" y="62"/>
                      </a:cubicBezTo>
                      <a:cubicBezTo>
                        <a:pt x="14" y="289"/>
                        <a:pt x="14" y="289"/>
                        <a:pt x="14" y="289"/>
                      </a:cubicBezTo>
                      <a:cubicBezTo>
                        <a:pt x="0" y="326"/>
                        <a:pt x="19" y="366"/>
                        <a:pt x="56" y="378"/>
                      </a:cubicBezTo>
                      <a:cubicBezTo>
                        <a:pt x="268" y="449"/>
                        <a:pt x="268" y="449"/>
                        <a:pt x="268" y="449"/>
                      </a:cubicBezTo>
                      <a:cubicBezTo>
                        <a:pt x="305" y="462"/>
                        <a:pt x="368" y="472"/>
                        <a:pt x="407" y="472"/>
                      </a:cubicBezTo>
                      <a:cubicBezTo>
                        <a:pt x="673" y="473"/>
                        <a:pt x="673" y="473"/>
                        <a:pt x="673" y="473"/>
                      </a:cubicBezTo>
                      <a:cubicBezTo>
                        <a:pt x="712" y="473"/>
                        <a:pt x="738" y="442"/>
                        <a:pt x="731" y="403"/>
                      </a:cubicBezTo>
                      <a:lnTo>
                        <a:pt x="686" y="149"/>
                      </a:lnTo>
                      <a:close/>
                    </a:path>
                  </a:pathLst>
                </a:custGeom>
                <a:solidFill>
                  <a:srgbClr val="5F39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95" name="Freeform 13"/>
                <p:cNvSpPr>
                  <a:spLocks/>
                </p:cNvSpPr>
                <p:nvPr/>
              </p:nvSpPr>
              <p:spPr bwMode="auto">
                <a:xfrm>
                  <a:off x="200" y="3495"/>
                  <a:ext cx="933" cy="296"/>
                </a:xfrm>
                <a:custGeom>
                  <a:avLst/>
                  <a:gdLst>
                    <a:gd name="T0" fmla="*/ 723 w 738"/>
                    <a:gd name="T1" fmla="*/ 118 h 234"/>
                    <a:gd name="T2" fmla="*/ 689 w 738"/>
                    <a:gd name="T3" fmla="*/ 128 h 234"/>
                    <a:gd name="T4" fmla="*/ 423 w 738"/>
                    <a:gd name="T5" fmla="*/ 127 h 234"/>
                    <a:gd name="T6" fmla="*/ 284 w 738"/>
                    <a:gd name="T7" fmla="*/ 104 h 234"/>
                    <a:gd name="T8" fmla="*/ 72 w 738"/>
                    <a:gd name="T9" fmla="*/ 34 h 234"/>
                    <a:gd name="T10" fmla="*/ 33 w 738"/>
                    <a:gd name="T11" fmla="*/ 0 h 234"/>
                    <a:gd name="T12" fmla="*/ 14 w 738"/>
                    <a:gd name="T13" fmla="*/ 50 h 234"/>
                    <a:gd name="T14" fmla="*/ 56 w 738"/>
                    <a:gd name="T15" fmla="*/ 139 h 234"/>
                    <a:gd name="T16" fmla="*/ 268 w 738"/>
                    <a:gd name="T17" fmla="*/ 210 h 234"/>
                    <a:gd name="T18" fmla="*/ 407 w 738"/>
                    <a:gd name="T19" fmla="*/ 233 h 234"/>
                    <a:gd name="T20" fmla="*/ 673 w 738"/>
                    <a:gd name="T21" fmla="*/ 234 h 234"/>
                    <a:gd name="T22" fmla="*/ 731 w 738"/>
                    <a:gd name="T23" fmla="*/ 164 h 234"/>
                    <a:gd name="T24" fmla="*/ 723 w 738"/>
                    <a:gd name="T25" fmla="*/ 118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738" h="234">
                      <a:moveTo>
                        <a:pt x="723" y="118"/>
                      </a:moveTo>
                      <a:cubicBezTo>
                        <a:pt x="714" y="124"/>
                        <a:pt x="702" y="128"/>
                        <a:pt x="689" y="128"/>
                      </a:cubicBezTo>
                      <a:cubicBezTo>
                        <a:pt x="423" y="127"/>
                        <a:pt x="423" y="127"/>
                        <a:pt x="423" y="127"/>
                      </a:cubicBezTo>
                      <a:cubicBezTo>
                        <a:pt x="384" y="127"/>
                        <a:pt x="322" y="117"/>
                        <a:pt x="284" y="104"/>
                      </a:cubicBezTo>
                      <a:cubicBezTo>
                        <a:pt x="72" y="34"/>
                        <a:pt x="72" y="34"/>
                        <a:pt x="72" y="34"/>
                      </a:cubicBezTo>
                      <a:cubicBezTo>
                        <a:pt x="54" y="28"/>
                        <a:pt x="41" y="15"/>
                        <a:pt x="33" y="0"/>
                      </a:cubicBezTo>
                      <a:cubicBezTo>
                        <a:pt x="14" y="50"/>
                        <a:pt x="14" y="50"/>
                        <a:pt x="14" y="50"/>
                      </a:cubicBezTo>
                      <a:cubicBezTo>
                        <a:pt x="0" y="87"/>
                        <a:pt x="19" y="127"/>
                        <a:pt x="56" y="139"/>
                      </a:cubicBezTo>
                      <a:cubicBezTo>
                        <a:pt x="268" y="210"/>
                        <a:pt x="268" y="210"/>
                        <a:pt x="268" y="210"/>
                      </a:cubicBezTo>
                      <a:cubicBezTo>
                        <a:pt x="305" y="223"/>
                        <a:pt x="368" y="233"/>
                        <a:pt x="407" y="233"/>
                      </a:cubicBezTo>
                      <a:cubicBezTo>
                        <a:pt x="673" y="234"/>
                        <a:pt x="673" y="234"/>
                        <a:pt x="673" y="234"/>
                      </a:cubicBezTo>
                      <a:cubicBezTo>
                        <a:pt x="712" y="234"/>
                        <a:pt x="738" y="203"/>
                        <a:pt x="731" y="164"/>
                      </a:cubicBezTo>
                      <a:lnTo>
                        <a:pt x="723" y="118"/>
                      </a:lnTo>
                      <a:close/>
                    </a:path>
                  </a:pathLst>
                </a:custGeom>
                <a:solidFill>
                  <a:srgbClr val="77482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96" name="Freeform 14"/>
                <p:cNvSpPr>
                  <a:spLocks/>
                </p:cNvSpPr>
                <p:nvPr/>
              </p:nvSpPr>
              <p:spPr bwMode="auto">
                <a:xfrm>
                  <a:off x="0" y="-1"/>
                  <a:ext cx="3020" cy="2973"/>
                </a:xfrm>
                <a:custGeom>
                  <a:avLst/>
                  <a:gdLst>
                    <a:gd name="T0" fmla="*/ 0 w 2389"/>
                    <a:gd name="T1" fmla="*/ 0 h 2352"/>
                    <a:gd name="T2" fmla="*/ 0 w 2389"/>
                    <a:gd name="T3" fmla="*/ 1954 h 2352"/>
                    <a:gd name="T4" fmla="*/ 981 w 2389"/>
                    <a:gd name="T5" fmla="*/ 2352 h 2352"/>
                    <a:gd name="T6" fmla="*/ 2389 w 2389"/>
                    <a:gd name="T7" fmla="*/ 945 h 2352"/>
                    <a:gd name="T8" fmla="*/ 2024 w 2389"/>
                    <a:gd name="T9" fmla="*/ 0 h 2352"/>
                    <a:gd name="T10" fmla="*/ 0 w 2389"/>
                    <a:gd name="T11" fmla="*/ 0 h 23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9" h="2352">
                      <a:moveTo>
                        <a:pt x="0" y="0"/>
                      </a:moveTo>
                      <a:cubicBezTo>
                        <a:pt x="0" y="1954"/>
                        <a:pt x="0" y="1954"/>
                        <a:pt x="0" y="1954"/>
                      </a:cubicBezTo>
                      <a:cubicBezTo>
                        <a:pt x="254" y="2201"/>
                        <a:pt x="600" y="2352"/>
                        <a:pt x="981" y="2352"/>
                      </a:cubicBezTo>
                      <a:cubicBezTo>
                        <a:pt x="1759" y="2352"/>
                        <a:pt x="2389" y="1722"/>
                        <a:pt x="2389" y="945"/>
                      </a:cubicBezTo>
                      <a:cubicBezTo>
                        <a:pt x="2389" y="581"/>
                        <a:pt x="2251" y="249"/>
                        <a:pt x="2024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99DD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auto">
                <a:xfrm>
                  <a:off x="0" y="-1"/>
                  <a:ext cx="2970" cy="2922"/>
                </a:xfrm>
                <a:custGeom>
                  <a:avLst/>
                  <a:gdLst>
                    <a:gd name="T0" fmla="*/ 2349 w 2349"/>
                    <a:gd name="T1" fmla="*/ 945 h 2312"/>
                    <a:gd name="T2" fmla="*/ 1970 w 2349"/>
                    <a:gd name="T3" fmla="*/ 0 h 2312"/>
                    <a:gd name="T4" fmla="*/ 0 w 2349"/>
                    <a:gd name="T5" fmla="*/ 0 h 2312"/>
                    <a:gd name="T6" fmla="*/ 0 w 2349"/>
                    <a:gd name="T7" fmla="*/ 1897 h 2312"/>
                    <a:gd name="T8" fmla="*/ 981 w 2349"/>
                    <a:gd name="T9" fmla="*/ 2312 h 2312"/>
                    <a:gd name="T10" fmla="*/ 2349 w 2349"/>
                    <a:gd name="T11" fmla="*/ 945 h 23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49" h="2312">
                      <a:moveTo>
                        <a:pt x="2349" y="945"/>
                      </a:moveTo>
                      <a:cubicBezTo>
                        <a:pt x="2349" y="578"/>
                        <a:pt x="2204" y="245"/>
                        <a:pt x="197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897"/>
                        <a:pt x="0" y="1897"/>
                        <a:pt x="0" y="1897"/>
                      </a:cubicBezTo>
                      <a:cubicBezTo>
                        <a:pt x="249" y="2153"/>
                        <a:pt x="596" y="2312"/>
                        <a:pt x="981" y="2312"/>
                      </a:cubicBezTo>
                      <a:cubicBezTo>
                        <a:pt x="1736" y="2312"/>
                        <a:pt x="2349" y="1700"/>
                        <a:pt x="2349" y="945"/>
                      </a:cubicBezTo>
                    </a:path>
                  </a:pathLst>
                </a:custGeom>
                <a:solidFill>
                  <a:srgbClr val="45A0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auto">
                <a:xfrm>
                  <a:off x="3367" y="539"/>
                  <a:ext cx="550" cy="944"/>
                </a:xfrm>
                <a:custGeom>
                  <a:avLst/>
                  <a:gdLst>
                    <a:gd name="T0" fmla="*/ 68 w 435"/>
                    <a:gd name="T1" fmla="*/ 96 h 747"/>
                    <a:gd name="T2" fmla="*/ 0 w 435"/>
                    <a:gd name="T3" fmla="*/ 190 h 747"/>
                    <a:gd name="T4" fmla="*/ 0 w 435"/>
                    <a:gd name="T5" fmla="*/ 600 h 747"/>
                    <a:gd name="T6" fmla="*/ 70 w 435"/>
                    <a:gd name="T7" fmla="*/ 687 h 747"/>
                    <a:gd name="T8" fmla="*/ 307 w 435"/>
                    <a:gd name="T9" fmla="*/ 739 h 747"/>
                    <a:gd name="T10" fmla="*/ 389 w 435"/>
                    <a:gd name="T11" fmla="*/ 684 h 747"/>
                    <a:gd name="T12" fmla="*/ 427 w 435"/>
                    <a:gd name="T13" fmla="*/ 463 h 747"/>
                    <a:gd name="T14" fmla="*/ 429 w 435"/>
                    <a:gd name="T15" fmla="*/ 322 h 747"/>
                    <a:gd name="T16" fmla="*/ 390 w 435"/>
                    <a:gd name="T17" fmla="*/ 60 h 747"/>
                    <a:gd name="T18" fmla="*/ 312 w 435"/>
                    <a:gd name="T19" fmla="*/ 12 h 747"/>
                    <a:gd name="T20" fmla="*/ 68 w 435"/>
                    <a:gd name="T21" fmla="*/ 96 h 7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35" h="747">
                      <a:moveTo>
                        <a:pt x="68" y="96"/>
                      </a:moveTo>
                      <a:cubicBezTo>
                        <a:pt x="31" y="108"/>
                        <a:pt x="0" y="151"/>
                        <a:pt x="0" y="190"/>
                      </a:cubicBezTo>
                      <a:cubicBezTo>
                        <a:pt x="0" y="600"/>
                        <a:pt x="0" y="600"/>
                        <a:pt x="0" y="600"/>
                      </a:cubicBezTo>
                      <a:cubicBezTo>
                        <a:pt x="0" y="640"/>
                        <a:pt x="32" y="679"/>
                        <a:pt x="70" y="687"/>
                      </a:cubicBezTo>
                      <a:cubicBezTo>
                        <a:pt x="307" y="739"/>
                        <a:pt x="307" y="739"/>
                        <a:pt x="307" y="739"/>
                      </a:cubicBezTo>
                      <a:cubicBezTo>
                        <a:pt x="346" y="747"/>
                        <a:pt x="383" y="723"/>
                        <a:pt x="389" y="684"/>
                      </a:cubicBezTo>
                      <a:cubicBezTo>
                        <a:pt x="427" y="463"/>
                        <a:pt x="427" y="463"/>
                        <a:pt x="427" y="463"/>
                      </a:cubicBezTo>
                      <a:cubicBezTo>
                        <a:pt x="434" y="425"/>
                        <a:pt x="435" y="361"/>
                        <a:pt x="429" y="322"/>
                      </a:cubicBezTo>
                      <a:cubicBezTo>
                        <a:pt x="390" y="60"/>
                        <a:pt x="390" y="60"/>
                        <a:pt x="390" y="60"/>
                      </a:cubicBezTo>
                      <a:cubicBezTo>
                        <a:pt x="384" y="21"/>
                        <a:pt x="349" y="0"/>
                        <a:pt x="312" y="12"/>
                      </a:cubicBezTo>
                      <a:lnTo>
                        <a:pt x="68" y="96"/>
                      </a:lnTo>
                      <a:close/>
                    </a:path>
                  </a:pathLst>
                </a:custGeom>
                <a:solidFill>
                  <a:srgbClr val="5F39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auto">
                <a:xfrm>
                  <a:off x="3688" y="537"/>
                  <a:ext cx="227" cy="946"/>
                </a:xfrm>
                <a:custGeom>
                  <a:avLst/>
                  <a:gdLst>
                    <a:gd name="T0" fmla="*/ 13 w 180"/>
                    <a:gd name="T1" fmla="*/ 27 h 748"/>
                    <a:gd name="T2" fmla="*/ 28 w 180"/>
                    <a:gd name="T3" fmla="*/ 60 h 748"/>
                    <a:gd name="T4" fmla="*/ 67 w 180"/>
                    <a:gd name="T5" fmla="*/ 323 h 748"/>
                    <a:gd name="T6" fmla="*/ 65 w 180"/>
                    <a:gd name="T7" fmla="*/ 464 h 748"/>
                    <a:gd name="T8" fmla="*/ 27 w 180"/>
                    <a:gd name="T9" fmla="*/ 685 h 748"/>
                    <a:gd name="T10" fmla="*/ 0 w 180"/>
                    <a:gd name="T11" fmla="*/ 728 h 748"/>
                    <a:gd name="T12" fmla="*/ 52 w 180"/>
                    <a:gd name="T13" fmla="*/ 740 h 748"/>
                    <a:gd name="T14" fmla="*/ 134 w 180"/>
                    <a:gd name="T15" fmla="*/ 685 h 748"/>
                    <a:gd name="T16" fmla="*/ 172 w 180"/>
                    <a:gd name="T17" fmla="*/ 464 h 748"/>
                    <a:gd name="T18" fmla="*/ 174 w 180"/>
                    <a:gd name="T19" fmla="*/ 323 h 748"/>
                    <a:gd name="T20" fmla="*/ 135 w 180"/>
                    <a:gd name="T21" fmla="*/ 60 h 748"/>
                    <a:gd name="T22" fmla="*/ 57 w 180"/>
                    <a:gd name="T23" fmla="*/ 12 h 748"/>
                    <a:gd name="T24" fmla="*/ 13 w 180"/>
                    <a:gd name="T25" fmla="*/ 27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0" h="748">
                      <a:moveTo>
                        <a:pt x="13" y="27"/>
                      </a:moveTo>
                      <a:cubicBezTo>
                        <a:pt x="20" y="36"/>
                        <a:pt x="26" y="47"/>
                        <a:pt x="28" y="60"/>
                      </a:cubicBezTo>
                      <a:cubicBezTo>
                        <a:pt x="67" y="323"/>
                        <a:pt x="67" y="323"/>
                        <a:pt x="67" y="323"/>
                      </a:cubicBezTo>
                      <a:cubicBezTo>
                        <a:pt x="73" y="362"/>
                        <a:pt x="72" y="425"/>
                        <a:pt x="65" y="464"/>
                      </a:cubicBezTo>
                      <a:cubicBezTo>
                        <a:pt x="27" y="685"/>
                        <a:pt x="27" y="685"/>
                        <a:pt x="27" y="685"/>
                      </a:cubicBezTo>
                      <a:cubicBezTo>
                        <a:pt x="24" y="703"/>
                        <a:pt x="14" y="718"/>
                        <a:pt x="0" y="728"/>
                      </a:cubicBezTo>
                      <a:cubicBezTo>
                        <a:pt x="52" y="740"/>
                        <a:pt x="52" y="740"/>
                        <a:pt x="52" y="740"/>
                      </a:cubicBezTo>
                      <a:cubicBezTo>
                        <a:pt x="91" y="748"/>
                        <a:pt x="127" y="723"/>
                        <a:pt x="134" y="685"/>
                      </a:cubicBezTo>
                      <a:cubicBezTo>
                        <a:pt x="172" y="464"/>
                        <a:pt x="172" y="464"/>
                        <a:pt x="172" y="464"/>
                      </a:cubicBezTo>
                      <a:cubicBezTo>
                        <a:pt x="179" y="425"/>
                        <a:pt x="180" y="362"/>
                        <a:pt x="174" y="323"/>
                      </a:cubicBezTo>
                      <a:cubicBezTo>
                        <a:pt x="135" y="60"/>
                        <a:pt x="135" y="60"/>
                        <a:pt x="135" y="60"/>
                      </a:cubicBezTo>
                      <a:cubicBezTo>
                        <a:pt x="129" y="21"/>
                        <a:pt x="94" y="0"/>
                        <a:pt x="57" y="12"/>
                      </a:cubicBezTo>
                      <a:lnTo>
                        <a:pt x="13" y="27"/>
                      </a:lnTo>
                      <a:close/>
                    </a:path>
                  </a:pathLst>
                </a:custGeom>
                <a:solidFill>
                  <a:srgbClr val="77482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auto">
                <a:xfrm>
                  <a:off x="2496" y="2563"/>
                  <a:ext cx="914" cy="852"/>
                </a:xfrm>
                <a:custGeom>
                  <a:avLst/>
                  <a:gdLst>
                    <a:gd name="T0" fmla="*/ 455 w 723"/>
                    <a:gd name="T1" fmla="*/ 19 h 674"/>
                    <a:gd name="T2" fmla="*/ 339 w 723"/>
                    <a:gd name="T3" fmla="*/ 33 h 674"/>
                    <a:gd name="T4" fmla="*/ 37 w 723"/>
                    <a:gd name="T5" fmla="*/ 310 h 674"/>
                    <a:gd name="T6" fmla="*/ 20 w 723"/>
                    <a:gd name="T7" fmla="*/ 420 h 674"/>
                    <a:gd name="T8" fmla="*/ 142 w 723"/>
                    <a:gd name="T9" fmla="*/ 630 h 674"/>
                    <a:gd name="T10" fmla="*/ 237 w 723"/>
                    <a:gd name="T11" fmla="*/ 653 h 674"/>
                    <a:gd name="T12" fmla="*/ 426 w 723"/>
                    <a:gd name="T13" fmla="*/ 533 h 674"/>
                    <a:gd name="T14" fmla="*/ 531 w 723"/>
                    <a:gd name="T15" fmla="*/ 439 h 674"/>
                    <a:gd name="T16" fmla="*/ 698 w 723"/>
                    <a:gd name="T17" fmla="*/ 233 h 674"/>
                    <a:gd name="T18" fmla="*/ 681 w 723"/>
                    <a:gd name="T19" fmla="*/ 143 h 674"/>
                    <a:gd name="T20" fmla="*/ 455 w 723"/>
                    <a:gd name="T21" fmla="*/ 19 h 6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23" h="674">
                      <a:moveTo>
                        <a:pt x="455" y="19"/>
                      </a:moveTo>
                      <a:cubicBezTo>
                        <a:pt x="420" y="0"/>
                        <a:pt x="368" y="6"/>
                        <a:pt x="339" y="33"/>
                      </a:cubicBezTo>
                      <a:cubicBezTo>
                        <a:pt x="37" y="310"/>
                        <a:pt x="37" y="310"/>
                        <a:pt x="37" y="310"/>
                      </a:cubicBezTo>
                      <a:cubicBezTo>
                        <a:pt x="8" y="336"/>
                        <a:pt x="0" y="386"/>
                        <a:pt x="20" y="420"/>
                      </a:cubicBezTo>
                      <a:cubicBezTo>
                        <a:pt x="142" y="630"/>
                        <a:pt x="142" y="630"/>
                        <a:pt x="142" y="630"/>
                      </a:cubicBezTo>
                      <a:cubicBezTo>
                        <a:pt x="161" y="664"/>
                        <a:pt x="204" y="674"/>
                        <a:pt x="237" y="653"/>
                      </a:cubicBezTo>
                      <a:cubicBezTo>
                        <a:pt x="426" y="533"/>
                        <a:pt x="426" y="533"/>
                        <a:pt x="426" y="533"/>
                      </a:cubicBezTo>
                      <a:cubicBezTo>
                        <a:pt x="459" y="511"/>
                        <a:pt x="506" y="469"/>
                        <a:pt x="531" y="439"/>
                      </a:cubicBezTo>
                      <a:cubicBezTo>
                        <a:pt x="698" y="233"/>
                        <a:pt x="698" y="233"/>
                        <a:pt x="698" y="233"/>
                      </a:cubicBezTo>
                      <a:cubicBezTo>
                        <a:pt x="723" y="202"/>
                        <a:pt x="715" y="162"/>
                        <a:pt x="681" y="143"/>
                      </a:cubicBezTo>
                      <a:lnTo>
                        <a:pt x="455" y="19"/>
                      </a:lnTo>
                      <a:close/>
                    </a:path>
                  </a:pathLst>
                </a:custGeom>
                <a:solidFill>
                  <a:srgbClr val="5F39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auto">
                <a:xfrm>
                  <a:off x="2641" y="2716"/>
                  <a:ext cx="769" cy="699"/>
                </a:xfrm>
                <a:custGeom>
                  <a:avLst/>
                  <a:gdLst>
                    <a:gd name="T0" fmla="*/ 525 w 608"/>
                    <a:gd name="T1" fmla="*/ 0 h 553"/>
                    <a:gd name="T2" fmla="*/ 511 w 608"/>
                    <a:gd name="T3" fmla="*/ 33 h 553"/>
                    <a:gd name="T4" fmla="*/ 344 w 608"/>
                    <a:gd name="T5" fmla="*/ 239 h 553"/>
                    <a:gd name="T6" fmla="*/ 239 w 608"/>
                    <a:gd name="T7" fmla="*/ 333 h 553"/>
                    <a:gd name="T8" fmla="*/ 50 w 608"/>
                    <a:gd name="T9" fmla="*/ 453 h 553"/>
                    <a:gd name="T10" fmla="*/ 0 w 608"/>
                    <a:gd name="T11" fmla="*/ 463 h 553"/>
                    <a:gd name="T12" fmla="*/ 27 w 608"/>
                    <a:gd name="T13" fmla="*/ 509 h 553"/>
                    <a:gd name="T14" fmla="*/ 122 w 608"/>
                    <a:gd name="T15" fmla="*/ 532 h 553"/>
                    <a:gd name="T16" fmla="*/ 311 w 608"/>
                    <a:gd name="T17" fmla="*/ 412 h 553"/>
                    <a:gd name="T18" fmla="*/ 416 w 608"/>
                    <a:gd name="T19" fmla="*/ 318 h 553"/>
                    <a:gd name="T20" fmla="*/ 583 w 608"/>
                    <a:gd name="T21" fmla="*/ 112 h 553"/>
                    <a:gd name="T22" fmla="*/ 566 w 608"/>
                    <a:gd name="T23" fmla="*/ 22 h 553"/>
                    <a:gd name="T24" fmla="*/ 525 w 608"/>
                    <a:gd name="T25" fmla="*/ 0 h 5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08" h="553">
                      <a:moveTo>
                        <a:pt x="525" y="0"/>
                      </a:moveTo>
                      <a:cubicBezTo>
                        <a:pt x="524" y="11"/>
                        <a:pt x="519" y="22"/>
                        <a:pt x="511" y="33"/>
                      </a:cubicBezTo>
                      <a:cubicBezTo>
                        <a:pt x="344" y="239"/>
                        <a:pt x="344" y="239"/>
                        <a:pt x="344" y="239"/>
                      </a:cubicBezTo>
                      <a:cubicBezTo>
                        <a:pt x="319" y="269"/>
                        <a:pt x="272" y="311"/>
                        <a:pt x="239" y="333"/>
                      </a:cubicBezTo>
                      <a:cubicBezTo>
                        <a:pt x="50" y="453"/>
                        <a:pt x="50" y="453"/>
                        <a:pt x="50" y="453"/>
                      </a:cubicBezTo>
                      <a:cubicBezTo>
                        <a:pt x="35" y="463"/>
                        <a:pt x="17" y="466"/>
                        <a:pt x="0" y="463"/>
                      </a:cubicBezTo>
                      <a:cubicBezTo>
                        <a:pt x="27" y="509"/>
                        <a:pt x="27" y="509"/>
                        <a:pt x="27" y="509"/>
                      </a:cubicBezTo>
                      <a:cubicBezTo>
                        <a:pt x="46" y="543"/>
                        <a:pt x="89" y="553"/>
                        <a:pt x="122" y="532"/>
                      </a:cubicBezTo>
                      <a:cubicBezTo>
                        <a:pt x="311" y="412"/>
                        <a:pt x="311" y="412"/>
                        <a:pt x="311" y="412"/>
                      </a:cubicBezTo>
                      <a:cubicBezTo>
                        <a:pt x="344" y="390"/>
                        <a:pt x="391" y="348"/>
                        <a:pt x="416" y="318"/>
                      </a:cubicBezTo>
                      <a:cubicBezTo>
                        <a:pt x="583" y="112"/>
                        <a:pt x="583" y="112"/>
                        <a:pt x="583" y="112"/>
                      </a:cubicBezTo>
                      <a:cubicBezTo>
                        <a:pt x="608" y="81"/>
                        <a:pt x="600" y="41"/>
                        <a:pt x="566" y="22"/>
                      </a:cubicBezTo>
                      <a:lnTo>
                        <a:pt x="525" y="0"/>
                      </a:lnTo>
                      <a:close/>
                    </a:path>
                  </a:pathLst>
                </a:custGeom>
                <a:solidFill>
                  <a:srgbClr val="77482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auto">
                <a:xfrm>
                  <a:off x="71" y="1748"/>
                  <a:ext cx="1207" cy="915"/>
                </a:xfrm>
                <a:custGeom>
                  <a:avLst/>
                  <a:gdLst>
                    <a:gd name="T0" fmla="*/ 126 w 955"/>
                    <a:gd name="T1" fmla="*/ 2 h 724"/>
                    <a:gd name="T2" fmla="*/ 938 w 955"/>
                    <a:gd name="T3" fmla="*/ 158 h 724"/>
                    <a:gd name="T4" fmla="*/ 953 w 955"/>
                    <a:gd name="T5" fmla="*/ 180 h 724"/>
                    <a:gd name="T6" fmla="*/ 852 w 955"/>
                    <a:gd name="T7" fmla="*/ 707 h 724"/>
                    <a:gd name="T8" fmla="*/ 830 w 955"/>
                    <a:gd name="T9" fmla="*/ 722 h 724"/>
                    <a:gd name="T10" fmla="*/ 18 w 955"/>
                    <a:gd name="T11" fmla="*/ 566 h 724"/>
                    <a:gd name="T12" fmla="*/ 2 w 955"/>
                    <a:gd name="T13" fmla="*/ 544 h 724"/>
                    <a:gd name="T14" fmla="*/ 104 w 955"/>
                    <a:gd name="T15" fmla="*/ 17 h 724"/>
                    <a:gd name="T16" fmla="*/ 126 w 955"/>
                    <a:gd name="T17" fmla="*/ 2 h 7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55" h="724">
                      <a:moveTo>
                        <a:pt x="126" y="2"/>
                      </a:moveTo>
                      <a:cubicBezTo>
                        <a:pt x="938" y="158"/>
                        <a:pt x="938" y="158"/>
                        <a:pt x="938" y="158"/>
                      </a:cubicBezTo>
                      <a:cubicBezTo>
                        <a:pt x="949" y="160"/>
                        <a:pt x="955" y="170"/>
                        <a:pt x="953" y="180"/>
                      </a:cubicBezTo>
                      <a:cubicBezTo>
                        <a:pt x="852" y="707"/>
                        <a:pt x="852" y="707"/>
                        <a:pt x="852" y="707"/>
                      </a:cubicBezTo>
                      <a:cubicBezTo>
                        <a:pt x="850" y="717"/>
                        <a:pt x="840" y="724"/>
                        <a:pt x="830" y="722"/>
                      </a:cubicBezTo>
                      <a:cubicBezTo>
                        <a:pt x="18" y="566"/>
                        <a:pt x="18" y="566"/>
                        <a:pt x="18" y="566"/>
                      </a:cubicBezTo>
                      <a:cubicBezTo>
                        <a:pt x="7" y="564"/>
                        <a:pt x="0" y="554"/>
                        <a:pt x="2" y="544"/>
                      </a:cubicBezTo>
                      <a:cubicBezTo>
                        <a:pt x="104" y="17"/>
                        <a:pt x="104" y="17"/>
                        <a:pt x="104" y="17"/>
                      </a:cubicBezTo>
                      <a:cubicBezTo>
                        <a:pt x="106" y="7"/>
                        <a:pt x="116" y="0"/>
                        <a:pt x="126" y="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auto">
                <a:xfrm>
                  <a:off x="1144" y="2026"/>
                  <a:ext cx="53" cy="47"/>
                </a:xfrm>
                <a:custGeom>
                  <a:avLst/>
                  <a:gdLst>
                    <a:gd name="T0" fmla="*/ 11 w 42"/>
                    <a:gd name="T1" fmla="*/ 1 h 37"/>
                    <a:gd name="T2" fmla="*/ 37 w 42"/>
                    <a:gd name="T3" fmla="*/ 6 h 37"/>
                    <a:gd name="T4" fmla="*/ 42 w 42"/>
                    <a:gd name="T5" fmla="*/ 12 h 37"/>
                    <a:gd name="T6" fmla="*/ 38 w 42"/>
                    <a:gd name="T7" fmla="*/ 32 h 37"/>
                    <a:gd name="T8" fmla="*/ 31 w 42"/>
                    <a:gd name="T9" fmla="*/ 36 h 37"/>
                    <a:gd name="T10" fmla="*/ 5 w 42"/>
                    <a:gd name="T11" fmla="*/ 31 h 37"/>
                    <a:gd name="T12" fmla="*/ 1 w 42"/>
                    <a:gd name="T13" fmla="*/ 25 h 37"/>
                    <a:gd name="T14" fmla="*/ 4 w 42"/>
                    <a:gd name="T15" fmla="*/ 5 h 37"/>
                    <a:gd name="T16" fmla="*/ 11 w 42"/>
                    <a:gd name="T17" fmla="*/ 1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" h="37">
                      <a:moveTo>
                        <a:pt x="11" y="1"/>
                      </a:moveTo>
                      <a:cubicBezTo>
                        <a:pt x="37" y="6"/>
                        <a:pt x="37" y="6"/>
                        <a:pt x="37" y="6"/>
                      </a:cubicBezTo>
                      <a:cubicBezTo>
                        <a:pt x="40" y="6"/>
                        <a:pt x="42" y="9"/>
                        <a:pt x="42" y="12"/>
                      </a:cubicBezTo>
                      <a:cubicBezTo>
                        <a:pt x="38" y="32"/>
                        <a:pt x="38" y="32"/>
                        <a:pt x="38" y="32"/>
                      </a:cubicBezTo>
                      <a:cubicBezTo>
                        <a:pt x="37" y="35"/>
                        <a:pt x="34" y="37"/>
                        <a:pt x="31" y="36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1"/>
                        <a:pt x="0" y="28"/>
                        <a:pt x="1" y="2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auto">
                <a:xfrm>
                  <a:off x="1133" y="2074"/>
                  <a:ext cx="55" cy="57"/>
                </a:xfrm>
                <a:custGeom>
                  <a:avLst/>
                  <a:gdLst>
                    <a:gd name="T0" fmla="*/ 14 w 44"/>
                    <a:gd name="T1" fmla="*/ 0 h 45"/>
                    <a:gd name="T2" fmla="*/ 38 w 44"/>
                    <a:gd name="T3" fmla="*/ 5 h 45"/>
                    <a:gd name="T4" fmla="*/ 43 w 44"/>
                    <a:gd name="T5" fmla="*/ 13 h 45"/>
                    <a:gd name="T6" fmla="*/ 38 w 44"/>
                    <a:gd name="T7" fmla="*/ 39 h 45"/>
                    <a:gd name="T8" fmla="*/ 30 w 44"/>
                    <a:gd name="T9" fmla="*/ 44 h 45"/>
                    <a:gd name="T10" fmla="*/ 6 w 44"/>
                    <a:gd name="T11" fmla="*/ 40 h 45"/>
                    <a:gd name="T12" fmla="*/ 1 w 44"/>
                    <a:gd name="T13" fmla="*/ 32 h 45"/>
                    <a:gd name="T14" fmla="*/ 6 w 44"/>
                    <a:gd name="T15" fmla="*/ 6 h 45"/>
                    <a:gd name="T16" fmla="*/ 14 w 44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" h="45">
                      <a:moveTo>
                        <a:pt x="14" y="0"/>
                      </a:moveTo>
                      <a:cubicBezTo>
                        <a:pt x="38" y="5"/>
                        <a:pt x="38" y="5"/>
                        <a:pt x="38" y="5"/>
                      </a:cubicBezTo>
                      <a:cubicBezTo>
                        <a:pt x="41" y="5"/>
                        <a:pt x="44" y="9"/>
                        <a:pt x="43" y="13"/>
                      </a:cubicBezTo>
                      <a:cubicBezTo>
                        <a:pt x="38" y="39"/>
                        <a:pt x="38" y="39"/>
                        <a:pt x="38" y="39"/>
                      </a:cubicBezTo>
                      <a:cubicBezTo>
                        <a:pt x="37" y="43"/>
                        <a:pt x="34" y="45"/>
                        <a:pt x="30" y="44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auto">
                <a:xfrm>
                  <a:off x="1121" y="2132"/>
                  <a:ext cx="56" cy="59"/>
                </a:xfrm>
                <a:custGeom>
                  <a:avLst/>
                  <a:gdLst>
                    <a:gd name="T0" fmla="*/ 14 w 44"/>
                    <a:gd name="T1" fmla="*/ 1 h 46"/>
                    <a:gd name="T2" fmla="*/ 38 w 44"/>
                    <a:gd name="T3" fmla="*/ 5 h 46"/>
                    <a:gd name="T4" fmla="*/ 43 w 44"/>
                    <a:gd name="T5" fmla="*/ 13 h 46"/>
                    <a:gd name="T6" fmla="*/ 38 w 44"/>
                    <a:gd name="T7" fmla="*/ 40 h 46"/>
                    <a:gd name="T8" fmla="*/ 30 w 44"/>
                    <a:gd name="T9" fmla="*/ 45 h 46"/>
                    <a:gd name="T10" fmla="*/ 6 w 44"/>
                    <a:gd name="T11" fmla="*/ 40 h 46"/>
                    <a:gd name="T12" fmla="*/ 1 w 44"/>
                    <a:gd name="T13" fmla="*/ 32 h 46"/>
                    <a:gd name="T14" fmla="*/ 6 w 44"/>
                    <a:gd name="T15" fmla="*/ 6 h 46"/>
                    <a:gd name="T16" fmla="*/ 14 w 44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" h="46">
                      <a:moveTo>
                        <a:pt x="14" y="1"/>
                      </a:moveTo>
                      <a:cubicBezTo>
                        <a:pt x="38" y="5"/>
                        <a:pt x="38" y="5"/>
                        <a:pt x="38" y="5"/>
                      </a:cubicBezTo>
                      <a:cubicBezTo>
                        <a:pt x="42" y="6"/>
                        <a:pt x="44" y="10"/>
                        <a:pt x="43" y="13"/>
                      </a:cubicBezTo>
                      <a:cubicBezTo>
                        <a:pt x="38" y="40"/>
                        <a:pt x="38" y="40"/>
                        <a:pt x="38" y="40"/>
                      </a:cubicBezTo>
                      <a:cubicBezTo>
                        <a:pt x="38" y="43"/>
                        <a:pt x="34" y="46"/>
                        <a:pt x="30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auto">
                <a:xfrm>
                  <a:off x="1111" y="2192"/>
                  <a:ext cx="55" cy="57"/>
                </a:xfrm>
                <a:custGeom>
                  <a:avLst/>
                  <a:gdLst>
                    <a:gd name="T0" fmla="*/ 13 w 43"/>
                    <a:gd name="T1" fmla="*/ 0 h 45"/>
                    <a:gd name="T2" fmla="*/ 37 w 43"/>
                    <a:gd name="T3" fmla="*/ 5 h 45"/>
                    <a:gd name="T4" fmla="*/ 42 w 43"/>
                    <a:gd name="T5" fmla="*/ 13 h 45"/>
                    <a:gd name="T6" fmla="*/ 37 w 43"/>
                    <a:gd name="T7" fmla="*/ 39 h 45"/>
                    <a:gd name="T8" fmla="*/ 29 w 43"/>
                    <a:gd name="T9" fmla="*/ 44 h 45"/>
                    <a:gd name="T10" fmla="*/ 6 w 43"/>
                    <a:gd name="T11" fmla="*/ 40 h 45"/>
                    <a:gd name="T12" fmla="*/ 0 w 43"/>
                    <a:gd name="T13" fmla="*/ 32 h 45"/>
                    <a:gd name="T14" fmla="*/ 5 w 43"/>
                    <a:gd name="T15" fmla="*/ 6 h 45"/>
                    <a:gd name="T16" fmla="*/ 13 w 43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5">
                      <a:moveTo>
                        <a:pt x="13" y="0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1" y="5"/>
                        <a:pt x="43" y="9"/>
                        <a:pt x="42" y="13"/>
                      </a:cubicBezTo>
                      <a:cubicBezTo>
                        <a:pt x="37" y="39"/>
                        <a:pt x="37" y="39"/>
                        <a:pt x="37" y="39"/>
                      </a:cubicBezTo>
                      <a:cubicBezTo>
                        <a:pt x="37" y="43"/>
                        <a:pt x="33" y="45"/>
                        <a:pt x="29" y="44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3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auto">
                <a:xfrm>
                  <a:off x="1100" y="2250"/>
                  <a:ext cx="54" cy="58"/>
                </a:xfrm>
                <a:custGeom>
                  <a:avLst/>
                  <a:gdLst>
                    <a:gd name="T0" fmla="*/ 13 w 43"/>
                    <a:gd name="T1" fmla="*/ 1 h 46"/>
                    <a:gd name="T2" fmla="*/ 37 w 43"/>
                    <a:gd name="T3" fmla="*/ 5 h 46"/>
                    <a:gd name="T4" fmla="*/ 42 w 43"/>
                    <a:gd name="T5" fmla="*/ 13 h 46"/>
                    <a:gd name="T6" fmla="*/ 37 w 43"/>
                    <a:gd name="T7" fmla="*/ 40 h 46"/>
                    <a:gd name="T8" fmla="*/ 29 w 43"/>
                    <a:gd name="T9" fmla="*/ 45 h 46"/>
                    <a:gd name="T10" fmla="*/ 6 w 43"/>
                    <a:gd name="T11" fmla="*/ 40 h 46"/>
                    <a:gd name="T12" fmla="*/ 0 w 43"/>
                    <a:gd name="T13" fmla="*/ 32 h 46"/>
                    <a:gd name="T14" fmla="*/ 5 w 43"/>
                    <a:gd name="T15" fmla="*/ 6 h 46"/>
                    <a:gd name="T16" fmla="*/ 13 w 43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6">
                      <a:moveTo>
                        <a:pt x="13" y="1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1" y="6"/>
                        <a:pt x="43" y="10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7" y="43"/>
                        <a:pt x="33" y="46"/>
                        <a:pt x="29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40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3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auto">
                <a:xfrm>
                  <a:off x="1089" y="2309"/>
                  <a:ext cx="54" cy="57"/>
                </a:xfrm>
                <a:custGeom>
                  <a:avLst/>
                  <a:gdLst>
                    <a:gd name="T0" fmla="*/ 13 w 43"/>
                    <a:gd name="T1" fmla="*/ 0 h 45"/>
                    <a:gd name="T2" fmla="*/ 37 w 43"/>
                    <a:gd name="T3" fmla="*/ 5 h 45"/>
                    <a:gd name="T4" fmla="*/ 42 w 43"/>
                    <a:gd name="T5" fmla="*/ 13 h 45"/>
                    <a:gd name="T6" fmla="*/ 37 w 43"/>
                    <a:gd name="T7" fmla="*/ 39 h 45"/>
                    <a:gd name="T8" fmla="*/ 30 w 43"/>
                    <a:gd name="T9" fmla="*/ 44 h 45"/>
                    <a:gd name="T10" fmla="*/ 6 w 43"/>
                    <a:gd name="T11" fmla="*/ 40 h 45"/>
                    <a:gd name="T12" fmla="*/ 0 w 43"/>
                    <a:gd name="T13" fmla="*/ 32 h 45"/>
                    <a:gd name="T14" fmla="*/ 5 w 43"/>
                    <a:gd name="T15" fmla="*/ 6 h 45"/>
                    <a:gd name="T16" fmla="*/ 13 w 43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5">
                      <a:moveTo>
                        <a:pt x="13" y="0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1" y="5"/>
                        <a:pt x="43" y="9"/>
                        <a:pt x="42" y="13"/>
                      </a:cubicBezTo>
                      <a:cubicBezTo>
                        <a:pt x="37" y="39"/>
                        <a:pt x="37" y="39"/>
                        <a:pt x="37" y="39"/>
                      </a:cubicBezTo>
                      <a:cubicBezTo>
                        <a:pt x="37" y="43"/>
                        <a:pt x="33" y="45"/>
                        <a:pt x="30" y="44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3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auto">
                <a:xfrm>
                  <a:off x="1086" y="2015"/>
                  <a:ext cx="53" cy="47"/>
                </a:xfrm>
                <a:custGeom>
                  <a:avLst/>
                  <a:gdLst>
                    <a:gd name="T0" fmla="*/ 11 w 42"/>
                    <a:gd name="T1" fmla="*/ 1 h 37"/>
                    <a:gd name="T2" fmla="*/ 37 w 42"/>
                    <a:gd name="T3" fmla="*/ 6 h 37"/>
                    <a:gd name="T4" fmla="*/ 41 w 42"/>
                    <a:gd name="T5" fmla="*/ 12 h 37"/>
                    <a:gd name="T6" fmla="*/ 37 w 42"/>
                    <a:gd name="T7" fmla="*/ 32 h 37"/>
                    <a:gd name="T8" fmla="*/ 31 w 42"/>
                    <a:gd name="T9" fmla="*/ 36 h 37"/>
                    <a:gd name="T10" fmla="*/ 5 w 42"/>
                    <a:gd name="T11" fmla="*/ 31 h 37"/>
                    <a:gd name="T12" fmla="*/ 0 w 42"/>
                    <a:gd name="T13" fmla="*/ 25 h 37"/>
                    <a:gd name="T14" fmla="*/ 4 w 42"/>
                    <a:gd name="T15" fmla="*/ 5 h 37"/>
                    <a:gd name="T16" fmla="*/ 11 w 42"/>
                    <a:gd name="T17" fmla="*/ 1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" h="37">
                      <a:moveTo>
                        <a:pt x="11" y="1"/>
                      </a:moveTo>
                      <a:cubicBezTo>
                        <a:pt x="37" y="6"/>
                        <a:pt x="37" y="6"/>
                        <a:pt x="37" y="6"/>
                      </a:cubicBezTo>
                      <a:cubicBezTo>
                        <a:pt x="40" y="7"/>
                        <a:pt x="42" y="9"/>
                        <a:pt x="41" y="12"/>
                      </a:cubicBezTo>
                      <a:cubicBezTo>
                        <a:pt x="37" y="32"/>
                        <a:pt x="37" y="32"/>
                        <a:pt x="37" y="32"/>
                      </a:cubicBezTo>
                      <a:cubicBezTo>
                        <a:pt x="37" y="35"/>
                        <a:pt x="34" y="37"/>
                        <a:pt x="31" y="36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1"/>
                        <a:pt x="0" y="28"/>
                        <a:pt x="0" y="2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auto">
                <a:xfrm>
                  <a:off x="1020" y="2052"/>
                  <a:ext cx="110" cy="68"/>
                </a:xfrm>
                <a:custGeom>
                  <a:avLst/>
                  <a:gdLst>
                    <a:gd name="T0" fmla="*/ 14 w 87"/>
                    <a:gd name="T1" fmla="*/ 1 h 54"/>
                    <a:gd name="T2" fmla="*/ 80 w 87"/>
                    <a:gd name="T3" fmla="*/ 14 h 54"/>
                    <a:gd name="T4" fmla="*/ 86 w 87"/>
                    <a:gd name="T5" fmla="*/ 22 h 54"/>
                    <a:gd name="T6" fmla="*/ 81 w 87"/>
                    <a:gd name="T7" fmla="*/ 48 h 54"/>
                    <a:gd name="T8" fmla="*/ 72 w 87"/>
                    <a:gd name="T9" fmla="*/ 53 h 54"/>
                    <a:gd name="T10" fmla="*/ 7 w 87"/>
                    <a:gd name="T11" fmla="*/ 41 h 54"/>
                    <a:gd name="T12" fmla="*/ 1 w 87"/>
                    <a:gd name="T13" fmla="*/ 32 h 54"/>
                    <a:gd name="T14" fmla="*/ 6 w 87"/>
                    <a:gd name="T15" fmla="*/ 7 h 54"/>
                    <a:gd name="T16" fmla="*/ 14 w 87"/>
                    <a:gd name="T17" fmla="*/ 1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7" h="54">
                      <a:moveTo>
                        <a:pt x="14" y="1"/>
                      </a:moveTo>
                      <a:cubicBezTo>
                        <a:pt x="80" y="14"/>
                        <a:pt x="80" y="14"/>
                        <a:pt x="80" y="14"/>
                      </a:cubicBezTo>
                      <a:cubicBezTo>
                        <a:pt x="84" y="15"/>
                        <a:pt x="87" y="18"/>
                        <a:pt x="86" y="22"/>
                      </a:cubicBezTo>
                      <a:cubicBezTo>
                        <a:pt x="81" y="48"/>
                        <a:pt x="81" y="48"/>
                        <a:pt x="81" y="48"/>
                      </a:cubicBezTo>
                      <a:cubicBezTo>
                        <a:pt x="80" y="52"/>
                        <a:pt x="76" y="54"/>
                        <a:pt x="72" y="53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auto">
                <a:xfrm>
                  <a:off x="1047" y="2119"/>
                  <a:ext cx="72" cy="60"/>
                </a:xfrm>
                <a:custGeom>
                  <a:avLst/>
                  <a:gdLst>
                    <a:gd name="T0" fmla="*/ 15 w 57"/>
                    <a:gd name="T1" fmla="*/ 0 h 48"/>
                    <a:gd name="T2" fmla="*/ 50 w 57"/>
                    <a:gd name="T3" fmla="*/ 7 h 48"/>
                    <a:gd name="T4" fmla="*/ 56 w 57"/>
                    <a:gd name="T5" fmla="*/ 16 h 48"/>
                    <a:gd name="T6" fmla="*/ 51 w 57"/>
                    <a:gd name="T7" fmla="*/ 41 h 48"/>
                    <a:gd name="T8" fmla="*/ 43 w 57"/>
                    <a:gd name="T9" fmla="*/ 47 h 48"/>
                    <a:gd name="T10" fmla="*/ 7 w 57"/>
                    <a:gd name="T11" fmla="*/ 40 h 48"/>
                    <a:gd name="T12" fmla="*/ 1 w 57"/>
                    <a:gd name="T13" fmla="*/ 32 h 48"/>
                    <a:gd name="T14" fmla="*/ 6 w 57"/>
                    <a:gd name="T15" fmla="*/ 6 h 48"/>
                    <a:gd name="T16" fmla="*/ 15 w 57"/>
                    <a:gd name="T1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7" h="48">
                      <a:moveTo>
                        <a:pt x="15" y="0"/>
                      </a:moveTo>
                      <a:cubicBezTo>
                        <a:pt x="50" y="7"/>
                        <a:pt x="50" y="7"/>
                        <a:pt x="50" y="7"/>
                      </a:cubicBezTo>
                      <a:cubicBezTo>
                        <a:pt x="54" y="8"/>
                        <a:pt x="57" y="12"/>
                        <a:pt x="56" y="16"/>
                      </a:cubicBezTo>
                      <a:cubicBezTo>
                        <a:pt x="51" y="41"/>
                        <a:pt x="51" y="41"/>
                        <a:pt x="51" y="41"/>
                      </a:cubicBezTo>
                      <a:cubicBezTo>
                        <a:pt x="50" y="45"/>
                        <a:pt x="46" y="48"/>
                        <a:pt x="43" y="47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1" y="0"/>
                        <a:pt x="15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auto">
                <a:xfrm>
                  <a:off x="991" y="2168"/>
                  <a:ext cx="116" cy="69"/>
                </a:xfrm>
                <a:custGeom>
                  <a:avLst/>
                  <a:gdLst>
                    <a:gd name="T0" fmla="*/ 14 w 92"/>
                    <a:gd name="T1" fmla="*/ 1 h 55"/>
                    <a:gd name="T2" fmla="*/ 85 w 92"/>
                    <a:gd name="T3" fmla="*/ 15 h 55"/>
                    <a:gd name="T4" fmla="*/ 91 w 92"/>
                    <a:gd name="T5" fmla="*/ 23 h 55"/>
                    <a:gd name="T6" fmla="*/ 86 w 92"/>
                    <a:gd name="T7" fmla="*/ 49 h 55"/>
                    <a:gd name="T8" fmla="*/ 78 w 92"/>
                    <a:gd name="T9" fmla="*/ 54 h 55"/>
                    <a:gd name="T10" fmla="*/ 7 w 92"/>
                    <a:gd name="T11" fmla="*/ 41 h 55"/>
                    <a:gd name="T12" fmla="*/ 1 w 92"/>
                    <a:gd name="T13" fmla="*/ 32 h 55"/>
                    <a:gd name="T14" fmla="*/ 6 w 92"/>
                    <a:gd name="T15" fmla="*/ 7 h 55"/>
                    <a:gd name="T16" fmla="*/ 14 w 92"/>
                    <a:gd name="T17" fmla="*/ 1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2" h="55">
                      <a:moveTo>
                        <a:pt x="14" y="1"/>
                      </a:moveTo>
                      <a:cubicBezTo>
                        <a:pt x="85" y="15"/>
                        <a:pt x="85" y="15"/>
                        <a:pt x="85" y="15"/>
                      </a:cubicBezTo>
                      <a:cubicBezTo>
                        <a:pt x="89" y="16"/>
                        <a:pt x="92" y="19"/>
                        <a:pt x="91" y="23"/>
                      </a:cubicBezTo>
                      <a:cubicBezTo>
                        <a:pt x="86" y="49"/>
                        <a:pt x="86" y="49"/>
                        <a:pt x="86" y="49"/>
                      </a:cubicBezTo>
                      <a:cubicBezTo>
                        <a:pt x="85" y="53"/>
                        <a:pt x="81" y="55"/>
                        <a:pt x="78" y="54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auto">
                <a:xfrm>
                  <a:off x="1040" y="2239"/>
                  <a:ext cx="56" cy="58"/>
                </a:xfrm>
                <a:custGeom>
                  <a:avLst/>
                  <a:gdLst>
                    <a:gd name="T0" fmla="*/ 14 w 44"/>
                    <a:gd name="T1" fmla="*/ 1 h 46"/>
                    <a:gd name="T2" fmla="*/ 38 w 44"/>
                    <a:gd name="T3" fmla="*/ 5 h 46"/>
                    <a:gd name="T4" fmla="*/ 43 w 44"/>
                    <a:gd name="T5" fmla="*/ 13 h 46"/>
                    <a:gd name="T6" fmla="*/ 38 w 44"/>
                    <a:gd name="T7" fmla="*/ 40 h 46"/>
                    <a:gd name="T8" fmla="*/ 30 w 44"/>
                    <a:gd name="T9" fmla="*/ 45 h 46"/>
                    <a:gd name="T10" fmla="*/ 6 w 44"/>
                    <a:gd name="T11" fmla="*/ 40 h 46"/>
                    <a:gd name="T12" fmla="*/ 1 w 44"/>
                    <a:gd name="T13" fmla="*/ 33 h 46"/>
                    <a:gd name="T14" fmla="*/ 6 w 44"/>
                    <a:gd name="T15" fmla="*/ 6 h 46"/>
                    <a:gd name="T16" fmla="*/ 14 w 44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" h="46">
                      <a:moveTo>
                        <a:pt x="14" y="1"/>
                      </a:moveTo>
                      <a:cubicBezTo>
                        <a:pt x="38" y="5"/>
                        <a:pt x="38" y="5"/>
                        <a:pt x="38" y="5"/>
                      </a:cubicBezTo>
                      <a:cubicBezTo>
                        <a:pt x="41" y="6"/>
                        <a:pt x="44" y="10"/>
                        <a:pt x="43" y="13"/>
                      </a:cubicBezTo>
                      <a:cubicBezTo>
                        <a:pt x="38" y="40"/>
                        <a:pt x="38" y="40"/>
                        <a:pt x="38" y="40"/>
                      </a:cubicBezTo>
                      <a:cubicBezTo>
                        <a:pt x="37" y="43"/>
                        <a:pt x="34" y="46"/>
                        <a:pt x="30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40"/>
                        <a:pt x="0" y="36"/>
                        <a:pt x="1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auto">
                <a:xfrm>
                  <a:off x="1029" y="2298"/>
                  <a:ext cx="56" cy="57"/>
                </a:xfrm>
                <a:custGeom>
                  <a:avLst/>
                  <a:gdLst>
                    <a:gd name="T0" fmla="*/ 14 w 44"/>
                    <a:gd name="T1" fmla="*/ 0 h 45"/>
                    <a:gd name="T2" fmla="*/ 38 w 44"/>
                    <a:gd name="T3" fmla="*/ 5 h 45"/>
                    <a:gd name="T4" fmla="*/ 43 w 44"/>
                    <a:gd name="T5" fmla="*/ 13 h 45"/>
                    <a:gd name="T6" fmla="*/ 38 w 44"/>
                    <a:gd name="T7" fmla="*/ 39 h 45"/>
                    <a:gd name="T8" fmla="*/ 30 w 44"/>
                    <a:gd name="T9" fmla="*/ 45 h 45"/>
                    <a:gd name="T10" fmla="*/ 6 w 44"/>
                    <a:gd name="T11" fmla="*/ 40 h 45"/>
                    <a:gd name="T12" fmla="*/ 1 w 44"/>
                    <a:gd name="T13" fmla="*/ 32 h 45"/>
                    <a:gd name="T14" fmla="*/ 6 w 44"/>
                    <a:gd name="T15" fmla="*/ 6 h 45"/>
                    <a:gd name="T16" fmla="*/ 14 w 44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" h="45">
                      <a:moveTo>
                        <a:pt x="14" y="0"/>
                      </a:moveTo>
                      <a:cubicBezTo>
                        <a:pt x="38" y="5"/>
                        <a:pt x="38" y="5"/>
                        <a:pt x="38" y="5"/>
                      </a:cubicBezTo>
                      <a:cubicBezTo>
                        <a:pt x="41" y="6"/>
                        <a:pt x="44" y="9"/>
                        <a:pt x="43" y="13"/>
                      </a:cubicBezTo>
                      <a:cubicBezTo>
                        <a:pt x="38" y="39"/>
                        <a:pt x="38" y="39"/>
                        <a:pt x="38" y="39"/>
                      </a:cubicBezTo>
                      <a:cubicBezTo>
                        <a:pt x="37" y="43"/>
                        <a:pt x="34" y="45"/>
                        <a:pt x="30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auto">
                <a:xfrm>
                  <a:off x="1032" y="2005"/>
                  <a:ext cx="48" cy="45"/>
                </a:xfrm>
                <a:custGeom>
                  <a:avLst/>
                  <a:gdLst>
                    <a:gd name="T0" fmla="*/ 11 w 38"/>
                    <a:gd name="T1" fmla="*/ 1 h 36"/>
                    <a:gd name="T2" fmla="*/ 34 w 38"/>
                    <a:gd name="T3" fmla="*/ 5 h 36"/>
                    <a:gd name="T4" fmla="*/ 38 w 38"/>
                    <a:gd name="T5" fmla="*/ 11 h 36"/>
                    <a:gd name="T6" fmla="*/ 34 w 38"/>
                    <a:gd name="T7" fmla="*/ 31 h 36"/>
                    <a:gd name="T8" fmla="*/ 28 w 38"/>
                    <a:gd name="T9" fmla="*/ 35 h 36"/>
                    <a:gd name="T10" fmla="*/ 5 w 38"/>
                    <a:gd name="T11" fmla="*/ 31 h 36"/>
                    <a:gd name="T12" fmla="*/ 1 w 38"/>
                    <a:gd name="T13" fmla="*/ 25 h 36"/>
                    <a:gd name="T14" fmla="*/ 4 w 38"/>
                    <a:gd name="T15" fmla="*/ 5 h 36"/>
                    <a:gd name="T16" fmla="*/ 11 w 38"/>
                    <a:gd name="T17" fmla="*/ 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6">
                      <a:moveTo>
                        <a:pt x="11" y="1"/>
                      </a:move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37" y="6"/>
                        <a:pt x="38" y="9"/>
                        <a:pt x="38" y="11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4" y="34"/>
                        <a:pt x="31" y="36"/>
                        <a:pt x="28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8"/>
                        <a:pt x="1" y="2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auto">
                <a:xfrm>
                  <a:off x="977" y="1995"/>
                  <a:ext cx="48" cy="45"/>
                </a:xfrm>
                <a:custGeom>
                  <a:avLst/>
                  <a:gdLst>
                    <a:gd name="T0" fmla="*/ 10 w 38"/>
                    <a:gd name="T1" fmla="*/ 0 h 36"/>
                    <a:gd name="T2" fmla="*/ 33 w 38"/>
                    <a:gd name="T3" fmla="*/ 5 h 36"/>
                    <a:gd name="T4" fmla="*/ 37 w 38"/>
                    <a:gd name="T5" fmla="*/ 11 h 36"/>
                    <a:gd name="T6" fmla="*/ 34 w 38"/>
                    <a:gd name="T7" fmla="*/ 31 h 36"/>
                    <a:gd name="T8" fmla="*/ 27 w 38"/>
                    <a:gd name="T9" fmla="*/ 35 h 36"/>
                    <a:gd name="T10" fmla="*/ 5 w 38"/>
                    <a:gd name="T11" fmla="*/ 31 h 36"/>
                    <a:gd name="T12" fmla="*/ 0 w 38"/>
                    <a:gd name="T13" fmla="*/ 24 h 36"/>
                    <a:gd name="T14" fmla="*/ 4 w 38"/>
                    <a:gd name="T15" fmla="*/ 5 h 36"/>
                    <a:gd name="T16" fmla="*/ 10 w 38"/>
                    <a:gd name="T1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6">
                      <a:moveTo>
                        <a:pt x="10" y="0"/>
                      </a:move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6" y="5"/>
                        <a:pt x="38" y="8"/>
                        <a:pt x="37" y="11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3" y="34"/>
                        <a:pt x="30" y="36"/>
                        <a:pt x="27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7"/>
                        <a:pt x="0" y="2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4" y="2"/>
                        <a:pt x="7" y="0"/>
                        <a:pt x="10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auto">
                <a:xfrm>
                  <a:off x="922" y="1983"/>
                  <a:ext cx="48" cy="46"/>
                </a:xfrm>
                <a:custGeom>
                  <a:avLst/>
                  <a:gdLst>
                    <a:gd name="T0" fmla="*/ 11 w 38"/>
                    <a:gd name="T1" fmla="*/ 1 h 36"/>
                    <a:gd name="T2" fmla="*/ 34 w 38"/>
                    <a:gd name="T3" fmla="*/ 5 h 36"/>
                    <a:gd name="T4" fmla="*/ 38 w 38"/>
                    <a:gd name="T5" fmla="*/ 12 h 36"/>
                    <a:gd name="T6" fmla="*/ 34 w 38"/>
                    <a:gd name="T7" fmla="*/ 31 h 36"/>
                    <a:gd name="T8" fmla="*/ 28 w 38"/>
                    <a:gd name="T9" fmla="*/ 36 h 36"/>
                    <a:gd name="T10" fmla="*/ 5 w 38"/>
                    <a:gd name="T11" fmla="*/ 31 h 36"/>
                    <a:gd name="T12" fmla="*/ 1 w 38"/>
                    <a:gd name="T13" fmla="*/ 25 h 36"/>
                    <a:gd name="T14" fmla="*/ 4 w 38"/>
                    <a:gd name="T15" fmla="*/ 5 h 36"/>
                    <a:gd name="T16" fmla="*/ 11 w 38"/>
                    <a:gd name="T17" fmla="*/ 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6">
                      <a:moveTo>
                        <a:pt x="11" y="1"/>
                      </a:move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37" y="6"/>
                        <a:pt x="38" y="9"/>
                        <a:pt x="38" y="12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4" y="34"/>
                        <a:pt x="31" y="36"/>
                        <a:pt x="28" y="36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1"/>
                        <a:pt x="0" y="28"/>
                        <a:pt x="1" y="2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auto">
                <a:xfrm>
                  <a:off x="867" y="1973"/>
                  <a:ext cx="48" cy="46"/>
                </a:xfrm>
                <a:custGeom>
                  <a:avLst/>
                  <a:gdLst>
                    <a:gd name="T0" fmla="*/ 10 w 38"/>
                    <a:gd name="T1" fmla="*/ 1 h 36"/>
                    <a:gd name="T2" fmla="*/ 33 w 38"/>
                    <a:gd name="T3" fmla="*/ 5 h 36"/>
                    <a:gd name="T4" fmla="*/ 37 w 38"/>
                    <a:gd name="T5" fmla="*/ 11 h 36"/>
                    <a:gd name="T6" fmla="*/ 34 w 38"/>
                    <a:gd name="T7" fmla="*/ 31 h 36"/>
                    <a:gd name="T8" fmla="*/ 27 w 38"/>
                    <a:gd name="T9" fmla="*/ 35 h 36"/>
                    <a:gd name="T10" fmla="*/ 5 w 38"/>
                    <a:gd name="T11" fmla="*/ 31 h 36"/>
                    <a:gd name="T12" fmla="*/ 0 w 38"/>
                    <a:gd name="T13" fmla="*/ 24 h 36"/>
                    <a:gd name="T14" fmla="*/ 4 w 38"/>
                    <a:gd name="T15" fmla="*/ 5 h 36"/>
                    <a:gd name="T16" fmla="*/ 10 w 38"/>
                    <a:gd name="T17" fmla="*/ 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6">
                      <a:moveTo>
                        <a:pt x="10" y="1"/>
                      </a:move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6" y="6"/>
                        <a:pt x="38" y="8"/>
                        <a:pt x="37" y="11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3" y="34"/>
                        <a:pt x="30" y="36"/>
                        <a:pt x="27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7"/>
                        <a:pt x="0" y="2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4" y="2"/>
                        <a:pt x="7" y="0"/>
                        <a:pt x="10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auto">
                <a:xfrm>
                  <a:off x="812" y="1963"/>
                  <a:ext cx="49" cy="46"/>
                </a:xfrm>
                <a:custGeom>
                  <a:avLst/>
                  <a:gdLst>
                    <a:gd name="T0" fmla="*/ 11 w 39"/>
                    <a:gd name="T1" fmla="*/ 0 h 36"/>
                    <a:gd name="T2" fmla="*/ 34 w 39"/>
                    <a:gd name="T3" fmla="*/ 5 h 36"/>
                    <a:gd name="T4" fmla="*/ 38 w 39"/>
                    <a:gd name="T5" fmla="*/ 11 h 36"/>
                    <a:gd name="T6" fmla="*/ 34 w 39"/>
                    <a:gd name="T7" fmla="*/ 31 h 36"/>
                    <a:gd name="T8" fmla="*/ 28 w 39"/>
                    <a:gd name="T9" fmla="*/ 35 h 36"/>
                    <a:gd name="T10" fmla="*/ 5 w 39"/>
                    <a:gd name="T11" fmla="*/ 31 h 36"/>
                    <a:gd name="T12" fmla="*/ 1 w 39"/>
                    <a:gd name="T13" fmla="*/ 24 h 36"/>
                    <a:gd name="T14" fmla="*/ 4 w 39"/>
                    <a:gd name="T15" fmla="*/ 5 h 36"/>
                    <a:gd name="T16" fmla="*/ 11 w 39"/>
                    <a:gd name="T1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" h="36">
                      <a:moveTo>
                        <a:pt x="11" y="0"/>
                      </a:move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37" y="5"/>
                        <a:pt x="39" y="8"/>
                        <a:pt x="38" y="11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4" y="34"/>
                        <a:pt x="31" y="36"/>
                        <a:pt x="28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7"/>
                        <a:pt x="1" y="2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auto">
                <a:xfrm>
                  <a:off x="757" y="1952"/>
                  <a:ext cx="48" cy="45"/>
                </a:xfrm>
                <a:custGeom>
                  <a:avLst/>
                  <a:gdLst>
                    <a:gd name="T0" fmla="*/ 10 w 38"/>
                    <a:gd name="T1" fmla="*/ 1 h 36"/>
                    <a:gd name="T2" fmla="*/ 33 w 38"/>
                    <a:gd name="T3" fmla="*/ 5 h 36"/>
                    <a:gd name="T4" fmla="*/ 37 w 38"/>
                    <a:gd name="T5" fmla="*/ 12 h 36"/>
                    <a:gd name="T6" fmla="*/ 34 w 38"/>
                    <a:gd name="T7" fmla="*/ 31 h 36"/>
                    <a:gd name="T8" fmla="*/ 27 w 38"/>
                    <a:gd name="T9" fmla="*/ 36 h 36"/>
                    <a:gd name="T10" fmla="*/ 5 w 38"/>
                    <a:gd name="T11" fmla="*/ 31 h 36"/>
                    <a:gd name="T12" fmla="*/ 0 w 38"/>
                    <a:gd name="T13" fmla="*/ 25 h 36"/>
                    <a:gd name="T14" fmla="*/ 4 w 38"/>
                    <a:gd name="T15" fmla="*/ 5 h 36"/>
                    <a:gd name="T16" fmla="*/ 10 w 38"/>
                    <a:gd name="T17" fmla="*/ 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6">
                      <a:moveTo>
                        <a:pt x="10" y="1"/>
                      </a:move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6" y="6"/>
                        <a:pt x="38" y="9"/>
                        <a:pt x="37" y="12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3" y="34"/>
                        <a:pt x="30" y="36"/>
                        <a:pt x="27" y="36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1"/>
                        <a:pt x="0" y="28"/>
                        <a:pt x="0" y="2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4" y="2"/>
                        <a:pt x="7" y="0"/>
                        <a:pt x="10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auto">
                <a:xfrm>
                  <a:off x="702" y="1942"/>
                  <a:ext cx="49" cy="45"/>
                </a:xfrm>
                <a:custGeom>
                  <a:avLst/>
                  <a:gdLst>
                    <a:gd name="T0" fmla="*/ 11 w 39"/>
                    <a:gd name="T1" fmla="*/ 1 h 36"/>
                    <a:gd name="T2" fmla="*/ 34 w 39"/>
                    <a:gd name="T3" fmla="*/ 5 h 36"/>
                    <a:gd name="T4" fmla="*/ 38 w 39"/>
                    <a:gd name="T5" fmla="*/ 11 h 36"/>
                    <a:gd name="T6" fmla="*/ 34 w 39"/>
                    <a:gd name="T7" fmla="*/ 31 h 36"/>
                    <a:gd name="T8" fmla="*/ 28 w 39"/>
                    <a:gd name="T9" fmla="*/ 35 h 36"/>
                    <a:gd name="T10" fmla="*/ 5 w 39"/>
                    <a:gd name="T11" fmla="*/ 31 h 36"/>
                    <a:gd name="T12" fmla="*/ 1 w 39"/>
                    <a:gd name="T13" fmla="*/ 24 h 36"/>
                    <a:gd name="T14" fmla="*/ 4 w 39"/>
                    <a:gd name="T15" fmla="*/ 5 h 36"/>
                    <a:gd name="T16" fmla="*/ 11 w 39"/>
                    <a:gd name="T17" fmla="*/ 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" h="36">
                      <a:moveTo>
                        <a:pt x="11" y="1"/>
                      </a:move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37" y="5"/>
                        <a:pt x="39" y="8"/>
                        <a:pt x="38" y="11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4" y="34"/>
                        <a:pt x="31" y="36"/>
                        <a:pt x="28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7"/>
                        <a:pt x="1" y="2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auto">
                <a:xfrm>
                  <a:off x="647" y="1931"/>
                  <a:ext cx="48" cy="45"/>
                </a:xfrm>
                <a:custGeom>
                  <a:avLst/>
                  <a:gdLst>
                    <a:gd name="T0" fmla="*/ 10 w 38"/>
                    <a:gd name="T1" fmla="*/ 0 h 35"/>
                    <a:gd name="T2" fmla="*/ 33 w 38"/>
                    <a:gd name="T3" fmla="*/ 5 h 35"/>
                    <a:gd name="T4" fmla="*/ 37 w 38"/>
                    <a:gd name="T5" fmla="*/ 11 h 35"/>
                    <a:gd name="T6" fmla="*/ 34 w 38"/>
                    <a:gd name="T7" fmla="*/ 31 h 35"/>
                    <a:gd name="T8" fmla="*/ 27 w 38"/>
                    <a:gd name="T9" fmla="*/ 35 h 35"/>
                    <a:gd name="T10" fmla="*/ 5 w 38"/>
                    <a:gd name="T11" fmla="*/ 31 h 35"/>
                    <a:gd name="T12" fmla="*/ 0 w 38"/>
                    <a:gd name="T13" fmla="*/ 24 h 35"/>
                    <a:gd name="T14" fmla="*/ 4 w 38"/>
                    <a:gd name="T15" fmla="*/ 5 h 35"/>
                    <a:gd name="T16" fmla="*/ 10 w 38"/>
                    <a:gd name="T17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5">
                      <a:moveTo>
                        <a:pt x="10" y="0"/>
                      </a:move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6" y="5"/>
                        <a:pt x="38" y="8"/>
                        <a:pt x="37" y="11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3" y="33"/>
                        <a:pt x="30" y="35"/>
                        <a:pt x="27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7"/>
                        <a:pt x="0" y="2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7" y="0"/>
                        <a:pt x="10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auto">
                <a:xfrm>
                  <a:off x="592" y="1920"/>
                  <a:ext cx="49" cy="46"/>
                </a:xfrm>
                <a:custGeom>
                  <a:avLst/>
                  <a:gdLst>
                    <a:gd name="T0" fmla="*/ 11 w 39"/>
                    <a:gd name="T1" fmla="*/ 1 h 36"/>
                    <a:gd name="T2" fmla="*/ 34 w 39"/>
                    <a:gd name="T3" fmla="*/ 5 h 36"/>
                    <a:gd name="T4" fmla="*/ 38 w 39"/>
                    <a:gd name="T5" fmla="*/ 12 h 36"/>
                    <a:gd name="T6" fmla="*/ 34 w 39"/>
                    <a:gd name="T7" fmla="*/ 31 h 36"/>
                    <a:gd name="T8" fmla="*/ 28 w 39"/>
                    <a:gd name="T9" fmla="*/ 36 h 36"/>
                    <a:gd name="T10" fmla="*/ 5 w 39"/>
                    <a:gd name="T11" fmla="*/ 31 h 36"/>
                    <a:gd name="T12" fmla="*/ 1 w 39"/>
                    <a:gd name="T13" fmla="*/ 25 h 36"/>
                    <a:gd name="T14" fmla="*/ 4 w 39"/>
                    <a:gd name="T15" fmla="*/ 5 h 36"/>
                    <a:gd name="T16" fmla="*/ 11 w 39"/>
                    <a:gd name="T17" fmla="*/ 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" h="36">
                      <a:moveTo>
                        <a:pt x="11" y="1"/>
                      </a:move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37" y="6"/>
                        <a:pt x="39" y="9"/>
                        <a:pt x="38" y="12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4" y="34"/>
                        <a:pt x="31" y="36"/>
                        <a:pt x="28" y="36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1"/>
                        <a:pt x="0" y="28"/>
                        <a:pt x="1" y="2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auto">
                <a:xfrm>
                  <a:off x="537" y="1910"/>
                  <a:ext cx="48" cy="45"/>
                </a:xfrm>
                <a:custGeom>
                  <a:avLst/>
                  <a:gdLst>
                    <a:gd name="T0" fmla="*/ 10 w 38"/>
                    <a:gd name="T1" fmla="*/ 0 h 36"/>
                    <a:gd name="T2" fmla="*/ 33 w 38"/>
                    <a:gd name="T3" fmla="*/ 5 h 36"/>
                    <a:gd name="T4" fmla="*/ 37 w 38"/>
                    <a:gd name="T5" fmla="*/ 11 h 36"/>
                    <a:gd name="T6" fmla="*/ 34 w 38"/>
                    <a:gd name="T7" fmla="*/ 31 h 36"/>
                    <a:gd name="T8" fmla="*/ 27 w 38"/>
                    <a:gd name="T9" fmla="*/ 35 h 36"/>
                    <a:gd name="T10" fmla="*/ 5 w 38"/>
                    <a:gd name="T11" fmla="*/ 31 h 36"/>
                    <a:gd name="T12" fmla="*/ 0 w 38"/>
                    <a:gd name="T13" fmla="*/ 24 h 36"/>
                    <a:gd name="T14" fmla="*/ 4 w 38"/>
                    <a:gd name="T15" fmla="*/ 5 h 36"/>
                    <a:gd name="T16" fmla="*/ 10 w 38"/>
                    <a:gd name="T1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6">
                      <a:moveTo>
                        <a:pt x="10" y="0"/>
                      </a:move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6" y="5"/>
                        <a:pt x="38" y="8"/>
                        <a:pt x="37" y="11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3" y="34"/>
                        <a:pt x="30" y="36"/>
                        <a:pt x="27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7"/>
                        <a:pt x="0" y="2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7" y="0"/>
                        <a:pt x="10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auto">
                <a:xfrm>
                  <a:off x="482" y="1900"/>
                  <a:ext cx="49" cy="44"/>
                </a:xfrm>
                <a:custGeom>
                  <a:avLst/>
                  <a:gdLst>
                    <a:gd name="T0" fmla="*/ 11 w 39"/>
                    <a:gd name="T1" fmla="*/ 0 h 35"/>
                    <a:gd name="T2" fmla="*/ 34 w 39"/>
                    <a:gd name="T3" fmla="*/ 5 h 35"/>
                    <a:gd name="T4" fmla="*/ 38 w 39"/>
                    <a:gd name="T5" fmla="*/ 11 h 35"/>
                    <a:gd name="T6" fmla="*/ 34 w 39"/>
                    <a:gd name="T7" fmla="*/ 30 h 35"/>
                    <a:gd name="T8" fmla="*/ 28 w 39"/>
                    <a:gd name="T9" fmla="*/ 35 h 35"/>
                    <a:gd name="T10" fmla="*/ 5 w 39"/>
                    <a:gd name="T11" fmla="*/ 30 h 35"/>
                    <a:gd name="T12" fmla="*/ 1 w 39"/>
                    <a:gd name="T13" fmla="*/ 24 h 35"/>
                    <a:gd name="T14" fmla="*/ 4 w 39"/>
                    <a:gd name="T15" fmla="*/ 5 h 35"/>
                    <a:gd name="T16" fmla="*/ 11 w 39"/>
                    <a:gd name="T17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" h="35">
                      <a:moveTo>
                        <a:pt x="11" y="0"/>
                      </a:move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37" y="5"/>
                        <a:pt x="39" y="8"/>
                        <a:pt x="38" y="11"/>
                      </a:cubicBezTo>
                      <a:cubicBezTo>
                        <a:pt x="34" y="30"/>
                        <a:pt x="34" y="30"/>
                        <a:pt x="34" y="30"/>
                      </a:cubicBezTo>
                      <a:cubicBezTo>
                        <a:pt x="34" y="33"/>
                        <a:pt x="31" y="35"/>
                        <a:pt x="28" y="35"/>
                      </a:cubicBezTo>
                      <a:cubicBezTo>
                        <a:pt x="5" y="30"/>
                        <a:pt x="5" y="30"/>
                        <a:pt x="5" y="30"/>
                      </a:cubicBezTo>
                      <a:cubicBezTo>
                        <a:pt x="2" y="30"/>
                        <a:pt x="0" y="27"/>
                        <a:pt x="1" y="2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auto">
                <a:xfrm>
                  <a:off x="427" y="1888"/>
                  <a:ext cx="48" cy="46"/>
                </a:xfrm>
                <a:custGeom>
                  <a:avLst/>
                  <a:gdLst>
                    <a:gd name="T0" fmla="*/ 10 w 38"/>
                    <a:gd name="T1" fmla="*/ 1 h 36"/>
                    <a:gd name="T2" fmla="*/ 33 w 38"/>
                    <a:gd name="T3" fmla="*/ 5 h 36"/>
                    <a:gd name="T4" fmla="*/ 37 w 38"/>
                    <a:gd name="T5" fmla="*/ 12 h 36"/>
                    <a:gd name="T6" fmla="*/ 34 w 38"/>
                    <a:gd name="T7" fmla="*/ 31 h 36"/>
                    <a:gd name="T8" fmla="*/ 27 w 38"/>
                    <a:gd name="T9" fmla="*/ 35 h 36"/>
                    <a:gd name="T10" fmla="*/ 5 w 38"/>
                    <a:gd name="T11" fmla="*/ 31 h 36"/>
                    <a:gd name="T12" fmla="*/ 0 w 38"/>
                    <a:gd name="T13" fmla="*/ 25 h 36"/>
                    <a:gd name="T14" fmla="*/ 4 w 38"/>
                    <a:gd name="T15" fmla="*/ 5 h 36"/>
                    <a:gd name="T16" fmla="*/ 10 w 38"/>
                    <a:gd name="T17" fmla="*/ 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6">
                      <a:moveTo>
                        <a:pt x="10" y="1"/>
                      </a:move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6" y="6"/>
                        <a:pt x="38" y="9"/>
                        <a:pt x="37" y="12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3" y="34"/>
                        <a:pt x="30" y="36"/>
                        <a:pt x="27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1"/>
                        <a:pt x="0" y="28"/>
                        <a:pt x="0" y="2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7" y="0"/>
                        <a:pt x="10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auto">
                <a:xfrm>
                  <a:off x="372" y="1878"/>
                  <a:ext cx="49" cy="46"/>
                </a:xfrm>
                <a:custGeom>
                  <a:avLst/>
                  <a:gdLst>
                    <a:gd name="T0" fmla="*/ 11 w 39"/>
                    <a:gd name="T1" fmla="*/ 0 h 36"/>
                    <a:gd name="T2" fmla="*/ 34 w 39"/>
                    <a:gd name="T3" fmla="*/ 5 h 36"/>
                    <a:gd name="T4" fmla="*/ 38 w 39"/>
                    <a:gd name="T5" fmla="*/ 11 h 36"/>
                    <a:gd name="T6" fmla="*/ 34 w 39"/>
                    <a:gd name="T7" fmla="*/ 31 h 36"/>
                    <a:gd name="T8" fmla="*/ 28 w 39"/>
                    <a:gd name="T9" fmla="*/ 35 h 36"/>
                    <a:gd name="T10" fmla="*/ 5 w 39"/>
                    <a:gd name="T11" fmla="*/ 31 h 36"/>
                    <a:gd name="T12" fmla="*/ 1 w 39"/>
                    <a:gd name="T13" fmla="*/ 24 h 36"/>
                    <a:gd name="T14" fmla="*/ 4 w 39"/>
                    <a:gd name="T15" fmla="*/ 5 h 36"/>
                    <a:gd name="T16" fmla="*/ 11 w 39"/>
                    <a:gd name="T1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" h="36">
                      <a:moveTo>
                        <a:pt x="11" y="0"/>
                      </a:move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37" y="5"/>
                        <a:pt x="39" y="8"/>
                        <a:pt x="38" y="11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4" y="34"/>
                        <a:pt x="31" y="36"/>
                        <a:pt x="28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7"/>
                        <a:pt x="1" y="2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auto">
                <a:xfrm>
                  <a:off x="317" y="1868"/>
                  <a:ext cx="48" cy="45"/>
                </a:xfrm>
                <a:custGeom>
                  <a:avLst/>
                  <a:gdLst>
                    <a:gd name="T0" fmla="*/ 10 w 38"/>
                    <a:gd name="T1" fmla="*/ 0 h 35"/>
                    <a:gd name="T2" fmla="*/ 33 w 38"/>
                    <a:gd name="T3" fmla="*/ 4 h 35"/>
                    <a:gd name="T4" fmla="*/ 37 w 38"/>
                    <a:gd name="T5" fmla="*/ 11 h 35"/>
                    <a:gd name="T6" fmla="*/ 34 w 38"/>
                    <a:gd name="T7" fmla="*/ 30 h 35"/>
                    <a:gd name="T8" fmla="*/ 27 w 38"/>
                    <a:gd name="T9" fmla="*/ 35 h 35"/>
                    <a:gd name="T10" fmla="*/ 5 w 38"/>
                    <a:gd name="T11" fmla="*/ 30 h 35"/>
                    <a:gd name="T12" fmla="*/ 0 w 38"/>
                    <a:gd name="T13" fmla="*/ 24 h 35"/>
                    <a:gd name="T14" fmla="*/ 4 w 38"/>
                    <a:gd name="T15" fmla="*/ 4 h 35"/>
                    <a:gd name="T16" fmla="*/ 10 w 38"/>
                    <a:gd name="T17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5">
                      <a:moveTo>
                        <a:pt x="10" y="0"/>
                      </a:moveTo>
                      <a:cubicBezTo>
                        <a:pt x="33" y="4"/>
                        <a:pt x="33" y="4"/>
                        <a:pt x="33" y="4"/>
                      </a:cubicBezTo>
                      <a:cubicBezTo>
                        <a:pt x="36" y="5"/>
                        <a:pt x="38" y="8"/>
                        <a:pt x="37" y="11"/>
                      </a:cubicBezTo>
                      <a:cubicBezTo>
                        <a:pt x="34" y="30"/>
                        <a:pt x="34" y="30"/>
                        <a:pt x="34" y="30"/>
                      </a:cubicBezTo>
                      <a:cubicBezTo>
                        <a:pt x="33" y="33"/>
                        <a:pt x="30" y="35"/>
                        <a:pt x="27" y="35"/>
                      </a:cubicBezTo>
                      <a:cubicBezTo>
                        <a:pt x="5" y="30"/>
                        <a:pt x="5" y="30"/>
                        <a:pt x="5" y="30"/>
                      </a:cubicBezTo>
                      <a:cubicBezTo>
                        <a:pt x="2" y="30"/>
                        <a:pt x="0" y="27"/>
                        <a:pt x="0" y="2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5" y="1"/>
                        <a:pt x="7" y="0"/>
                        <a:pt x="10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auto">
                <a:xfrm>
                  <a:off x="255" y="1856"/>
                  <a:ext cx="53" cy="46"/>
                </a:xfrm>
                <a:custGeom>
                  <a:avLst/>
                  <a:gdLst>
                    <a:gd name="T0" fmla="*/ 11 w 42"/>
                    <a:gd name="T1" fmla="*/ 1 h 37"/>
                    <a:gd name="T2" fmla="*/ 37 w 42"/>
                    <a:gd name="T3" fmla="*/ 6 h 37"/>
                    <a:gd name="T4" fmla="*/ 41 w 42"/>
                    <a:gd name="T5" fmla="*/ 12 h 37"/>
                    <a:gd name="T6" fmla="*/ 37 w 42"/>
                    <a:gd name="T7" fmla="*/ 32 h 37"/>
                    <a:gd name="T8" fmla="*/ 31 w 42"/>
                    <a:gd name="T9" fmla="*/ 36 h 37"/>
                    <a:gd name="T10" fmla="*/ 5 w 42"/>
                    <a:gd name="T11" fmla="*/ 31 h 37"/>
                    <a:gd name="T12" fmla="*/ 0 w 42"/>
                    <a:gd name="T13" fmla="*/ 25 h 37"/>
                    <a:gd name="T14" fmla="*/ 4 w 42"/>
                    <a:gd name="T15" fmla="*/ 5 h 37"/>
                    <a:gd name="T16" fmla="*/ 11 w 42"/>
                    <a:gd name="T17" fmla="*/ 1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" h="37">
                      <a:moveTo>
                        <a:pt x="11" y="1"/>
                      </a:moveTo>
                      <a:cubicBezTo>
                        <a:pt x="37" y="6"/>
                        <a:pt x="37" y="6"/>
                        <a:pt x="37" y="6"/>
                      </a:cubicBezTo>
                      <a:cubicBezTo>
                        <a:pt x="40" y="6"/>
                        <a:pt x="42" y="9"/>
                        <a:pt x="41" y="12"/>
                      </a:cubicBezTo>
                      <a:cubicBezTo>
                        <a:pt x="37" y="32"/>
                        <a:pt x="37" y="32"/>
                        <a:pt x="37" y="32"/>
                      </a:cubicBezTo>
                      <a:cubicBezTo>
                        <a:pt x="37" y="35"/>
                        <a:pt x="34" y="37"/>
                        <a:pt x="31" y="36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8"/>
                        <a:pt x="0" y="2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auto">
                <a:xfrm>
                  <a:off x="962" y="2040"/>
                  <a:ext cx="54" cy="58"/>
                </a:xfrm>
                <a:custGeom>
                  <a:avLst/>
                  <a:gdLst>
                    <a:gd name="T0" fmla="*/ 13 w 43"/>
                    <a:gd name="T1" fmla="*/ 1 h 46"/>
                    <a:gd name="T2" fmla="*/ 37 w 43"/>
                    <a:gd name="T3" fmla="*/ 6 h 46"/>
                    <a:gd name="T4" fmla="*/ 42 w 43"/>
                    <a:gd name="T5" fmla="*/ 13 h 46"/>
                    <a:gd name="T6" fmla="*/ 37 w 43"/>
                    <a:gd name="T7" fmla="*/ 40 h 46"/>
                    <a:gd name="T8" fmla="*/ 29 w 43"/>
                    <a:gd name="T9" fmla="*/ 45 h 46"/>
                    <a:gd name="T10" fmla="*/ 6 w 43"/>
                    <a:gd name="T11" fmla="*/ 41 h 46"/>
                    <a:gd name="T12" fmla="*/ 1 w 43"/>
                    <a:gd name="T13" fmla="*/ 33 h 46"/>
                    <a:gd name="T14" fmla="*/ 6 w 43"/>
                    <a:gd name="T15" fmla="*/ 6 h 46"/>
                    <a:gd name="T16" fmla="*/ 13 w 43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6">
                      <a:moveTo>
                        <a:pt x="13" y="1"/>
                      </a:moveTo>
                      <a:cubicBezTo>
                        <a:pt x="37" y="6"/>
                        <a:pt x="37" y="6"/>
                        <a:pt x="37" y="6"/>
                      </a:cubicBezTo>
                      <a:cubicBezTo>
                        <a:pt x="40" y="6"/>
                        <a:pt x="43" y="10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6" y="44"/>
                        <a:pt x="33" y="46"/>
                        <a:pt x="29" y="45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7"/>
                        <a:pt x="1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3"/>
                        <a:pt x="10" y="0"/>
                        <a:pt x="13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auto">
                <a:xfrm>
                  <a:off x="903" y="2029"/>
                  <a:ext cx="54" cy="58"/>
                </a:xfrm>
                <a:custGeom>
                  <a:avLst/>
                  <a:gdLst>
                    <a:gd name="T0" fmla="*/ 13 w 43"/>
                    <a:gd name="T1" fmla="*/ 1 h 46"/>
                    <a:gd name="T2" fmla="*/ 37 w 43"/>
                    <a:gd name="T3" fmla="*/ 6 h 46"/>
                    <a:gd name="T4" fmla="*/ 42 w 43"/>
                    <a:gd name="T5" fmla="*/ 13 h 46"/>
                    <a:gd name="T6" fmla="*/ 37 w 43"/>
                    <a:gd name="T7" fmla="*/ 40 h 46"/>
                    <a:gd name="T8" fmla="*/ 29 w 43"/>
                    <a:gd name="T9" fmla="*/ 45 h 46"/>
                    <a:gd name="T10" fmla="*/ 6 w 43"/>
                    <a:gd name="T11" fmla="*/ 41 h 46"/>
                    <a:gd name="T12" fmla="*/ 0 w 43"/>
                    <a:gd name="T13" fmla="*/ 33 h 46"/>
                    <a:gd name="T14" fmla="*/ 6 w 43"/>
                    <a:gd name="T15" fmla="*/ 6 h 46"/>
                    <a:gd name="T16" fmla="*/ 13 w 43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6">
                      <a:moveTo>
                        <a:pt x="13" y="1"/>
                      </a:moveTo>
                      <a:cubicBezTo>
                        <a:pt x="37" y="6"/>
                        <a:pt x="37" y="6"/>
                        <a:pt x="37" y="6"/>
                      </a:cubicBezTo>
                      <a:cubicBezTo>
                        <a:pt x="40" y="6"/>
                        <a:pt x="43" y="10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6" y="44"/>
                        <a:pt x="33" y="46"/>
                        <a:pt x="29" y="45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7"/>
                        <a:pt x="0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3"/>
                        <a:pt x="10" y="0"/>
                        <a:pt x="13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auto">
                <a:xfrm>
                  <a:off x="843" y="2017"/>
                  <a:ext cx="53" cy="59"/>
                </a:xfrm>
                <a:custGeom>
                  <a:avLst/>
                  <a:gdLst>
                    <a:gd name="T0" fmla="*/ 13 w 42"/>
                    <a:gd name="T1" fmla="*/ 1 h 46"/>
                    <a:gd name="T2" fmla="*/ 36 w 42"/>
                    <a:gd name="T3" fmla="*/ 6 h 46"/>
                    <a:gd name="T4" fmla="*/ 42 w 42"/>
                    <a:gd name="T5" fmla="*/ 13 h 46"/>
                    <a:gd name="T6" fmla="*/ 37 w 42"/>
                    <a:gd name="T7" fmla="*/ 40 h 46"/>
                    <a:gd name="T8" fmla="*/ 29 w 42"/>
                    <a:gd name="T9" fmla="*/ 45 h 46"/>
                    <a:gd name="T10" fmla="*/ 5 w 42"/>
                    <a:gd name="T11" fmla="*/ 41 h 46"/>
                    <a:gd name="T12" fmla="*/ 0 w 42"/>
                    <a:gd name="T13" fmla="*/ 33 h 46"/>
                    <a:gd name="T14" fmla="*/ 5 w 42"/>
                    <a:gd name="T15" fmla="*/ 6 h 46"/>
                    <a:gd name="T16" fmla="*/ 13 w 42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" h="46">
                      <a:moveTo>
                        <a:pt x="13" y="1"/>
                      </a:moveTo>
                      <a:cubicBezTo>
                        <a:pt x="36" y="6"/>
                        <a:pt x="36" y="6"/>
                        <a:pt x="36" y="6"/>
                      </a:cubicBezTo>
                      <a:cubicBezTo>
                        <a:pt x="40" y="6"/>
                        <a:pt x="42" y="10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6" y="43"/>
                        <a:pt x="32" y="46"/>
                        <a:pt x="29" y="45"/>
                      </a:cubicBezTo>
                      <a:cubicBezTo>
                        <a:pt x="5" y="41"/>
                        <a:pt x="5" y="41"/>
                        <a:pt x="5" y="41"/>
                      </a:cubicBezTo>
                      <a:cubicBezTo>
                        <a:pt x="2" y="40"/>
                        <a:pt x="0" y="37"/>
                        <a:pt x="0" y="33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3"/>
                        <a:pt x="9" y="0"/>
                        <a:pt x="13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auto">
                <a:xfrm>
                  <a:off x="783" y="2006"/>
                  <a:ext cx="54" cy="58"/>
                </a:xfrm>
                <a:custGeom>
                  <a:avLst/>
                  <a:gdLst>
                    <a:gd name="T0" fmla="*/ 14 w 43"/>
                    <a:gd name="T1" fmla="*/ 1 h 46"/>
                    <a:gd name="T2" fmla="*/ 37 w 43"/>
                    <a:gd name="T3" fmla="*/ 5 h 46"/>
                    <a:gd name="T4" fmla="*/ 42 w 43"/>
                    <a:gd name="T5" fmla="*/ 13 h 46"/>
                    <a:gd name="T6" fmla="*/ 37 w 43"/>
                    <a:gd name="T7" fmla="*/ 40 h 46"/>
                    <a:gd name="T8" fmla="*/ 30 w 43"/>
                    <a:gd name="T9" fmla="*/ 45 h 46"/>
                    <a:gd name="T10" fmla="*/ 6 w 43"/>
                    <a:gd name="T11" fmla="*/ 41 h 46"/>
                    <a:gd name="T12" fmla="*/ 1 w 43"/>
                    <a:gd name="T13" fmla="*/ 33 h 46"/>
                    <a:gd name="T14" fmla="*/ 6 w 43"/>
                    <a:gd name="T15" fmla="*/ 6 h 46"/>
                    <a:gd name="T16" fmla="*/ 14 w 43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6">
                      <a:moveTo>
                        <a:pt x="14" y="1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1" y="6"/>
                        <a:pt x="43" y="10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7" y="43"/>
                        <a:pt x="33" y="46"/>
                        <a:pt x="30" y="45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3" y="40"/>
                        <a:pt x="0" y="36"/>
                        <a:pt x="1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auto">
                <a:xfrm>
                  <a:off x="723" y="1995"/>
                  <a:ext cx="55" cy="58"/>
                </a:xfrm>
                <a:custGeom>
                  <a:avLst/>
                  <a:gdLst>
                    <a:gd name="T0" fmla="*/ 14 w 43"/>
                    <a:gd name="T1" fmla="*/ 1 h 46"/>
                    <a:gd name="T2" fmla="*/ 37 w 43"/>
                    <a:gd name="T3" fmla="*/ 5 h 46"/>
                    <a:gd name="T4" fmla="*/ 42 w 43"/>
                    <a:gd name="T5" fmla="*/ 13 h 46"/>
                    <a:gd name="T6" fmla="*/ 37 w 43"/>
                    <a:gd name="T7" fmla="*/ 40 h 46"/>
                    <a:gd name="T8" fmla="*/ 29 w 43"/>
                    <a:gd name="T9" fmla="*/ 45 h 46"/>
                    <a:gd name="T10" fmla="*/ 6 w 43"/>
                    <a:gd name="T11" fmla="*/ 41 h 46"/>
                    <a:gd name="T12" fmla="*/ 1 w 43"/>
                    <a:gd name="T13" fmla="*/ 33 h 46"/>
                    <a:gd name="T14" fmla="*/ 6 w 43"/>
                    <a:gd name="T15" fmla="*/ 6 h 46"/>
                    <a:gd name="T16" fmla="*/ 14 w 43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6">
                      <a:moveTo>
                        <a:pt x="14" y="1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1" y="6"/>
                        <a:pt x="43" y="10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7" y="43"/>
                        <a:pt x="33" y="46"/>
                        <a:pt x="29" y="45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3" y="40"/>
                        <a:pt x="0" y="36"/>
                        <a:pt x="1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auto">
                <a:xfrm>
                  <a:off x="664" y="1983"/>
                  <a:ext cx="54" cy="58"/>
                </a:xfrm>
                <a:custGeom>
                  <a:avLst/>
                  <a:gdLst>
                    <a:gd name="T0" fmla="*/ 13 w 43"/>
                    <a:gd name="T1" fmla="*/ 1 h 46"/>
                    <a:gd name="T2" fmla="*/ 37 w 43"/>
                    <a:gd name="T3" fmla="*/ 5 h 46"/>
                    <a:gd name="T4" fmla="*/ 42 w 43"/>
                    <a:gd name="T5" fmla="*/ 13 h 46"/>
                    <a:gd name="T6" fmla="*/ 37 w 43"/>
                    <a:gd name="T7" fmla="*/ 40 h 46"/>
                    <a:gd name="T8" fmla="*/ 29 w 43"/>
                    <a:gd name="T9" fmla="*/ 45 h 46"/>
                    <a:gd name="T10" fmla="*/ 6 w 43"/>
                    <a:gd name="T11" fmla="*/ 40 h 46"/>
                    <a:gd name="T12" fmla="*/ 1 w 43"/>
                    <a:gd name="T13" fmla="*/ 33 h 46"/>
                    <a:gd name="T14" fmla="*/ 6 w 43"/>
                    <a:gd name="T15" fmla="*/ 6 h 46"/>
                    <a:gd name="T16" fmla="*/ 13 w 43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6">
                      <a:moveTo>
                        <a:pt x="13" y="1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0" y="6"/>
                        <a:pt x="43" y="10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6" y="43"/>
                        <a:pt x="33" y="46"/>
                        <a:pt x="29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40"/>
                        <a:pt x="0" y="36"/>
                        <a:pt x="1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3"/>
                        <a:pt x="10" y="0"/>
                        <a:pt x="13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auto">
                <a:xfrm>
                  <a:off x="604" y="1972"/>
                  <a:ext cx="55" cy="58"/>
                </a:xfrm>
                <a:custGeom>
                  <a:avLst/>
                  <a:gdLst>
                    <a:gd name="T0" fmla="*/ 13 w 43"/>
                    <a:gd name="T1" fmla="*/ 1 h 46"/>
                    <a:gd name="T2" fmla="*/ 37 w 43"/>
                    <a:gd name="T3" fmla="*/ 5 h 46"/>
                    <a:gd name="T4" fmla="*/ 42 w 43"/>
                    <a:gd name="T5" fmla="*/ 13 h 46"/>
                    <a:gd name="T6" fmla="*/ 37 w 43"/>
                    <a:gd name="T7" fmla="*/ 40 h 46"/>
                    <a:gd name="T8" fmla="*/ 29 w 43"/>
                    <a:gd name="T9" fmla="*/ 45 h 46"/>
                    <a:gd name="T10" fmla="*/ 6 w 43"/>
                    <a:gd name="T11" fmla="*/ 40 h 46"/>
                    <a:gd name="T12" fmla="*/ 0 w 43"/>
                    <a:gd name="T13" fmla="*/ 33 h 46"/>
                    <a:gd name="T14" fmla="*/ 6 w 43"/>
                    <a:gd name="T15" fmla="*/ 6 h 46"/>
                    <a:gd name="T16" fmla="*/ 13 w 43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6">
                      <a:moveTo>
                        <a:pt x="13" y="1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0" y="6"/>
                        <a:pt x="43" y="9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6" y="43"/>
                        <a:pt x="33" y="46"/>
                        <a:pt x="29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40"/>
                        <a:pt x="0" y="36"/>
                        <a:pt x="0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3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auto">
                <a:xfrm>
                  <a:off x="545" y="1961"/>
                  <a:ext cx="53" cy="58"/>
                </a:xfrm>
                <a:custGeom>
                  <a:avLst/>
                  <a:gdLst>
                    <a:gd name="T0" fmla="*/ 13 w 42"/>
                    <a:gd name="T1" fmla="*/ 1 h 46"/>
                    <a:gd name="T2" fmla="*/ 36 w 42"/>
                    <a:gd name="T3" fmla="*/ 5 h 46"/>
                    <a:gd name="T4" fmla="*/ 42 w 42"/>
                    <a:gd name="T5" fmla="*/ 13 h 46"/>
                    <a:gd name="T6" fmla="*/ 37 w 42"/>
                    <a:gd name="T7" fmla="*/ 40 h 46"/>
                    <a:gd name="T8" fmla="*/ 29 w 42"/>
                    <a:gd name="T9" fmla="*/ 45 h 46"/>
                    <a:gd name="T10" fmla="*/ 5 w 42"/>
                    <a:gd name="T11" fmla="*/ 40 h 46"/>
                    <a:gd name="T12" fmla="*/ 0 w 42"/>
                    <a:gd name="T13" fmla="*/ 33 h 46"/>
                    <a:gd name="T14" fmla="*/ 5 w 42"/>
                    <a:gd name="T15" fmla="*/ 6 h 46"/>
                    <a:gd name="T16" fmla="*/ 13 w 42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" h="46">
                      <a:moveTo>
                        <a:pt x="13" y="1"/>
                      </a:moveTo>
                      <a:cubicBezTo>
                        <a:pt x="36" y="5"/>
                        <a:pt x="36" y="5"/>
                        <a:pt x="36" y="5"/>
                      </a:cubicBezTo>
                      <a:cubicBezTo>
                        <a:pt x="40" y="6"/>
                        <a:pt x="42" y="9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6" y="43"/>
                        <a:pt x="32" y="46"/>
                        <a:pt x="29" y="45"/>
                      </a:cubicBezTo>
                      <a:cubicBezTo>
                        <a:pt x="5" y="40"/>
                        <a:pt x="5" y="40"/>
                        <a:pt x="5" y="40"/>
                      </a:cubicBezTo>
                      <a:cubicBezTo>
                        <a:pt x="2" y="40"/>
                        <a:pt x="0" y="36"/>
                        <a:pt x="0" y="33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3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auto">
                <a:xfrm>
                  <a:off x="484" y="1949"/>
                  <a:ext cx="55" cy="57"/>
                </a:xfrm>
                <a:custGeom>
                  <a:avLst/>
                  <a:gdLst>
                    <a:gd name="T0" fmla="*/ 14 w 43"/>
                    <a:gd name="T1" fmla="*/ 1 h 45"/>
                    <a:gd name="T2" fmla="*/ 37 w 43"/>
                    <a:gd name="T3" fmla="*/ 5 h 45"/>
                    <a:gd name="T4" fmla="*/ 43 w 43"/>
                    <a:gd name="T5" fmla="*/ 13 h 45"/>
                    <a:gd name="T6" fmla="*/ 37 w 43"/>
                    <a:gd name="T7" fmla="*/ 40 h 45"/>
                    <a:gd name="T8" fmla="*/ 30 w 43"/>
                    <a:gd name="T9" fmla="*/ 45 h 45"/>
                    <a:gd name="T10" fmla="*/ 6 w 43"/>
                    <a:gd name="T11" fmla="*/ 40 h 45"/>
                    <a:gd name="T12" fmla="*/ 1 w 43"/>
                    <a:gd name="T13" fmla="*/ 33 h 45"/>
                    <a:gd name="T14" fmla="*/ 6 w 43"/>
                    <a:gd name="T15" fmla="*/ 6 h 45"/>
                    <a:gd name="T16" fmla="*/ 14 w 43"/>
                    <a:gd name="T17" fmla="*/ 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5">
                      <a:moveTo>
                        <a:pt x="14" y="1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1" y="6"/>
                        <a:pt x="43" y="9"/>
                        <a:pt x="43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7" y="43"/>
                        <a:pt x="33" y="45"/>
                        <a:pt x="30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40"/>
                        <a:pt x="0" y="36"/>
                        <a:pt x="1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auto">
                <a:xfrm>
                  <a:off x="425" y="1938"/>
                  <a:ext cx="54" cy="57"/>
                </a:xfrm>
                <a:custGeom>
                  <a:avLst/>
                  <a:gdLst>
                    <a:gd name="T0" fmla="*/ 14 w 43"/>
                    <a:gd name="T1" fmla="*/ 1 h 45"/>
                    <a:gd name="T2" fmla="*/ 37 w 43"/>
                    <a:gd name="T3" fmla="*/ 5 h 45"/>
                    <a:gd name="T4" fmla="*/ 42 w 43"/>
                    <a:gd name="T5" fmla="*/ 13 h 45"/>
                    <a:gd name="T6" fmla="*/ 37 w 43"/>
                    <a:gd name="T7" fmla="*/ 39 h 45"/>
                    <a:gd name="T8" fmla="*/ 30 w 43"/>
                    <a:gd name="T9" fmla="*/ 45 h 45"/>
                    <a:gd name="T10" fmla="*/ 6 w 43"/>
                    <a:gd name="T11" fmla="*/ 40 h 45"/>
                    <a:gd name="T12" fmla="*/ 1 w 43"/>
                    <a:gd name="T13" fmla="*/ 33 h 45"/>
                    <a:gd name="T14" fmla="*/ 6 w 43"/>
                    <a:gd name="T15" fmla="*/ 6 h 45"/>
                    <a:gd name="T16" fmla="*/ 14 w 43"/>
                    <a:gd name="T17" fmla="*/ 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5">
                      <a:moveTo>
                        <a:pt x="14" y="1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1" y="6"/>
                        <a:pt x="43" y="9"/>
                        <a:pt x="42" y="13"/>
                      </a:cubicBezTo>
                      <a:cubicBezTo>
                        <a:pt x="37" y="39"/>
                        <a:pt x="37" y="39"/>
                        <a:pt x="37" y="39"/>
                      </a:cubicBezTo>
                      <a:cubicBezTo>
                        <a:pt x="37" y="43"/>
                        <a:pt x="33" y="45"/>
                        <a:pt x="30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40"/>
                        <a:pt x="0" y="36"/>
                        <a:pt x="1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auto">
                <a:xfrm>
                  <a:off x="365" y="1926"/>
                  <a:ext cx="55" cy="57"/>
                </a:xfrm>
                <a:custGeom>
                  <a:avLst/>
                  <a:gdLst>
                    <a:gd name="T0" fmla="*/ 14 w 43"/>
                    <a:gd name="T1" fmla="*/ 1 h 45"/>
                    <a:gd name="T2" fmla="*/ 37 w 43"/>
                    <a:gd name="T3" fmla="*/ 5 h 45"/>
                    <a:gd name="T4" fmla="*/ 42 w 43"/>
                    <a:gd name="T5" fmla="*/ 13 h 45"/>
                    <a:gd name="T6" fmla="*/ 37 w 43"/>
                    <a:gd name="T7" fmla="*/ 39 h 45"/>
                    <a:gd name="T8" fmla="*/ 29 w 43"/>
                    <a:gd name="T9" fmla="*/ 45 h 45"/>
                    <a:gd name="T10" fmla="*/ 6 w 43"/>
                    <a:gd name="T11" fmla="*/ 40 h 45"/>
                    <a:gd name="T12" fmla="*/ 1 w 43"/>
                    <a:gd name="T13" fmla="*/ 32 h 45"/>
                    <a:gd name="T14" fmla="*/ 6 w 43"/>
                    <a:gd name="T15" fmla="*/ 6 h 45"/>
                    <a:gd name="T16" fmla="*/ 14 w 43"/>
                    <a:gd name="T17" fmla="*/ 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5">
                      <a:moveTo>
                        <a:pt x="14" y="1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0" y="6"/>
                        <a:pt x="43" y="9"/>
                        <a:pt x="42" y="13"/>
                      </a:cubicBezTo>
                      <a:cubicBezTo>
                        <a:pt x="37" y="39"/>
                        <a:pt x="37" y="39"/>
                        <a:pt x="37" y="39"/>
                      </a:cubicBezTo>
                      <a:cubicBezTo>
                        <a:pt x="36" y="43"/>
                        <a:pt x="33" y="45"/>
                        <a:pt x="29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auto">
                <a:xfrm>
                  <a:off x="306" y="1915"/>
                  <a:ext cx="54" cy="57"/>
                </a:xfrm>
                <a:custGeom>
                  <a:avLst/>
                  <a:gdLst>
                    <a:gd name="T0" fmla="*/ 13 w 43"/>
                    <a:gd name="T1" fmla="*/ 0 h 45"/>
                    <a:gd name="T2" fmla="*/ 37 w 43"/>
                    <a:gd name="T3" fmla="*/ 5 h 45"/>
                    <a:gd name="T4" fmla="*/ 42 w 43"/>
                    <a:gd name="T5" fmla="*/ 13 h 45"/>
                    <a:gd name="T6" fmla="*/ 37 w 43"/>
                    <a:gd name="T7" fmla="*/ 39 h 45"/>
                    <a:gd name="T8" fmla="*/ 29 w 43"/>
                    <a:gd name="T9" fmla="*/ 45 h 45"/>
                    <a:gd name="T10" fmla="*/ 6 w 43"/>
                    <a:gd name="T11" fmla="*/ 40 h 45"/>
                    <a:gd name="T12" fmla="*/ 0 w 43"/>
                    <a:gd name="T13" fmla="*/ 32 h 45"/>
                    <a:gd name="T14" fmla="*/ 6 w 43"/>
                    <a:gd name="T15" fmla="*/ 6 h 45"/>
                    <a:gd name="T16" fmla="*/ 13 w 43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5">
                      <a:moveTo>
                        <a:pt x="13" y="0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0" y="6"/>
                        <a:pt x="43" y="9"/>
                        <a:pt x="42" y="13"/>
                      </a:cubicBezTo>
                      <a:cubicBezTo>
                        <a:pt x="37" y="39"/>
                        <a:pt x="37" y="39"/>
                        <a:pt x="37" y="39"/>
                      </a:cubicBezTo>
                      <a:cubicBezTo>
                        <a:pt x="36" y="43"/>
                        <a:pt x="33" y="45"/>
                        <a:pt x="29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0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3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auto">
                <a:xfrm>
                  <a:off x="244" y="1902"/>
                  <a:ext cx="54" cy="59"/>
                </a:xfrm>
                <a:custGeom>
                  <a:avLst/>
                  <a:gdLst>
                    <a:gd name="T0" fmla="*/ 14 w 43"/>
                    <a:gd name="T1" fmla="*/ 1 h 46"/>
                    <a:gd name="T2" fmla="*/ 37 w 43"/>
                    <a:gd name="T3" fmla="*/ 6 h 46"/>
                    <a:gd name="T4" fmla="*/ 43 w 43"/>
                    <a:gd name="T5" fmla="*/ 14 h 46"/>
                    <a:gd name="T6" fmla="*/ 38 w 43"/>
                    <a:gd name="T7" fmla="*/ 40 h 46"/>
                    <a:gd name="T8" fmla="*/ 30 w 43"/>
                    <a:gd name="T9" fmla="*/ 45 h 46"/>
                    <a:gd name="T10" fmla="*/ 6 w 43"/>
                    <a:gd name="T11" fmla="*/ 41 h 46"/>
                    <a:gd name="T12" fmla="*/ 1 w 43"/>
                    <a:gd name="T13" fmla="*/ 33 h 46"/>
                    <a:gd name="T14" fmla="*/ 6 w 43"/>
                    <a:gd name="T15" fmla="*/ 6 h 46"/>
                    <a:gd name="T16" fmla="*/ 14 w 43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6">
                      <a:moveTo>
                        <a:pt x="14" y="1"/>
                      </a:moveTo>
                      <a:cubicBezTo>
                        <a:pt x="37" y="6"/>
                        <a:pt x="37" y="6"/>
                        <a:pt x="37" y="6"/>
                      </a:cubicBezTo>
                      <a:cubicBezTo>
                        <a:pt x="41" y="6"/>
                        <a:pt x="43" y="10"/>
                        <a:pt x="43" y="14"/>
                      </a:cubicBezTo>
                      <a:cubicBezTo>
                        <a:pt x="38" y="40"/>
                        <a:pt x="38" y="40"/>
                        <a:pt x="38" y="40"/>
                      </a:cubicBezTo>
                      <a:cubicBezTo>
                        <a:pt x="37" y="44"/>
                        <a:pt x="33" y="46"/>
                        <a:pt x="30" y="45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7"/>
                        <a:pt x="1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auto">
                <a:xfrm>
                  <a:off x="233" y="1962"/>
                  <a:ext cx="88" cy="64"/>
                </a:xfrm>
                <a:custGeom>
                  <a:avLst/>
                  <a:gdLst>
                    <a:gd name="T0" fmla="*/ 14 w 70"/>
                    <a:gd name="T1" fmla="*/ 1 h 51"/>
                    <a:gd name="T2" fmla="*/ 63 w 70"/>
                    <a:gd name="T3" fmla="*/ 10 h 51"/>
                    <a:gd name="T4" fmla="*/ 69 w 70"/>
                    <a:gd name="T5" fmla="*/ 19 h 51"/>
                    <a:gd name="T6" fmla="*/ 64 w 70"/>
                    <a:gd name="T7" fmla="*/ 44 h 51"/>
                    <a:gd name="T8" fmla="*/ 56 w 70"/>
                    <a:gd name="T9" fmla="*/ 50 h 51"/>
                    <a:gd name="T10" fmla="*/ 7 w 70"/>
                    <a:gd name="T11" fmla="*/ 40 h 51"/>
                    <a:gd name="T12" fmla="*/ 1 w 70"/>
                    <a:gd name="T13" fmla="*/ 32 h 51"/>
                    <a:gd name="T14" fmla="*/ 6 w 70"/>
                    <a:gd name="T15" fmla="*/ 6 h 51"/>
                    <a:gd name="T16" fmla="*/ 14 w 70"/>
                    <a:gd name="T17" fmla="*/ 1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0" h="51">
                      <a:moveTo>
                        <a:pt x="14" y="1"/>
                      </a:moveTo>
                      <a:cubicBezTo>
                        <a:pt x="63" y="10"/>
                        <a:pt x="63" y="10"/>
                        <a:pt x="63" y="10"/>
                      </a:cubicBezTo>
                      <a:cubicBezTo>
                        <a:pt x="67" y="11"/>
                        <a:pt x="70" y="15"/>
                        <a:pt x="69" y="19"/>
                      </a:cubicBezTo>
                      <a:cubicBezTo>
                        <a:pt x="64" y="44"/>
                        <a:pt x="64" y="44"/>
                        <a:pt x="64" y="44"/>
                      </a:cubicBezTo>
                      <a:cubicBezTo>
                        <a:pt x="63" y="48"/>
                        <a:pt x="59" y="51"/>
                        <a:pt x="56" y="50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44" name="Freeform 62"/>
                <p:cNvSpPr>
                  <a:spLocks/>
                </p:cNvSpPr>
                <p:nvPr/>
              </p:nvSpPr>
              <p:spPr bwMode="auto">
                <a:xfrm>
                  <a:off x="221" y="2020"/>
                  <a:ext cx="100" cy="67"/>
                </a:xfrm>
                <a:custGeom>
                  <a:avLst/>
                  <a:gdLst>
                    <a:gd name="T0" fmla="*/ 14 w 79"/>
                    <a:gd name="T1" fmla="*/ 1 h 53"/>
                    <a:gd name="T2" fmla="*/ 73 w 79"/>
                    <a:gd name="T3" fmla="*/ 12 h 53"/>
                    <a:gd name="T4" fmla="*/ 78 w 79"/>
                    <a:gd name="T5" fmla="*/ 21 h 53"/>
                    <a:gd name="T6" fmla="*/ 73 w 79"/>
                    <a:gd name="T7" fmla="*/ 46 h 53"/>
                    <a:gd name="T8" fmla="*/ 65 w 79"/>
                    <a:gd name="T9" fmla="*/ 52 h 53"/>
                    <a:gd name="T10" fmla="*/ 7 w 79"/>
                    <a:gd name="T11" fmla="*/ 41 h 53"/>
                    <a:gd name="T12" fmla="*/ 1 w 79"/>
                    <a:gd name="T13" fmla="*/ 32 h 53"/>
                    <a:gd name="T14" fmla="*/ 6 w 79"/>
                    <a:gd name="T15" fmla="*/ 7 h 53"/>
                    <a:gd name="T16" fmla="*/ 14 w 79"/>
                    <a:gd name="T17" fmla="*/ 1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9" h="53">
                      <a:moveTo>
                        <a:pt x="14" y="1"/>
                      </a:moveTo>
                      <a:cubicBezTo>
                        <a:pt x="73" y="12"/>
                        <a:pt x="73" y="12"/>
                        <a:pt x="73" y="12"/>
                      </a:cubicBezTo>
                      <a:cubicBezTo>
                        <a:pt x="76" y="13"/>
                        <a:pt x="79" y="17"/>
                        <a:pt x="78" y="21"/>
                      </a:cubicBezTo>
                      <a:cubicBezTo>
                        <a:pt x="73" y="46"/>
                        <a:pt x="73" y="46"/>
                        <a:pt x="73" y="46"/>
                      </a:cubicBezTo>
                      <a:cubicBezTo>
                        <a:pt x="73" y="50"/>
                        <a:pt x="69" y="53"/>
                        <a:pt x="65" y="52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auto">
                <a:xfrm>
                  <a:off x="210" y="2079"/>
                  <a:ext cx="131" cy="72"/>
                </a:xfrm>
                <a:custGeom>
                  <a:avLst/>
                  <a:gdLst>
                    <a:gd name="T0" fmla="*/ 14 w 104"/>
                    <a:gd name="T1" fmla="*/ 1 h 57"/>
                    <a:gd name="T2" fmla="*/ 98 w 104"/>
                    <a:gd name="T3" fmla="*/ 17 h 57"/>
                    <a:gd name="T4" fmla="*/ 104 w 104"/>
                    <a:gd name="T5" fmla="*/ 25 h 57"/>
                    <a:gd name="T6" fmla="*/ 99 w 104"/>
                    <a:gd name="T7" fmla="*/ 51 h 57"/>
                    <a:gd name="T8" fmla="*/ 90 w 104"/>
                    <a:gd name="T9" fmla="*/ 56 h 57"/>
                    <a:gd name="T10" fmla="*/ 7 w 104"/>
                    <a:gd name="T11" fmla="*/ 40 h 57"/>
                    <a:gd name="T12" fmla="*/ 1 w 104"/>
                    <a:gd name="T13" fmla="*/ 32 h 57"/>
                    <a:gd name="T14" fmla="*/ 6 w 104"/>
                    <a:gd name="T15" fmla="*/ 6 h 57"/>
                    <a:gd name="T16" fmla="*/ 14 w 104"/>
                    <a:gd name="T17" fmla="*/ 1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4" h="57">
                      <a:moveTo>
                        <a:pt x="14" y="1"/>
                      </a:moveTo>
                      <a:cubicBezTo>
                        <a:pt x="98" y="17"/>
                        <a:pt x="98" y="17"/>
                        <a:pt x="98" y="17"/>
                      </a:cubicBezTo>
                      <a:cubicBezTo>
                        <a:pt x="102" y="18"/>
                        <a:pt x="104" y="21"/>
                        <a:pt x="104" y="25"/>
                      </a:cubicBezTo>
                      <a:cubicBezTo>
                        <a:pt x="99" y="51"/>
                        <a:pt x="99" y="51"/>
                        <a:pt x="99" y="51"/>
                      </a:cubicBezTo>
                      <a:cubicBezTo>
                        <a:pt x="98" y="55"/>
                        <a:pt x="94" y="57"/>
                        <a:pt x="90" y="56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auto">
                <a:xfrm>
                  <a:off x="199" y="2137"/>
                  <a:ext cx="70" cy="61"/>
                </a:xfrm>
                <a:custGeom>
                  <a:avLst/>
                  <a:gdLst>
                    <a:gd name="T0" fmla="*/ 14 w 56"/>
                    <a:gd name="T1" fmla="*/ 1 h 48"/>
                    <a:gd name="T2" fmla="*/ 49 w 56"/>
                    <a:gd name="T3" fmla="*/ 8 h 48"/>
                    <a:gd name="T4" fmla="*/ 55 w 56"/>
                    <a:gd name="T5" fmla="*/ 16 h 48"/>
                    <a:gd name="T6" fmla="*/ 50 w 56"/>
                    <a:gd name="T7" fmla="*/ 42 h 48"/>
                    <a:gd name="T8" fmla="*/ 41 w 56"/>
                    <a:gd name="T9" fmla="*/ 48 h 48"/>
                    <a:gd name="T10" fmla="*/ 7 w 56"/>
                    <a:gd name="T11" fmla="*/ 41 h 48"/>
                    <a:gd name="T12" fmla="*/ 1 w 56"/>
                    <a:gd name="T13" fmla="*/ 32 h 48"/>
                    <a:gd name="T14" fmla="*/ 6 w 56"/>
                    <a:gd name="T15" fmla="*/ 7 h 48"/>
                    <a:gd name="T16" fmla="*/ 14 w 56"/>
                    <a:gd name="T17" fmla="*/ 1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48">
                      <a:moveTo>
                        <a:pt x="14" y="1"/>
                      </a:moveTo>
                      <a:cubicBezTo>
                        <a:pt x="49" y="8"/>
                        <a:pt x="49" y="8"/>
                        <a:pt x="49" y="8"/>
                      </a:cubicBezTo>
                      <a:cubicBezTo>
                        <a:pt x="53" y="9"/>
                        <a:pt x="56" y="12"/>
                        <a:pt x="55" y="16"/>
                      </a:cubicBezTo>
                      <a:cubicBezTo>
                        <a:pt x="50" y="42"/>
                        <a:pt x="50" y="42"/>
                        <a:pt x="50" y="42"/>
                      </a:cubicBezTo>
                      <a:cubicBezTo>
                        <a:pt x="49" y="46"/>
                        <a:pt x="45" y="48"/>
                        <a:pt x="41" y="48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auto">
                <a:xfrm>
                  <a:off x="320" y="1978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5 w 45"/>
                    <a:gd name="T5" fmla="*/ 14 h 46"/>
                    <a:gd name="T6" fmla="*/ 40 w 45"/>
                    <a:gd name="T7" fmla="*/ 40 h 46"/>
                    <a:gd name="T8" fmla="*/ 32 w 45"/>
                    <a:gd name="T9" fmla="*/ 45 h 46"/>
                    <a:gd name="T10" fmla="*/ 6 w 45"/>
                    <a:gd name="T11" fmla="*/ 41 h 46"/>
                    <a:gd name="T12" fmla="*/ 1 w 45"/>
                    <a:gd name="T13" fmla="*/ 32 h 46"/>
                    <a:gd name="T14" fmla="*/ 6 w 45"/>
                    <a:gd name="T15" fmla="*/ 7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2" y="45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auto">
                <a:xfrm>
                  <a:off x="381" y="1990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6 h 46"/>
                    <a:gd name="T10" fmla="*/ 7 w 46"/>
                    <a:gd name="T11" fmla="*/ 41 h 46"/>
                    <a:gd name="T12" fmla="*/ 1 w 46"/>
                    <a:gd name="T13" fmla="*/ 33 h 46"/>
                    <a:gd name="T14" fmla="*/ 6 w 46"/>
                    <a:gd name="T15" fmla="*/ 7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7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2" y="46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3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auto">
                <a:xfrm>
                  <a:off x="441" y="2002"/>
                  <a:ext cx="58" cy="58"/>
                </a:xfrm>
                <a:custGeom>
                  <a:avLst/>
                  <a:gdLst>
                    <a:gd name="T0" fmla="*/ 14 w 46"/>
                    <a:gd name="T1" fmla="*/ 0 h 46"/>
                    <a:gd name="T2" fmla="*/ 39 w 46"/>
                    <a:gd name="T3" fmla="*/ 5 h 46"/>
                    <a:gd name="T4" fmla="*/ 45 w 46"/>
                    <a:gd name="T5" fmla="*/ 14 h 46"/>
                    <a:gd name="T6" fmla="*/ 40 w 46"/>
                    <a:gd name="T7" fmla="*/ 39 h 46"/>
                    <a:gd name="T8" fmla="*/ 32 w 46"/>
                    <a:gd name="T9" fmla="*/ 45 h 46"/>
                    <a:gd name="T10" fmla="*/ 7 w 46"/>
                    <a:gd name="T11" fmla="*/ 40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6" y="46"/>
                        <a:pt x="32" y="45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auto">
                <a:xfrm>
                  <a:off x="502" y="2014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5 h 46"/>
                    <a:gd name="T4" fmla="*/ 45 w 46"/>
                    <a:gd name="T5" fmla="*/ 14 h 46"/>
                    <a:gd name="T6" fmla="*/ 40 w 46"/>
                    <a:gd name="T7" fmla="*/ 39 h 46"/>
                    <a:gd name="T8" fmla="*/ 32 w 46"/>
                    <a:gd name="T9" fmla="*/ 45 h 46"/>
                    <a:gd name="T10" fmla="*/ 7 w 46"/>
                    <a:gd name="T11" fmla="*/ 40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6" y="46"/>
                        <a:pt x="32" y="45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1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auto">
                <a:xfrm>
                  <a:off x="563" y="2025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5 h 46"/>
                    <a:gd name="T10" fmla="*/ 7 w 46"/>
                    <a:gd name="T11" fmla="*/ 41 h 46"/>
                    <a:gd name="T12" fmla="*/ 1 w 46"/>
                    <a:gd name="T13" fmla="*/ 32 h 46"/>
                    <a:gd name="T14" fmla="*/ 6 w 46"/>
                    <a:gd name="T15" fmla="*/ 7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6" y="46"/>
                        <a:pt x="32" y="45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1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auto">
                <a:xfrm>
                  <a:off x="625" y="2036"/>
                  <a:ext cx="56" cy="59"/>
                </a:xfrm>
                <a:custGeom>
                  <a:avLst/>
                  <a:gdLst>
                    <a:gd name="T0" fmla="*/ 13 w 45"/>
                    <a:gd name="T1" fmla="*/ 1 h 46"/>
                    <a:gd name="T2" fmla="*/ 39 w 45"/>
                    <a:gd name="T3" fmla="*/ 6 h 46"/>
                    <a:gd name="T4" fmla="*/ 44 w 45"/>
                    <a:gd name="T5" fmla="*/ 14 h 46"/>
                    <a:gd name="T6" fmla="*/ 39 w 45"/>
                    <a:gd name="T7" fmla="*/ 40 h 46"/>
                    <a:gd name="T8" fmla="*/ 31 w 45"/>
                    <a:gd name="T9" fmla="*/ 46 h 46"/>
                    <a:gd name="T10" fmla="*/ 6 w 45"/>
                    <a:gd name="T11" fmla="*/ 41 h 46"/>
                    <a:gd name="T12" fmla="*/ 0 w 45"/>
                    <a:gd name="T13" fmla="*/ 32 h 46"/>
                    <a:gd name="T14" fmla="*/ 5 w 45"/>
                    <a:gd name="T15" fmla="*/ 7 h 46"/>
                    <a:gd name="T16" fmla="*/ 13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3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2" y="7"/>
                        <a:pt x="45" y="10"/>
                        <a:pt x="44" y="14"/>
                      </a:cubicBezTo>
                      <a:cubicBezTo>
                        <a:pt x="39" y="40"/>
                        <a:pt x="39" y="40"/>
                        <a:pt x="39" y="40"/>
                      </a:cubicBezTo>
                      <a:cubicBezTo>
                        <a:pt x="38" y="44"/>
                        <a:pt x="35" y="46"/>
                        <a:pt x="31" y="46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6"/>
                        <a:pt x="0" y="32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6" y="3"/>
                        <a:pt x="10" y="0"/>
                        <a:pt x="13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auto">
                <a:xfrm>
                  <a:off x="685" y="2049"/>
                  <a:ext cx="57" cy="58"/>
                </a:xfrm>
                <a:custGeom>
                  <a:avLst/>
                  <a:gdLst>
                    <a:gd name="T0" fmla="*/ 14 w 45"/>
                    <a:gd name="T1" fmla="*/ 0 h 46"/>
                    <a:gd name="T2" fmla="*/ 39 w 45"/>
                    <a:gd name="T3" fmla="*/ 5 h 46"/>
                    <a:gd name="T4" fmla="*/ 44 w 45"/>
                    <a:gd name="T5" fmla="*/ 13 h 46"/>
                    <a:gd name="T6" fmla="*/ 39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0 w 45"/>
                    <a:gd name="T13" fmla="*/ 32 h 46"/>
                    <a:gd name="T14" fmla="*/ 5 w 45"/>
                    <a:gd name="T15" fmla="*/ 6 h 46"/>
                    <a:gd name="T16" fmla="*/ 14 w 45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2" y="6"/>
                        <a:pt x="45" y="10"/>
                        <a:pt x="44" y="13"/>
                      </a:cubicBezTo>
                      <a:cubicBezTo>
                        <a:pt x="39" y="39"/>
                        <a:pt x="39" y="39"/>
                        <a:pt x="39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auto">
                <a:xfrm>
                  <a:off x="746" y="2060"/>
                  <a:ext cx="57" cy="59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5 h 46"/>
                    <a:gd name="T4" fmla="*/ 44 w 45"/>
                    <a:gd name="T5" fmla="*/ 14 h 46"/>
                    <a:gd name="T6" fmla="*/ 39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0 w 45"/>
                    <a:gd name="T13" fmla="*/ 32 h 46"/>
                    <a:gd name="T14" fmla="*/ 5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2" y="6"/>
                        <a:pt x="45" y="10"/>
                        <a:pt x="44" y="14"/>
                      </a:cubicBezTo>
                      <a:cubicBezTo>
                        <a:pt x="39" y="39"/>
                        <a:pt x="39" y="39"/>
                        <a:pt x="39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auto">
                <a:xfrm>
                  <a:off x="807" y="2072"/>
                  <a:ext cx="56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4 w 45"/>
                    <a:gd name="T5" fmla="*/ 14 h 46"/>
                    <a:gd name="T6" fmla="*/ 39 w 45"/>
                    <a:gd name="T7" fmla="*/ 40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0 w 45"/>
                    <a:gd name="T13" fmla="*/ 32 h 46"/>
                    <a:gd name="T14" fmla="*/ 5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5" y="10"/>
                        <a:pt x="44" y="14"/>
                      </a:cubicBezTo>
                      <a:cubicBezTo>
                        <a:pt x="39" y="40"/>
                        <a:pt x="39" y="40"/>
                        <a:pt x="39" y="40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40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auto">
                <a:xfrm>
                  <a:off x="867" y="2083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4 w 45"/>
                    <a:gd name="T5" fmla="*/ 14 h 46"/>
                    <a:gd name="T6" fmla="*/ 39 w 45"/>
                    <a:gd name="T7" fmla="*/ 40 h 46"/>
                    <a:gd name="T8" fmla="*/ 31 w 45"/>
                    <a:gd name="T9" fmla="*/ 46 h 46"/>
                    <a:gd name="T10" fmla="*/ 6 w 45"/>
                    <a:gd name="T11" fmla="*/ 41 h 46"/>
                    <a:gd name="T12" fmla="*/ 1 w 45"/>
                    <a:gd name="T13" fmla="*/ 32 h 46"/>
                    <a:gd name="T14" fmla="*/ 5 w 45"/>
                    <a:gd name="T15" fmla="*/ 7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7"/>
                        <a:pt x="45" y="10"/>
                        <a:pt x="44" y="14"/>
                      </a:cubicBezTo>
                      <a:cubicBezTo>
                        <a:pt x="39" y="40"/>
                        <a:pt x="39" y="40"/>
                        <a:pt x="39" y="40"/>
                      </a:cubicBezTo>
                      <a:cubicBezTo>
                        <a:pt x="39" y="44"/>
                        <a:pt x="35" y="46"/>
                        <a:pt x="31" y="46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6"/>
                        <a:pt x="1" y="32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auto">
                <a:xfrm>
                  <a:off x="928" y="2096"/>
                  <a:ext cx="57" cy="57"/>
                </a:xfrm>
                <a:custGeom>
                  <a:avLst/>
                  <a:gdLst>
                    <a:gd name="T0" fmla="*/ 14 w 45"/>
                    <a:gd name="T1" fmla="*/ 0 h 45"/>
                    <a:gd name="T2" fmla="*/ 39 w 45"/>
                    <a:gd name="T3" fmla="*/ 5 h 45"/>
                    <a:gd name="T4" fmla="*/ 45 w 45"/>
                    <a:gd name="T5" fmla="*/ 13 h 45"/>
                    <a:gd name="T6" fmla="*/ 40 w 45"/>
                    <a:gd name="T7" fmla="*/ 39 h 45"/>
                    <a:gd name="T8" fmla="*/ 31 w 45"/>
                    <a:gd name="T9" fmla="*/ 45 h 45"/>
                    <a:gd name="T10" fmla="*/ 6 w 45"/>
                    <a:gd name="T11" fmla="*/ 40 h 45"/>
                    <a:gd name="T12" fmla="*/ 1 w 45"/>
                    <a:gd name="T13" fmla="*/ 32 h 45"/>
                    <a:gd name="T14" fmla="*/ 6 w 45"/>
                    <a:gd name="T15" fmla="*/ 6 h 45"/>
                    <a:gd name="T16" fmla="*/ 14 w 45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5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5" y="13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5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5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auto">
                <a:xfrm>
                  <a:off x="989" y="2107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5 h 46"/>
                    <a:gd name="T4" fmla="*/ 45 w 45"/>
                    <a:gd name="T5" fmla="*/ 14 h 46"/>
                    <a:gd name="T6" fmla="*/ 40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6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auto">
                <a:xfrm>
                  <a:off x="326" y="2040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4 w 45"/>
                    <a:gd name="T5" fmla="*/ 14 h 46"/>
                    <a:gd name="T6" fmla="*/ 39 w 45"/>
                    <a:gd name="T7" fmla="*/ 40 h 46"/>
                    <a:gd name="T8" fmla="*/ 31 w 45"/>
                    <a:gd name="T9" fmla="*/ 45 h 46"/>
                    <a:gd name="T10" fmla="*/ 6 w 45"/>
                    <a:gd name="T11" fmla="*/ 41 h 46"/>
                    <a:gd name="T12" fmla="*/ 0 w 45"/>
                    <a:gd name="T13" fmla="*/ 32 h 46"/>
                    <a:gd name="T14" fmla="*/ 5 w 45"/>
                    <a:gd name="T15" fmla="*/ 7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2" y="7"/>
                        <a:pt x="45" y="10"/>
                        <a:pt x="44" y="14"/>
                      </a:cubicBezTo>
                      <a:cubicBezTo>
                        <a:pt x="39" y="40"/>
                        <a:pt x="39" y="40"/>
                        <a:pt x="39" y="40"/>
                      </a:cubicBezTo>
                      <a:cubicBezTo>
                        <a:pt x="39" y="44"/>
                        <a:pt x="35" y="46"/>
                        <a:pt x="31" y="45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6"/>
                        <a:pt x="0" y="32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auto">
                <a:xfrm>
                  <a:off x="387" y="2053"/>
                  <a:ext cx="57" cy="57"/>
                </a:xfrm>
                <a:custGeom>
                  <a:avLst/>
                  <a:gdLst>
                    <a:gd name="T0" fmla="*/ 14 w 45"/>
                    <a:gd name="T1" fmla="*/ 0 h 45"/>
                    <a:gd name="T2" fmla="*/ 39 w 45"/>
                    <a:gd name="T3" fmla="*/ 5 h 45"/>
                    <a:gd name="T4" fmla="*/ 44 w 45"/>
                    <a:gd name="T5" fmla="*/ 13 h 45"/>
                    <a:gd name="T6" fmla="*/ 39 w 45"/>
                    <a:gd name="T7" fmla="*/ 39 h 45"/>
                    <a:gd name="T8" fmla="*/ 31 w 45"/>
                    <a:gd name="T9" fmla="*/ 45 h 45"/>
                    <a:gd name="T10" fmla="*/ 6 w 45"/>
                    <a:gd name="T11" fmla="*/ 40 h 45"/>
                    <a:gd name="T12" fmla="*/ 0 w 45"/>
                    <a:gd name="T13" fmla="*/ 32 h 45"/>
                    <a:gd name="T14" fmla="*/ 5 w 45"/>
                    <a:gd name="T15" fmla="*/ 6 h 45"/>
                    <a:gd name="T16" fmla="*/ 14 w 45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5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2" y="6"/>
                        <a:pt x="45" y="10"/>
                        <a:pt x="44" y="13"/>
                      </a:cubicBezTo>
                      <a:cubicBezTo>
                        <a:pt x="39" y="39"/>
                        <a:pt x="39" y="39"/>
                        <a:pt x="39" y="39"/>
                      </a:cubicBezTo>
                      <a:cubicBezTo>
                        <a:pt x="39" y="43"/>
                        <a:pt x="35" y="45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5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auto">
                <a:xfrm>
                  <a:off x="448" y="2064"/>
                  <a:ext cx="56" cy="58"/>
                </a:xfrm>
                <a:custGeom>
                  <a:avLst/>
                  <a:gdLst>
                    <a:gd name="T0" fmla="*/ 14 w 45"/>
                    <a:gd name="T1" fmla="*/ 0 h 46"/>
                    <a:gd name="T2" fmla="*/ 39 w 45"/>
                    <a:gd name="T3" fmla="*/ 5 h 46"/>
                    <a:gd name="T4" fmla="*/ 44 w 45"/>
                    <a:gd name="T5" fmla="*/ 14 h 46"/>
                    <a:gd name="T6" fmla="*/ 39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0 w 45"/>
                    <a:gd name="T13" fmla="*/ 32 h 46"/>
                    <a:gd name="T14" fmla="*/ 5 w 45"/>
                    <a:gd name="T15" fmla="*/ 6 h 46"/>
                    <a:gd name="T16" fmla="*/ 14 w 45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4" y="14"/>
                      </a:cubicBezTo>
                      <a:cubicBezTo>
                        <a:pt x="39" y="39"/>
                        <a:pt x="39" y="39"/>
                        <a:pt x="39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auto">
                <a:xfrm>
                  <a:off x="508" y="2076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4 w 45"/>
                    <a:gd name="T5" fmla="*/ 14 h 46"/>
                    <a:gd name="T6" fmla="*/ 40 w 45"/>
                    <a:gd name="T7" fmla="*/ 40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5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5" y="10"/>
                        <a:pt x="44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40"/>
                        <a:pt x="0" y="36"/>
                        <a:pt x="1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auto">
                <a:xfrm>
                  <a:off x="569" y="2087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5 w 45"/>
                    <a:gd name="T5" fmla="*/ 14 h 46"/>
                    <a:gd name="T6" fmla="*/ 40 w 45"/>
                    <a:gd name="T7" fmla="*/ 40 h 46"/>
                    <a:gd name="T8" fmla="*/ 31 w 45"/>
                    <a:gd name="T9" fmla="*/ 45 h 46"/>
                    <a:gd name="T10" fmla="*/ 6 w 45"/>
                    <a:gd name="T11" fmla="*/ 41 h 46"/>
                    <a:gd name="T12" fmla="*/ 1 w 45"/>
                    <a:gd name="T13" fmla="*/ 32 h 46"/>
                    <a:gd name="T14" fmla="*/ 6 w 45"/>
                    <a:gd name="T15" fmla="*/ 7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1" y="45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auto">
                <a:xfrm>
                  <a:off x="630" y="2098"/>
                  <a:ext cx="56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5 w 45"/>
                    <a:gd name="T5" fmla="*/ 14 h 46"/>
                    <a:gd name="T6" fmla="*/ 40 w 45"/>
                    <a:gd name="T7" fmla="*/ 40 h 46"/>
                    <a:gd name="T8" fmla="*/ 31 w 45"/>
                    <a:gd name="T9" fmla="*/ 46 h 46"/>
                    <a:gd name="T10" fmla="*/ 6 w 45"/>
                    <a:gd name="T11" fmla="*/ 41 h 46"/>
                    <a:gd name="T12" fmla="*/ 1 w 45"/>
                    <a:gd name="T13" fmla="*/ 33 h 46"/>
                    <a:gd name="T14" fmla="*/ 6 w 45"/>
                    <a:gd name="T15" fmla="*/ 7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7"/>
                        <a:pt x="45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1" y="46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6"/>
                        <a:pt x="1" y="33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auto">
                <a:xfrm>
                  <a:off x="690" y="2111"/>
                  <a:ext cx="57" cy="58"/>
                </a:xfrm>
                <a:custGeom>
                  <a:avLst/>
                  <a:gdLst>
                    <a:gd name="T0" fmla="*/ 14 w 45"/>
                    <a:gd name="T1" fmla="*/ 0 h 46"/>
                    <a:gd name="T2" fmla="*/ 39 w 45"/>
                    <a:gd name="T3" fmla="*/ 5 h 46"/>
                    <a:gd name="T4" fmla="*/ 45 w 45"/>
                    <a:gd name="T5" fmla="*/ 14 h 46"/>
                    <a:gd name="T6" fmla="*/ 40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6 w 45"/>
                    <a:gd name="T15" fmla="*/ 6 h 46"/>
                    <a:gd name="T16" fmla="*/ 14 w 45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auto">
                <a:xfrm>
                  <a:off x="751" y="2122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5 h 46"/>
                    <a:gd name="T4" fmla="*/ 45 w 45"/>
                    <a:gd name="T5" fmla="*/ 14 h 46"/>
                    <a:gd name="T6" fmla="*/ 40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6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auto">
                <a:xfrm>
                  <a:off x="812" y="2134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5 h 46"/>
                    <a:gd name="T10" fmla="*/ 7 w 46"/>
                    <a:gd name="T11" fmla="*/ 41 h 46"/>
                    <a:gd name="T12" fmla="*/ 1 w 46"/>
                    <a:gd name="T13" fmla="*/ 32 h 46"/>
                    <a:gd name="T14" fmla="*/ 6 w 46"/>
                    <a:gd name="T15" fmla="*/ 7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2" y="45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68" name="Freeform 86"/>
                <p:cNvSpPr>
                  <a:spLocks/>
                </p:cNvSpPr>
                <p:nvPr/>
              </p:nvSpPr>
              <p:spPr bwMode="auto">
                <a:xfrm>
                  <a:off x="872" y="2145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6 h 46"/>
                    <a:gd name="T10" fmla="*/ 7 w 46"/>
                    <a:gd name="T11" fmla="*/ 41 h 46"/>
                    <a:gd name="T12" fmla="*/ 1 w 46"/>
                    <a:gd name="T13" fmla="*/ 32 h 46"/>
                    <a:gd name="T14" fmla="*/ 6 w 46"/>
                    <a:gd name="T15" fmla="*/ 7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7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2" y="46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69" name="Freeform 87"/>
                <p:cNvSpPr>
                  <a:spLocks/>
                </p:cNvSpPr>
                <p:nvPr/>
              </p:nvSpPr>
              <p:spPr bwMode="auto">
                <a:xfrm>
                  <a:off x="933" y="2158"/>
                  <a:ext cx="58" cy="58"/>
                </a:xfrm>
                <a:custGeom>
                  <a:avLst/>
                  <a:gdLst>
                    <a:gd name="T0" fmla="*/ 14 w 46"/>
                    <a:gd name="T1" fmla="*/ 0 h 46"/>
                    <a:gd name="T2" fmla="*/ 39 w 46"/>
                    <a:gd name="T3" fmla="*/ 5 h 46"/>
                    <a:gd name="T4" fmla="*/ 45 w 46"/>
                    <a:gd name="T5" fmla="*/ 13 h 46"/>
                    <a:gd name="T6" fmla="*/ 40 w 46"/>
                    <a:gd name="T7" fmla="*/ 39 h 46"/>
                    <a:gd name="T8" fmla="*/ 32 w 46"/>
                    <a:gd name="T9" fmla="*/ 45 h 46"/>
                    <a:gd name="T10" fmla="*/ 7 w 46"/>
                    <a:gd name="T11" fmla="*/ 40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6" y="10"/>
                        <a:pt x="45" y="13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6" y="46"/>
                        <a:pt x="32" y="45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70" name="Freeform 88"/>
                <p:cNvSpPr>
                  <a:spLocks/>
                </p:cNvSpPr>
                <p:nvPr/>
              </p:nvSpPr>
              <p:spPr bwMode="auto">
                <a:xfrm>
                  <a:off x="346" y="2106"/>
                  <a:ext cx="57" cy="58"/>
                </a:xfrm>
                <a:custGeom>
                  <a:avLst/>
                  <a:gdLst>
                    <a:gd name="T0" fmla="*/ 14 w 45"/>
                    <a:gd name="T1" fmla="*/ 0 h 46"/>
                    <a:gd name="T2" fmla="*/ 39 w 45"/>
                    <a:gd name="T3" fmla="*/ 5 h 46"/>
                    <a:gd name="T4" fmla="*/ 44 w 45"/>
                    <a:gd name="T5" fmla="*/ 13 h 46"/>
                    <a:gd name="T6" fmla="*/ 40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5 w 45"/>
                    <a:gd name="T15" fmla="*/ 6 h 46"/>
                    <a:gd name="T16" fmla="*/ 14 w 45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4" y="13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1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71" name="Freeform 89"/>
                <p:cNvSpPr>
                  <a:spLocks/>
                </p:cNvSpPr>
                <p:nvPr/>
              </p:nvSpPr>
              <p:spPr bwMode="auto">
                <a:xfrm>
                  <a:off x="407" y="2117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5 h 46"/>
                    <a:gd name="T4" fmla="*/ 45 w 45"/>
                    <a:gd name="T5" fmla="*/ 14 h 46"/>
                    <a:gd name="T6" fmla="*/ 40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6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72" name="Freeform 90"/>
                <p:cNvSpPr>
                  <a:spLocks/>
                </p:cNvSpPr>
                <p:nvPr/>
              </p:nvSpPr>
              <p:spPr bwMode="auto">
                <a:xfrm>
                  <a:off x="468" y="2129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5 w 45"/>
                    <a:gd name="T5" fmla="*/ 14 h 46"/>
                    <a:gd name="T6" fmla="*/ 40 w 45"/>
                    <a:gd name="T7" fmla="*/ 40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6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73" name="Freeform 91"/>
                <p:cNvSpPr>
                  <a:spLocks/>
                </p:cNvSpPr>
                <p:nvPr/>
              </p:nvSpPr>
              <p:spPr bwMode="auto">
                <a:xfrm>
                  <a:off x="528" y="2140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5 w 45"/>
                    <a:gd name="T5" fmla="*/ 14 h 46"/>
                    <a:gd name="T6" fmla="*/ 40 w 45"/>
                    <a:gd name="T7" fmla="*/ 40 h 46"/>
                    <a:gd name="T8" fmla="*/ 31 w 45"/>
                    <a:gd name="T9" fmla="*/ 46 h 46"/>
                    <a:gd name="T10" fmla="*/ 6 w 45"/>
                    <a:gd name="T11" fmla="*/ 41 h 46"/>
                    <a:gd name="T12" fmla="*/ 1 w 45"/>
                    <a:gd name="T13" fmla="*/ 32 h 46"/>
                    <a:gd name="T14" fmla="*/ 6 w 45"/>
                    <a:gd name="T15" fmla="*/ 7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7"/>
                        <a:pt x="45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1" y="46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74" name="Freeform 92"/>
                <p:cNvSpPr>
                  <a:spLocks/>
                </p:cNvSpPr>
                <p:nvPr/>
              </p:nvSpPr>
              <p:spPr bwMode="auto">
                <a:xfrm>
                  <a:off x="589" y="2153"/>
                  <a:ext cx="57" cy="57"/>
                </a:xfrm>
                <a:custGeom>
                  <a:avLst/>
                  <a:gdLst>
                    <a:gd name="T0" fmla="*/ 14 w 45"/>
                    <a:gd name="T1" fmla="*/ 0 h 45"/>
                    <a:gd name="T2" fmla="*/ 39 w 45"/>
                    <a:gd name="T3" fmla="*/ 5 h 45"/>
                    <a:gd name="T4" fmla="*/ 45 w 45"/>
                    <a:gd name="T5" fmla="*/ 13 h 45"/>
                    <a:gd name="T6" fmla="*/ 40 w 45"/>
                    <a:gd name="T7" fmla="*/ 39 h 45"/>
                    <a:gd name="T8" fmla="*/ 32 w 45"/>
                    <a:gd name="T9" fmla="*/ 45 h 45"/>
                    <a:gd name="T10" fmla="*/ 6 w 45"/>
                    <a:gd name="T11" fmla="*/ 40 h 45"/>
                    <a:gd name="T12" fmla="*/ 1 w 45"/>
                    <a:gd name="T13" fmla="*/ 32 h 45"/>
                    <a:gd name="T14" fmla="*/ 6 w 45"/>
                    <a:gd name="T15" fmla="*/ 6 h 45"/>
                    <a:gd name="T16" fmla="*/ 14 w 45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5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5" y="13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5"/>
                        <a:pt x="32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39"/>
                        <a:pt x="0" y="35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75" name="Freeform 93"/>
                <p:cNvSpPr>
                  <a:spLocks/>
                </p:cNvSpPr>
                <p:nvPr/>
              </p:nvSpPr>
              <p:spPr bwMode="auto">
                <a:xfrm>
                  <a:off x="650" y="2164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5 h 46"/>
                    <a:gd name="T4" fmla="*/ 45 w 46"/>
                    <a:gd name="T5" fmla="*/ 14 h 46"/>
                    <a:gd name="T6" fmla="*/ 40 w 46"/>
                    <a:gd name="T7" fmla="*/ 39 h 46"/>
                    <a:gd name="T8" fmla="*/ 32 w 46"/>
                    <a:gd name="T9" fmla="*/ 45 h 46"/>
                    <a:gd name="T10" fmla="*/ 7 w 46"/>
                    <a:gd name="T11" fmla="*/ 40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6"/>
                        <a:pt x="32" y="45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76" name="Freeform 94"/>
                <p:cNvSpPr>
                  <a:spLocks/>
                </p:cNvSpPr>
                <p:nvPr/>
              </p:nvSpPr>
              <p:spPr bwMode="auto">
                <a:xfrm>
                  <a:off x="711" y="2175"/>
                  <a:ext cx="58" cy="59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5 h 46"/>
                    <a:gd name="T10" fmla="*/ 7 w 46"/>
                    <a:gd name="T11" fmla="*/ 40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3"/>
                        <a:pt x="35" y="46"/>
                        <a:pt x="32" y="45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77" name="Freeform 95"/>
                <p:cNvSpPr>
                  <a:spLocks/>
                </p:cNvSpPr>
                <p:nvPr/>
              </p:nvSpPr>
              <p:spPr bwMode="auto">
                <a:xfrm>
                  <a:off x="771" y="2187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5 h 46"/>
                    <a:gd name="T10" fmla="*/ 7 w 46"/>
                    <a:gd name="T11" fmla="*/ 41 h 46"/>
                    <a:gd name="T12" fmla="*/ 1 w 46"/>
                    <a:gd name="T13" fmla="*/ 32 h 46"/>
                    <a:gd name="T14" fmla="*/ 6 w 46"/>
                    <a:gd name="T15" fmla="*/ 7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7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6" y="46"/>
                        <a:pt x="32" y="45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78" name="Freeform 96"/>
                <p:cNvSpPr>
                  <a:spLocks/>
                </p:cNvSpPr>
                <p:nvPr/>
              </p:nvSpPr>
              <p:spPr bwMode="auto">
                <a:xfrm>
                  <a:off x="832" y="2198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6 h 46"/>
                    <a:gd name="T10" fmla="*/ 7 w 46"/>
                    <a:gd name="T11" fmla="*/ 41 h 46"/>
                    <a:gd name="T12" fmla="*/ 1 w 46"/>
                    <a:gd name="T13" fmla="*/ 33 h 46"/>
                    <a:gd name="T14" fmla="*/ 6 w 46"/>
                    <a:gd name="T15" fmla="*/ 7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7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6" y="46"/>
                        <a:pt x="32" y="46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3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1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79" name="Freeform 97"/>
                <p:cNvSpPr>
                  <a:spLocks/>
                </p:cNvSpPr>
                <p:nvPr/>
              </p:nvSpPr>
              <p:spPr bwMode="auto">
                <a:xfrm>
                  <a:off x="893" y="2211"/>
                  <a:ext cx="58" cy="58"/>
                </a:xfrm>
                <a:custGeom>
                  <a:avLst/>
                  <a:gdLst>
                    <a:gd name="T0" fmla="*/ 14 w 46"/>
                    <a:gd name="T1" fmla="*/ 0 h 46"/>
                    <a:gd name="T2" fmla="*/ 39 w 46"/>
                    <a:gd name="T3" fmla="*/ 5 h 46"/>
                    <a:gd name="T4" fmla="*/ 45 w 46"/>
                    <a:gd name="T5" fmla="*/ 14 h 46"/>
                    <a:gd name="T6" fmla="*/ 40 w 46"/>
                    <a:gd name="T7" fmla="*/ 39 h 46"/>
                    <a:gd name="T8" fmla="*/ 32 w 46"/>
                    <a:gd name="T9" fmla="*/ 45 h 46"/>
                    <a:gd name="T10" fmla="*/ 7 w 46"/>
                    <a:gd name="T11" fmla="*/ 40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6" y="46"/>
                        <a:pt x="32" y="45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1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80" name="Freeform 98"/>
                <p:cNvSpPr>
                  <a:spLocks/>
                </p:cNvSpPr>
                <p:nvPr/>
              </p:nvSpPr>
              <p:spPr bwMode="auto">
                <a:xfrm>
                  <a:off x="955" y="2222"/>
                  <a:ext cx="82" cy="63"/>
                </a:xfrm>
                <a:custGeom>
                  <a:avLst/>
                  <a:gdLst>
                    <a:gd name="T0" fmla="*/ 14 w 65"/>
                    <a:gd name="T1" fmla="*/ 1 h 50"/>
                    <a:gd name="T2" fmla="*/ 59 w 65"/>
                    <a:gd name="T3" fmla="*/ 9 h 50"/>
                    <a:gd name="T4" fmla="*/ 65 w 65"/>
                    <a:gd name="T5" fmla="*/ 18 h 50"/>
                    <a:gd name="T6" fmla="*/ 60 w 65"/>
                    <a:gd name="T7" fmla="*/ 43 h 50"/>
                    <a:gd name="T8" fmla="*/ 51 w 65"/>
                    <a:gd name="T9" fmla="*/ 49 h 50"/>
                    <a:gd name="T10" fmla="*/ 6 w 65"/>
                    <a:gd name="T11" fmla="*/ 40 h 50"/>
                    <a:gd name="T12" fmla="*/ 0 w 65"/>
                    <a:gd name="T13" fmla="*/ 32 h 50"/>
                    <a:gd name="T14" fmla="*/ 5 w 65"/>
                    <a:gd name="T15" fmla="*/ 6 h 50"/>
                    <a:gd name="T16" fmla="*/ 14 w 65"/>
                    <a:gd name="T17" fmla="*/ 1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5" h="50">
                      <a:moveTo>
                        <a:pt x="14" y="1"/>
                      </a:moveTo>
                      <a:cubicBezTo>
                        <a:pt x="59" y="9"/>
                        <a:pt x="59" y="9"/>
                        <a:pt x="59" y="9"/>
                      </a:cubicBezTo>
                      <a:cubicBezTo>
                        <a:pt x="63" y="10"/>
                        <a:pt x="65" y="14"/>
                        <a:pt x="65" y="18"/>
                      </a:cubicBezTo>
                      <a:cubicBezTo>
                        <a:pt x="60" y="43"/>
                        <a:pt x="60" y="43"/>
                        <a:pt x="60" y="43"/>
                      </a:cubicBezTo>
                      <a:cubicBezTo>
                        <a:pt x="59" y="47"/>
                        <a:pt x="55" y="50"/>
                        <a:pt x="51" y="49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40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81" name="Freeform 99"/>
                <p:cNvSpPr>
                  <a:spLocks/>
                </p:cNvSpPr>
                <p:nvPr/>
              </p:nvSpPr>
              <p:spPr bwMode="auto">
                <a:xfrm>
                  <a:off x="273" y="2153"/>
                  <a:ext cx="57" cy="58"/>
                </a:xfrm>
                <a:custGeom>
                  <a:avLst/>
                  <a:gdLst>
                    <a:gd name="T0" fmla="*/ 14 w 45"/>
                    <a:gd name="T1" fmla="*/ 0 h 46"/>
                    <a:gd name="T2" fmla="*/ 39 w 45"/>
                    <a:gd name="T3" fmla="*/ 5 h 46"/>
                    <a:gd name="T4" fmla="*/ 45 w 45"/>
                    <a:gd name="T5" fmla="*/ 14 h 46"/>
                    <a:gd name="T6" fmla="*/ 40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6 w 45"/>
                    <a:gd name="T15" fmla="*/ 6 h 46"/>
                    <a:gd name="T16" fmla="*/ 14 w 45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82" name="Freeform 100"/>
                <p:cNvSpPr>
                  <a:spLocks/>
                </p:cNvSpPr>
                <p:nvPr/>
              </p:nvSpPr>
              <p:spPr bwMode="auto">
                <a:xfrm>
                  <a:off x="334" y="2164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5 w 45"/>
                    <a:gd name="T5" fmla="*/ 14 h 46"/>
                    <a:gd name="T6" fmla="*/ 40 w 45"/>
                    <a:gd name="T7" fmla="*/ 40 h 46"/>
                    <a:gd name="T8" fmla="*/ 32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6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3"/>
                        <a:pt x="35" y="46"/>
                        <a:pt x="32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83" name="Freeform 101"/>
                <p:cNvSpPr>
                  <a:spLocks/>
                </p:cNvSpPr>
                <p:nvPr/>
              </p:nvSpPr>
              <p:spPr bwMode="auto">
                <a:xfrm>
                  <a:off x="394" y="2175"/>
                  <a:ext cx="59" cy="59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5 h 46"/>
                    <a:gd name="T10" fmla="*/ 7 w 46"/>
                    <a:gd name="T11" fmla="*/ 41 h 46"/>
                    <a:gd name="T12" fmla="*/ 1 w 46"/>
                    <a:gd name="T13" fmla="*/ 32 h 46"/>
                    <a:gd name="T14" fmla="*/ 6 w 46"/>
                    <a:gd name="T15" fmla="*/ 7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2" y="45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84" name="Freeform 102"/>
                <p:cNvSpPr>
                  <a:spLocks/>
                </p:cNvSpPr>
                <p:nvPr/>
              </p:nvSpPr>
              <p:spPr bwMode="auto">
                <a:xfrm>
                  <a:off x="455" y="2187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6 h 46"/>
                    <a:gd name="T10" fmla="*/ 7 w 46"/>
                    <a:gd name="T11" fmla="*/ 41 h 46"/>
                    <a:gd name="T12" fmla="*/ 1 w 46"/>
                    <a:gd name="T13" fmla="*/ 33 h 46"/>
                    <a:gd name="T14" fmla="*/ 6 w 46"/>
                    <a:gd name="T15" fmla="*/ 7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7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2" y="46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3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85" name="Freeform 103"/>
                <p:cNvSpPr>
                  <a:spLocks/>
                </p:cNvSpPr>
                <p:nvPr/>
              </p:nvSpPr>
              <p:spPr bwMode="auto">
                <a:xfrm>
                  <a:off x="516" y="2199"/>
                  <a:ext cx="58" cy="59"/>
                </a:xfrm>
                <a:custGeom>
                  <a:avLst/>
                  <a:gdLst>
                    <a:gd name="T0" fmla="*/ 14 w 46"/>
                    <a:gd name="T1" fmla="*/ 0 h 46"/>
                    <a:gd name="T2" fmla="*/ 39 w 46"/>
                    <a:gd name="T3" fmla="*/ 5 h 46"/>
                    <a:gd name="T4" fmla="*/ 45 w 46"/>
                    <a:gd name="T5" fmla="*/ 14 h 46"/>
                    <a:gd name="T6" fmla="*/ 40 w 46"/>
                    <a:gd name="T7" fmla="*/ 39 h 46"/>
                    <a:gd name="T8" fmla="*/ 32 w 46"/>
                    <a:gd name="T9" fmla="*/ 45 h 46"/>
                    <a:gd name="T10" fmla="*/ 7 w 46"/>
                    <a:gd name="T11" fmla="*/ 40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6" y="46"/>
                        <a:pt x="32" y="45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86" name="Freeform 104"/>
                <p:cNvSpPr>
                  <a:spLocks/>
                </p:cNvSpPr>
                <p:nvPr/>
              </p:nvSpPr>
              <p:spPr bwMode="auto">
                <a:xfrm>
                  <a:off x="577" y="2211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5 h 46"/>
                    <a:gd name="T4" fmla="*/ 45 w 46"/>
                    <a:gd name="T5" fmla="*/ 14 h 46"/>
                    <a:gd name="T6" fmla="*/ 40 w 46"/>
                    <a:gd name="T7" fmla="*/ 39 h 46"/>
                    <a:gd name="T8" fmla="*/ 32 w 46"/>
                    <a:gd name="T9" fmla="*/ 45 h 46"/>
                    <a:gd name="T10" fmla="*/ 7 w 46"/>
                    <a:gd name="T11" fmla="*/ 40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6" y="46"/>
                        <a:pt x="32" y="45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1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87" name="Freeform 105"/>
                <p:cNvSpPr>
                  <a:spLocks/>
                </p:cNvSpPr>
                <p:nvPr/>
              </p:nvSpPr>
              <p:spPr bwMode="auto">
                <a:xfrm>
                  <a:off x="637" y="2222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5 h 46"/>
                    <a:gd name="T10" fmla="*/ 7 w 46"/>
                    <a:gd name="T11" fmla="*/ 41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6" y="46"/>
                        <a:pt x="32" y="45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3"/>
                        <a:pt x="11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88" name="Freeform 106"/>
                <p:cNvSpPr>
                  <a:spLocks/>
                </p:cNvSpPr>
                <p:nvPr/>
              </p:nvSpPr>
              <p:spPr bwMode="auto">
                <a:xfrm>
                  <a:off x="699" y="2234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4 w 45"/>
                    <a:gd name="T5" fmla="*/ 14 h 46"/>
                    <a:gd name="T6" fmla="*/ 39 w 45"/>
                    <a:gd name="T7" fmla="*/ 40 h 46"/>
                    <a:gd name="T8" fmla="*/ 31 w 45"/>
                    <a:gd name="T9" fmla="*/ 46 h 46"/>
                    <a:gd name="T10" fmla="*/ 6 w 45"/>
                    <a:gd name="T11" fmla="*/ 41 h 46"/>
                    <a:gd name="T12" fmla="*/ 0 w 45"/>
                    <a:gd name="T13" fmla="*/ 32 h 46"/>
                    <a:gd name="T14" fmla="*/ 5 w 45"/>
                    <a:gd name="T15" fmla="*/ 7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2" y="7"/>
                        <a:pt x="45" y="10"/>
                        <a:pt x="44" y="14"/>
                      </a:cubicBezTo>
                      <a:cubicBezTo>
                        <a:pt x="39" y="40"/>
                        <a:pt x="39" y="40"/>
                        <a:pt x="39" y="40"/>
                      </a:cubicBezTo>
                      <a:cubicBezTo>
                        <a:pt x="39" y="44"/>
                        <a:pt x="35" y="46"/>
                        <a:pt x="31" y="46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6"/>
                        <a:pt x="0" y="32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89" name="Freeform 107"/>
                <p:cNvSpPr>
                  <a:spLocks/>
                </p:cNvSpPr>
                <p:nvPr/>
              </p:nvSpPr>
              <p:spPr bwMode="auto">
                <a:xfrm>
                  <a:off x="760" y="2246"/>
                  <a:ext cx="57" cy="58"/>
                </a:xfrm>
                <a:custGeom>
                  <a:avLst/>
                  <a:gdLst>
                    <a:gd name="T0" fmla="*/ 14 w 45"/>
                    <a:gd name="T1" fmla="*/ 0 h 46"/>
                    <a:gd name="T2" fmla="*/ 39 w 45"/>
                    <a:gd name="T3" fmla="*/ 5 h 46"/>
                    <a:gd name="T4" fmla="*/ 44 w 45"/>
                    <a:gd name="T5" fmla="*/ 13 h 46"/>
                    <a:gd name="T6" fmla="*/ 39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0 w 45"/>
                    <a:gd name="T13" fmla="*/ 32 h 46"/>
                    <a:gd name="T14" fmla="*/ 5 w 45"/>
                    <a:gd name="T15" fmla="*/ 6 h 46"/>
                    <a:gd name="T16" fmla="*/ 14 w 45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2" y="6"/>
                        <a:pt x="45" y="10"/>
                        <a:pt x="44" y="13"/>
                      </a:cubicBezTo>
                      <a:cubicBezTo>
                        <a:pt x="39" y="39"/>
                        <a:pt x="39" y="39"/>
                        <a:pt x="39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90" name="Freeform 108"/>
                <p:cNvSpPr>
                  <a:spLocks/>
                </p:cNvSpPr>
                <p:nvPr/>
              </p:nvSpPr>
              <p:spPr bwMode="auto">
                <a:xfrm>
                  <a:off x="821" y="2258"/>
                  <a:ext cx="56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5 h 46"/>
                    <a:gd name="T4" fmla="*/ 44 w 45"/>
                    <a:gd name="T5" fmla="*/ 14 h 46"/>
                    <a:gd name="T6" fmla="*/ 39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0 w 45"/>
                    <a:gd name="T13" fmla="*/ 32 h 46"/>
                    <a:gd name="T14" fmla="*/ 5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4" y="14"/>
                      </a:cubicBezTo>
                      <a:cubicBezTo>
                        <a:pt x="39" y="39"/>
                        <a:pt x="39" y="39"/>
                        <a:pt x="39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91" name="Freeform 109"/>
                <p:cNvSpPr>
                  <a:spLocks/>
                </p:cNvSpPr>
                <p:nvPr/>
              </p:nvSpPr>
              <p:spPr bwMode="auto">
                <a:xfrm>
                  <a:off x="881" y="2269"/>
                  <a:ext cx="84" cy="63"/>
                </a:xfrm>
                <a:custGeom>
                  <a:avLst/>
                  <a:gdLst>
                    <a:gd name="T0" fmla="*/ 14 w 66"/>
                    <a:gd name="T1" fmla="*/ 1 h 50"/>
                    <a:gd name="T2" fmla="*/ 59 w 66"/>
                    <a:gd name="T3" fmla="*/ 10 h 50"/>
                    <a:gd name="T4" fmla="*/ 65 w 66"/>
                    <a:gd name="T5" fmla="*/ 18 h 50"/>
                    <a:gd name="T6" fmla="*/ 60 w 66"/>
                    <a:gd name="T7" fmla="*/ 43 h 50"/>
                    <a:gd name="T8" fmla="*/ 52 w 66"/>
                    <a:gd name="T9" fmla="*/ 49 h 50"/>
                    <a:gd name="T10" fmla="*/ 6 w 66"/>
                    <a:gd name="T11" fmla="*/ 40 h 50"/>
                    <a:gd name="T12" fmla="*/ 1 w 66"/>
                    <a:gd name="T13" fmla="*/ 32 h 50"/>
                    <a:gd name="T14" fmla="*/ 5 w 66"/>
                    <a:gd name="T15" fmla="*/ 7 h 50"/>
                    <a:gd name="T16" fmla="*/ 14 w 66"/>
                    <a:gd name="T17" fmla="*/ 1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50">
                      <a:moveTo>
                        <a:pt x="14" y="1"/>
                      </a:moveTo>
                      <a:cubicBezTo>
                        <a:pt x="59" y="10"/>
                        <a:pt x="59" y="10"/>
                        <a:pt x="59" y="10"/>
                      </a:cubicBezTo>
                      <a:cubicBezTo>
                        <a:pt x="63" y="10"/>
                        <a:pt x="66" y="14"/>
                        <a:pt x="65" y="18"/>
                      </a:cubicBezTo>
                      <a:cubicBezTo>
                        <a:pt x="60" y="43"/>
                        <a:pt x="60" y="43"/>
                        <a:pt x="60" y="43"/>
                      </a:cubicBezTo>
                      <a:cubicBezTo>
                        <a:pt x="59" y="47"/>
                        <a:pt x="55" y="50"/>
                        <a:pt x="52" y="49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40"/>
                        <a:pt x="0" y="36"/>
                        <a:pt x="1" y="32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92" name="Freeform 110"/>
                <p:cNvSpPr>
                  <a:spLocks/>
                </p:cNvSpPr>
                <p:nvPr/>
              </p:nvSpPr>
              <p:spPr bwMode="auto">
                <a:xfrm>
                  <a:off x="971" y="2287"/>
                  <a:ext cx="56" cy="57"/>
                </a:xfrm>
                <a:custGeom>
                  <a:avLst/>
                  <a:gdLst>
                    <a:gd name="T0" fmla="*/ 14 w 44"/>
                    <a:gd name="T1" fmla="*/ 0 h 45"/>
                    <a:gd name="T2" fmla="*/ 37 w 44"/>
                    <a:gd name="T3" fmla="*/ 5 h 45"/>
                    <a:gd name="T4" fmla="*/ 43 w 44"/>
                    <a:gd name="T5" fmla="*/ 13 h 45"/>
                    <a:gd name="T6" fmla="*/ 38 w 44"/>
                    <a:gd name="T7" fmla="*/ 39 h 45"/>
                    <a:gd name="T8" fmla="*/ 30 w 44"/>
                    <a:gd name="T9" fmla="*/ 45 h 45"/>
                    <a:gd name="T10" fmla="*/ 6 w 44"/>
                    <a:gd name="T11" fmla="*/ 40 h 45"/>
                    <a:gd name="T12" fmla="*/ 1 w 44"/>
                    <a:gd name="T13" fmla="*/ 32 h 45"/>
                    <a:gd name="T14" fmla="*/ 6 w 44"/>
                    <a:gd name="T15" fmla="*/ 6 h 45"/>
                    <a:gd name="T16" fmla="*/ 14 w 44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" h="45">
                      <a:moveTo>
                        <a:pt x="14" y="0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1" y="6"/>
                        <a:pt x="44" y="9"/>
                        <a:pt x="43" y="13"/>
                      </a:cubicBezTo>
                      <a:cubicBezTo>
                        <a:pt x="38" y="39"/>
                        <a:pt x="38" y="39"/>
                        <a:pt x="38" y="39"/>
                      </a:cubicBezTo>
                      <a:cubicBezTo>
                        <a:pt x="37" y="43"/>
                        <a:pt x="33" y="45"/>
                        <a:pt x="30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93" name="Freeform 111"/>
                <p:cNvSpPr>
                  <a:spLocks/>
                </p:cNvSpPr>
                <p:nvPr/>
              </p:nvSpPr>
              <p:spPr bwMode="auto">
                <a:xfrm>
                  <a:off x="455" y="2288"/>
                  <a:ext cx="364" cy="231"/>
                </a:xfrm>
                <a:custGeom>
                  <a:avLst/>
                  <a:gdLst>
                    <a:gd name="T0" fmla="*/ 32 w 288"/>
                    <a:gd name="T1" fmla="*/ 0 h 183"/>
                    <a:gd name="T2" fmla="*/ 282 w 288"/>
                    <a:gd name="T3" fmla="*/ 48 h 183"/>
                    <a:gd name="T4" fmla="*/ 287 w 288"/>
                    <a:gd name="T5" fmla="*/ 56 h 183"/>
                    <a:gd name="T6" fmla="*/ 264 w 288"/>
                    <a:gd name="T7" fmla="*/ 177 h 183"/>
                    <a:gd name="T8" fmla="*/ 256 w 288"/>
                    <a:gd name="T9" fmla="*/ 182 h 183"/>
                    <a:gd name="T10" fmla="*/ 6 w 288"/>
                    <a:gd name="T11" fmla="*/ 134 h 183"/>
                    <a:gd name="T12" fmla="*/ 1 w 288"/>
                    <a:gd name="T13" fmla="*/ 126 h 183"/>
                    <a:gd name="T14" fmla="*/ 24 w 288"/>
                    <a:gd name="T15" fmla="*/ 6 h 183"/>
                    <a:gd name="T16" fmla="*/ 32 w 288"/>
                    <a:gd name="T17" fmla="*/ 0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8" h="183">
                      <a:moveTo>
                        <a:pt x="32" y="0"/>
                      </a:moveTo>
                      <a:cubicBezTo>
                        <a:pt x="282" y="48"/>
                        <a:pt x="282" y="48"/>
                        <a:pt x="282" y="48"/>
                      </a:cubicBezTo>
                      <a:cubicBezTo>
                        <a:pt x="286" y="49"/>
                        <a:pt x="288" y="53"/>
                        <a:pt x="287" y="56"/>
                      </a:cubicBezTo>
                      <a:cubicBezTo>
                        <a:pt x="264" y="177"/>
                        <a:pt x="264" y="177"/>
                        <a:pt x="264" y="177"/>
                      </a:cubicBezTo>
                      <a:cubicBezTo>
                        <a:pt x="264" y="180"/>
                        <a:pt x="260" y="183"/>
                        <a:pt x="256" y="182"/>
                      </a:cubicBezTo>
                      <a:cubicBezTo>
                        <a:pt x="6" y="134"/>
                        <a:pt x="6" y="134"/>
                        <a:pt x="6" y="134"/>
                      </a:cubicBezTo>
                      <a:cubicBezTo>
                        <a:pt x="2" y="133"/>
                        <a:pt x="0" y="130"/>
                        <a:pt x="1" y="126"/>
                      </a:cubicBezTo>
                      <a:cubicBezTo>
                        <a:pt x="24" y="6"/>
                        <a:pt x="24" y="6"/>
                        <a:pt x="24" y="6"/>
                      </a:cubicBezTo>
                      <a:cubicBezTo>
                        <a:pt x="24" y="2"/>
                        <a:pt x="28" y="0"/>
                        <a:pt x="32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94" name="Freeform 112"/>
                <p:cNvSpPr>
                  <a:spLocks/>
                </p:cNvSpPr>
                <p:nvPr/>
              </p:nvSpPr>
              <p:spPr bwMode="auto">
                <a:xfrm>
                  <a:off x="445" y="2467"/>
                  <a:ext cx="168" cy="66"/>
                </a:xfrm>
                <a:custGeom>
                  <a:avLst/>
                  <a:gdLst>
                    <a:gd name="T0" fmla="*/ 7 w 133"/>
                    <a:gd name="T1" fmla="*/ 0 h 52"/>
                    <a:gd name="T2" fmla="*/ 131 w 133"/>
                    <a:gd name="T3" fmla="*/ 24 h 52"/>
                    <a:gd name="T4" fmla="*/ 132 w 133"/>
                    <a:gd name="T5" fmla="*/ 26 h 52"/>
                    <a:gd name="T6" fmla="*/ 128 w 133"/>
                    <a:gd name="T7" fmla="*/ 51 h 52"/>
                    <a:gd name="T8" fmla="*/ 126 w 133"/>
                    <a:gd name="T9" fmla="*/ 52 h 52"/>
                    <a:gd name="T10" fmla="*/ 2 w 133"/>
                    <a:gd name="T11" fmla="*/ 28 h 52"/>
                    <a:gd name="T12" fmla="*/ 0 w 133"/>
                    <a:gd name="T13" fmla="*/ 26 h 52"/>
                    <a:gd name="T14" fmla="*/ 5 w 133"/>
                    <a:gd name="T15" fmla="*/ 1 h 52"/>
                    <a:gd name="T16" fmla="*/ 7 w 133"/>
                    <a:gd name="T17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3" h="52">
                      <a:moveTo>
                        <a:pt x="7" y="0"/>
                      </a:moveTo>
                      <a:cubicBezTo>
                        <a:pt x="131" y="24"/>
                        <a:pt x="131" y="24"/>
                        <a:pt x="131" y="24"/>
                      </a:cubicBezTo>
                      <a:cubicBezTo>
                        <a:pt x="132" y="24"/>
                        <a:pt x="133" y="25"/>
                        <a:pt x="132" y="26"/>
                      </a:cubicBezTo>
                      <a:cubicBezTo>
                        <a:pt x="128" y="51"/>
                        <a:pt x="128" y="51"/>
                        <a:pt x="128" y="51"/>
                      </a:cubicBezTo>
                      <a:cubicBezTo>
                        <a:pt x="127" y="51"/>
                        <a:pt x="127" y="52"/>
                        <a:pt x="126" y="52"/>
                      </a:cubicBezTo>
                      <a:cubicBezTo>
                        <a:pt x="2" y="28"/>
                        <a:pt x="2" y="28"/>
                        <a:pt x="2" y="28"/>
                      </a:cubicBezTo>
                      <a:cubicBezTo>
                        <a:pt x="1" y="28"/>
                        <a:pt x="0" y="27"/>
                        <a:pt x="0" y="26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5" y="1"/>
                        <a:pt x="6" y="0"/>
                        <a:pt x="7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95" name="Freeform 113"/>
                <p:cNvSpPr>
                  <a:spLocks/>
                </p:cNvSpPr>
                <p:nvPr/>
              </p:nvSpPr>
              <p:spPr bwMode="auto">
                <a:xfrm>
                  <a:off x="618" y="2500"/>
                  <a:ext cx="167" cy="66"/>
                </a:xfrm>
                <a:custGeom>
                  <a:avLst/>
                  <a:gdLst>
                    <a:gd name="T0" fmla="*/ 7 w 132"/>
                    <a:gd name="T1" fmla="*/ 0 h 52"/>
                    <a:gd name="T2" fmla="*/ 131 w 132"/>
                    <a:gd name="T3" fmla="*/ 24 h 52"/>
                    <a:gd name="T4" fmla="*/ 132 w 132"/>
                    <a:gd name="T5" fmla="*/ 26 h 52"/>
                    <a:gd name="T6" fmla="*/ 127 w 132"/>
                    <a:gd name="T7" fmla="*/ 51 h 52"/>
                    <a:gd name="T8" fmla="*/ 125 w 132"/>
                    <a:gd name="T9" fmla="*/ 52 h 52"/>
                    <a:gd name="T10" fmla="*/ 1 w 132"/>
                    <a:gd name="T11" fmla="*/ 28 h 52"/>
                    <a:gd name="T12" fmla="*/ 0 w 132"/>
                    <a:gd name="T13" fmla="*/ 26 h 52"/>
                    <a:gd name="T14" fmla="*/ 5 w 132"/>
                    <a:gd name="T15" fmla="*/ 2 h 52"/>
                    <a:gd name="T16" fmla="*/ 7 w 132"/>
                    <a:gd name="T17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2" h="52">
                      <a:moveTo>
                        <a:pt x="7" y="0"/>
                      </a:moveTo>
                      <a:cubicBezTo>
                        <a:pt x="131" y="24"/>
                        <a:pt x="131" y="24"/>
                        <a:pt x="131" y="24"/>
                      </a:cubicBezTo>
                      <a:cubicBezTo>
                        <a:pt x="132" y="24"/>
                        <a:pt x="132" y="25"/>
                        <a:pt x="132" y="26"/>
                      </a:cubicBezTo>
                      <a:cubicBezTo>
                        <a:pt x="127" y="51"/>
                        <a:pt x="127" y="51"/>
                        <a:pt x="127" y="51"/>
                      </a:cubicBezTo>
                      <a:cubicBezTo>
                        <a:pt x="127" y="52"/>
                        <a:pt x="126" y="52"/>
                        <a:pt x="125" y="52"/>
                      </a:cubicBezTo>
                      <a:cubicBezTo>
                        <a:pt x="1" y="28"/>
                        <a:pt x="1" y="28"/>
                        <a:pt x="1" y="28"/>
                      </a:cubicBezTo>
                      <a:cubicBezTo>
                        <a:pt x="0" y="28"/>
                        <a:pt x="0" y="27"/>
                        <a:pt x="0" y="26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1"/>
                        <a:pt x="6" y="0"/>
                        <a:pt x="7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96" name="Freeform 114"/>
                <p:cNvSpPr>
                  <a:spLocks/>
                </p:cNvSpPr>
                <p:nvPr/>
              </p:nvSpPr>
              <p:spPr bwMode="auto">
                <a:xfrm>
                  <a:off x="186" y="1710"/>
                  <a:ext cx="1119" cy="245"/>
                </a:xfrm>
                <a:custGeom>
                  <a:avLst/>
                  <a:gdLst>
                    <a:gd name="T0" fmla="*/ 860 w 885"/>
                    <a:gd name="T1" fmla="*/ 162 h 194"/>
                    <a:gd name="T2" fmla="*/ 32 w 885"/>
                    <a:gd name="T3" fmla="*/ 3 h 194"/>
                    <a:gd name="T4" fmla="*/ 0 w 885"/>
                    <a:gd name="T5" fmla="*/ 25 h 194"/>
                    <a:gd name="T6" fmla="*/ 882 w 885"/>
                    <a:gd name="T7" fmla="*/ 194 h 194"/>
                    <a:gd name="T8" fmla="*/ 860 w 885"/>
                    <a:gd name="T9" fmla="*/ 162 h 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5" h="194">
                      <a:moveTo>
                        <a:pt x="860" y="162"/>
                      </a:moveTo>
                      <a:cubicBezTo>
                        <a:pt x="32" y="3"/>
                        <a:pt x="32" y="3"/>
                        <a:pt x="32" y="3"/>
                      </a:cubicBezTo>
                      <a:cubicBezTo>
                        <a:pt x="17" y="0"/>
                        <a:pt x="3" y="10"/>
                        <a:pt x="0" y="25"/>
                      </a:cubicBezTo>
                      <a:cubicBezTo>
                        <a:pt x="882" y="194"/>
                        <a:pt x="882" y="194"/>
                        <a:pt x="882" y="194"/>
                      </a:cubicBezTo>
                      <a:cubicBezTo>
                        <a:pt x="885" y="179"/>
                        <a:pt x="875" y="165"/>
                        <a:pt x="860" y="162"/>
                      </a:cubicBezTo>
                      <a:close/>
                    </a:path>
                  </a:pathLst>
                </a:cu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97" name="Freeform 115"/>
                <p:cNvSpPr>
                  <a:spLocks/>
                </p:cNvSpPr>
                <p:nvPr/>
              </p:nvSpPr>
              <p:spPr bwMode="auto">
                <a:xfrm>
                  <a:off x="1129" y="949"/>
                  <a:ext cx="1291" cy="1248"/>
                </a:xfrm>
                <a:custGeom>
                  <a:avLst/>
                  <a:gdLst>
                    <a:gd name="T0" fmla="*/ 9 w 1021"/>
                    <a:gd name="T1" fmla="*/ 541 h 987"/>
                    <a:gd name="T2" fmla="*/ 640 w 1021"/>
                    <a:gd name="T3" fmla="*/ 6 h 987"/>
                    <a:gd name="T4" fmla="*/ 667 w 1021"/>
                    <a:gd name="T5" fmla="*/ 9 h 987"/>
                    <a:gd name="T6" fmla="*/ 1014 w 1021"/>
                    <a:gd name="T7" fmla="*/ 418 h 987"/>
                    <a:gd name="T8" fmla="*/ 1012 w 1021"/>
                    <a:gd name="T9" fmla="*/ 445 h 987"/>
                    <a:gd name="T10" fmla="*/ 381 w 1021"/>
                    <a:gd name="T11" fmla="*/ 980 h 987"/>
                    <a:gd name="T12" fmla="*/ 354 w 1021"/>
                    <a:gd name="T13" fmla="*/ 978 h 987"/>
                    <a:gd name="T14" fmla="*/ 7 w 1021"/>
                    <a:gd name="T15" fmla="*/ 569 h 987"/>
                    <a:gd name="T16" fmla="*/ 9 w 1021"/>
                    <a:gd name="T17" fmla="*/ 541 h 9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21" h="987">
                      <a:moveTo>
                        <a:pt x="9" y="541"/>
                      </a:moveTo>
                      <a:cubicBezTo>
                        <a:pt x="640" y="6"/>
                        <a:pt x="640" y="6"/>
                        <a:pt x="640" y="6"/>
                      </a:cubicBezTo>
                      <a:cubicBezTo>
                        <a:pt x="648" y="0"/>
                        <a:pt x="660" y="1"/>
                        <a:pt x="667" y="9"/>
                      </a:cubicBezTo>
                      <a:cubicBezTo>
                        <a:pt x="1014" y="418"/>
                        <a:pt x="1014" y="418"/>
                        <a:pt x="1014" y="418"/>
                      </a:cubicBezTo>
                      <a:cubicBezTo>
                        <a:pt x="1021" y="426"/>
                        <a:pt x="1020" y="438"/>
                        <a:pt x="1012" y="445"/>
                      </a:cubicBezTo>
                      <a:cubicBezTo>
                        <a:pt x="381" y="980"/>
                        <a:pt x="381" y="980"/>
                        <a:pt x="381" y="980"/>
                      </a:cubicBezTo>
                      <a:cubicBezTo>
                        <a:pt x="373" y="987"/>
                        <a:pt x="361" y="986"/>
                        <a:pt x="354" y="978"/>
                      </a:cubicBezTo>
                      <a:cubicBezTo>
                        <a:pt x="7" y="569"/>
                        <a:pt x="7" y="569"/>
                        <a:pt x="7" y="569"/>
                      </a:cubicBezTo>
                      <a:cubicBezTo>
                        <a:pt x="0" y="560"/>
                        <a:pt x="1" y="548"/>
                        <a:pt x="9" y="54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98" name="Freeform 116"/>
                <p:cNvSpPr>
                  <a:spLocks/>
                </p:cNvSpPr>
                <p:nvPr/>
              </p:nvSpPr>
              <p:spPr bwMode="auto">
                <a:xfrm>
                  <a:off x="1934" y="1061"/>
                  <a:ext cx="58" cy="55"/>
                </a:xfrm>
                <a:custGeom>
                  <a:avLst/>
                  <a:gdLst>
                    <a:gd name="T0" fmla="*/ 3 w 46"/>
                    <a:gd name="T1" fmla="*/ 19 h 44"/>
                    <a:gd name="T2" fmla="*/ 23 w 46"/>
                    <a:gd name="T3" fmla="*/ 2 h 44"/>
                    <a:gd name="T4" fmla="*/ 31 w 46"/>
                    <a:gd name="T5" fmla="*/ 2 h 44"/>
                    <a:gd name="T6" fmla="*/ 44 w 46"/>
                    <a:gd name="T7" fmla="*/ 17 h 44"/>
                    <a:gd name="T8" fmla="*/ 43 w 46"/>
                    <a:gd name="T9" fmla="*/ 25 h 44"/>
                    <a:gd name="T10" fmla="*/ 23 w 46"/>
                    <a:gd name="T11" fmla="*/ 42 h 44"/>
                    <a:gd name="T12" fmla="*/ 15 w 46"/>
                    <a:gd name="T13" fmla="*/ 42 h 44"/>
                    <a:gd name="T14" fmla="*/ 2 w 46"/>
                    <a:gd name="T15" fmla="*/ 27 h 44"/>
                    <a:gd name="T16" fmla="*/ 3 w 46"/>
                    <a:gd name="T17" fmla="*/ 19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4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29" y="0"/>
                        <a:pt x="31" y="2"/>
                      </a:cubicBezTo>
                      <a:cubicBezTo>
                        <a:pt x="44" y="17"/>
                        <a:pt x="44" y="17"/>
                        <a:pt x="44" y="17"/>
                      </a:cubicBezTo>
                      <a:cubicBezTo>
                        <a:pt x="46" y="20"/>
                        <a:pt x="46" y="23"/>
                        <a:pt x="43" y="25"/>
                      </a:cubicBezTo>
                      <a:cubicBezTo>
                        <a:pt x="23" y="42"/>
                        <a:pt x="23" y="42"/>
                        <a:pt x="23" y="42"/>
                      </a:cubicBezTo>
                      <a:cubicBezTo>
                        <a:pt x="21" y="44"/>
                        <a:pt x="17" y="44"/>
                        <a:pt x="15" y="42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4"/>
                        <a:pt x="1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99" name="Freeform 117"/>
                <p:cNvSpPr>
                  <a:spLocks/>
                </p:cNvSpPr>
                <p:nvPr/>
              </p:nvSpPr>
              <p:spPr bwMode="auto">
                <a:xfrm>
                  <a:off x="1966" y="1097"/>
                  <a:ext cx="64" cy="65"/>
                </a:xfrm>
                <a:custGeom>
                  <a:avLst/>
                  <a:gdLst>
                    <a:gd name="T0" fmla="*/ 3 w 51"/>
                    <a:gd name="T1" fmla="*/ 18 h 51"/>
                    <a:gd name="T2" fmla="*/ 22 w 51"/>
                    <a:gd name="T3" fmla="*/ 2 h 51"/>
                    <a:gd name="T4" fmla="*/ 31 w 51"/>
                    <a:gd name="T5" fmla="*/ 3 h 51"/>
                    <a:gd name="T6" fmla="*/ 49 w 51"/>
                    <a:gd name="T7" fmla="*/ 23 h 51"/>
                    <a:gd name="T8" fmla="*/ 48 w 51"/>
                    <a:gd name="T9" fmla="*/ 33 h 51"/>
                    <a:gd name="T10" fmla="*/ 30 w 51"/>
                    <a:gd name="T11" fmla="*/ 49 h 51"/>
                    <a:gd name="T12" fmla="*/ 20 w 51"/>
                    <a:gd name="T13" fmla="*/ 48 h 51"/>
                    <a:gd name="T14" fmla="*/ 3 w 51"/>
                    <a:gd name="T15" fmla="*/ 27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5" y="0"/>
                        <a:pt x="29" y="0"/>
                        <a:pt x="31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1" y="26"/>
                        <a:pt x="51" y="31"/>
                        <a:pt x="48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1"/>
                        <a:pt x="22" y="51"/>
                        <a:pt x="20" y="48"/>
                      </a:cubicBezTo>
                      <a:cubicBezTo>
                        <a:pt x="3" y="27"/>
                        <a:pt x="3" y="27"/>
                        <a:pt x="3" y="27"/>
                      </a:cubicBezTo>
                      <a:cubicBezTo>
                        <a:pt x="0" y="25"/>
                        <a:pt x="1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00" name="Freeform 118"/>
                <p:cNvSpPr>
                  <a:spLocks/>
                </p:cNvSpPr>
                <p:nvPr/>
              </p:nvSpPr>
              <p:spPr bwMode="auto">
                <a:xfrm>
                  <a:off x="2005" y="1143"/>
                  <a:ext cx="65" cy="64"/>
                </a:xfrm>
                <a:custGeom>
                  <a:avLst/>
                  <a:gdLst>
                    <a:gd name="T0" fmla="*/ 3 w 51"/>
                    <a:gd name="T1" fmla="*/ 18 h 51"/>
                    <a:gd name="T2" fmla="*/ 22 w 51"/>
                    <a:gd name="T3" fmla="*/ 2 h 51"/>
                    <a:gd name="T4" fmla="*/ 31 w 51"/>
                    <a:gd name="T5" fmla="*/ 3 h 51"/>
                    <a:gd name="T6" fmla="*/ 49 w 51"/>
                    <a:gd name="T7" fmla="*/ 24 h 51"/>
                    <a:gd name="T8" fmla="*/ 48 w 51"/>
                    <a:gd name="T9" fmla="*/ 33 h 51"/>
                    <a:gd name="T10" fmla="*/ 29 w 51"/>
                    <a:gd name="T11" fmla="*/ 49 h 51"/>
                    <a:gd name="T12" fmla="*/ 20 w 51"/>
                    <a:gd name="T13" fmla="*/ 48 h 51"/>
                    <a:gd name="T14" fmla="*/ 2 w 51"/>
                    <a:gd name="T15" fmla="*/ 27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4" y="0"/>
                        <a:pt x="29" y="0"/>
                        <a:pt x="31" y="3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51" y="26"/>
                        <a:pt x="51" y="31"/>
                        <a:pt x="48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1"/>
                        <a:pt x="22" y="51"/>
                        <a:pt x="20" y="48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5"/>
                        <a:pt x="0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01" name="Freeform 119"/>
                <p:cNvSpPr>
                  <a:spLocks/>
                </p:cNvSpPr>
                <p:nvPr/>
              </p:nvSpPr>
              <p:spPr bwMode="auto">
                <a:xfrm>
                  <a:off x="2044" y="1188"/>
                  <a:ext cx="65" cy="65"/>
                </a:xfrm>
                <a:custGeom>
                  <a:avLst/>
                  <a:gdLst>
                    <a:gd name="T0" fmla="*/ 3 w 51"/>
                    <a:gd name="T1" fmla="*/ 18 h 51"/>
                    <a:gd name="T2" fmla="*/ 21 w 51"/>
                    <a:gd name="T3" fmla="*/ 2 h 51"/>
                    <a:gd name="T4" fmla="*/ 31 w 51"/>
                    <a:gd name="T5" fmla="*/ 3 h 51"/>
                    <a:gd name="T6" fmla="*/ 48 w 51"/>
                    <a:gd name="T7" fmla="*/ 24 h 51"/>
                    <a:gd name="T8" fmla="*/ 47 w 51"/>
                    <a:gd name="T9" fmla="*/ 33 h 51"/>
                    <a:gd name="T10" fmla="*/ 29 w 51"/>
                    <a:gd name="T11" fmla="*/ 49 h 51"/>
                    <a:gd name="T12" fmla="*/ 19 w 51"/>
                    <a:gd name="T13" fmla="*/ 48 h 51"/>
                    <a:gd name="T14" fmla="*/ 2 w 51"/>
                    <a:gd name="T15" fmla="*/ 28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4" y="0"/>
                        <a:pt x="28" y="0"/>
                        <a:pt x="31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1" y="27"/>
                        <a:pt x="50" y="31"/>
                        <a:pt x="47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1"/>
                        <a:pt x="22" y="51"/>
                        <a:pt x="19" y="48"/>
                      </a:cubicBezTo>
                      <a:cubicBezTo>
                        <a:pt x="2" y="28"/>
                        <a:pt x="2" y="28"/>
                        <a:pt x="2" y="28"/>
                      </a:cubicBezTo>
                      <a:cubicBezTo>
                        <a:pt x="0" y="25"/>
                        <a:pt x="0" y="21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02" name="Freeform 120"/>
                <p:cNvSpPr>
                  <a:spLocks/>
                </p:cNvSpPr>
                <p:nvPr/>
              </p:nvSpPr>
              <p:spPr bwMode="auto">
                <a:xfrm>
                  <a:off x="2082" y="1234"/>
                  <a:ext cx="65" cy="64"/>
                </a:xfrm>
                <a:custGeom>
                  <a:avLst/>
                  <a:gdLst>
                    <a:gd name="T0" fmla="*/ 3 w 51"/>
                    <a:gd name="T1" fmla="*/ 18 h 51"/>
                    <a:gd name="T2" fmla="*/ 22 w 51"/>
                    <a:gd name="T3" fmla="*/ 3 h 51"/>
                    <a:gd name="T4" fmla="*/ 31 w 51"/>
                    <a:gd name="T5" fmla="*/ 3 h 51"/>
                    <a:gd name="T6" fmla="*/ 49 w 51"/>
                    <a:gd name="T7" fmla="*/ 24 h 51"/>
                    <a:gd name="T8" fmla="*/ 48 w 51"/>
                    <a:gd name="T9" fmla="*/ 33 h 51"/>
                    <a:gd name="T10" fmla="*/ 30 w 51"/>
                    <a:gd name="T11" fmla="*/ 49 h 51"/>
                    <a:gd name="T12" fmla="*/ 20 w 51"/>
                    <a:gd name="T13" fmla="*/ 48 h 51"/>
                    <a:gd name="T14" fmla="*/ 3 w 51"/>
                    <a:gd name="T15" fmla="*/ 28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29" y="0"/>
                        <a:pt x="31" y="3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51" y="27"/>
                        <a:pt x="51" y="31"/>
                        <a:pt x="48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1"/>
                        <a:pt x="22" y="51"/>
                        <a:pt x="20" y="48"/>
                      </a:cubicBezTo>
                      <a:cubicBezTo>
                        <a:pt x="3" y="28"/>
                        <a:pt x="3" y="28"/>
                        <a:pt x="3" y="28"/>
                      </a:cubicBezTo>
                      <a:cubicBezTo>
                        <a:pt x="0" y="25"/>
                        <a:pt x="1" y="21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03" name="Freeform 121"/>
                <p:cNvSpPr>
                  <a:spLocks/>
                </p:cNvSpPr>
                <p:nvPr/>
              </p:nvSpPr>
              <p:spPr bwMode="auto">
                <a:xfrm>
                  <a:off x="2121" y="1279"/>
                  <a:ext cx="65" cy="66"/>
                </a:xfrm>
                <a:custGeom>
                  <a:avLst/>
                  <a:gdLst>
                    <a:gd name="T0" fmla="*/ 3 w 51"/>
                    <a:gd name="T1" fmla="*/ 18 h 52"/>
                    <a:gd name="T2" fmla="*/ 22 w 51"/>
                    <a:gd name="T3" fmla="*/ 3 h 52"/>
                    <a:gd name="T4" fmla="*/ 31 w 51"/>
                    <a:gd name="T5" fmla="*/ 3 h 52"/>
                    <a:gd name="T6" fmla="*/ 48 w 51"/>
                    <a:gd name="T7" fmla="*/ 24 h 52"/>
                    <a:gd name="T8" fmla="*/ 48 w 51"/>
                    <a:gd name="T9" fmla="*/ 33 h 52"/>
                    <a:gd name="T10" fmla="*/ 29 w 51"/>
                    <a:gd name="T11" fmla="*/ 49 h 52"/>
                    <a:gd name="T12" fmla="*/ 20 w 51"/>
                    <a:gd name="T13" fmla="*/ 48 h 52"/>
                    <a:gd name="T14" fmla="*/ 2 w 51"/>
                    <a:gd name="T15" fmla="*/ 28 h 52"/>
                    <a:gd name="T16" fmla="*/ 3 w 51"/>
                    <a:gd name="T17" fmla="*/ 18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2">
                      <a:moveTo>
                        <a:pt x="3" y="18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4" y="0"/>
                        <a:pt x="29" y="1"/>
                        <a:pt x="31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1" y="27"/>
                        <a:pt x="50" y="31"/>
                        <a:pt x="48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2"/>
                        <a:pt x="22" y="51"/>
                        <a:pt x="20" y="48"/>
                      </a:cubicBezTo>
                      <a:cubicBezTo>
                        <a:pt x="2" y="28"/>
                        <a:pt x="2" y="28"/>
                        <a:pt x="2" y="28"/>
                      </a:cubicBezTo>
                      <a:cubicBezTo>
                        <a:pt x="0" y="25"/>
                        <a:pt x="0" y="21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04" name="Freeform 122"/>
                <p:cNvSpPr>
                  <a:spLocks/>
                </p:cNvSpPr>
                <p:nvPr/>
              </p:nvSpPr>
              <p:spPr bwMode="auto">
                <a:xfrm>
                  <a:off x="1889" y="1098"/>
                  <a:ext cx="58" cy="57"/>
                </a:xfrm>
                <a:custGeom>
                  <a:avLst/>
                  <a:gdLst>
                    <a:gd name="T0" fmla="*/ 3 w 46"/>
                    <a:gd name="T1" fmla="*/ 19 h 45"/>
                    <a:gd name="T2" fmla="*/ 23 w 46"/>
                    <a:gd name="T3" fmla="*/ 2 h 45"/>
                    <a:gd name="T4" fmla="*/ 31 w 46"/>
                    <a:gd name="T5" fmla="*/ 3 h 45"/>
                    <a:gd name="T6" fmla="*/ 44 w 46"/>
                    <a:gd name="T7" fmla="*/ 18 h 45"/>
                    <a:gd name="T8" fmla="*/ 43 w 46"/>
                    <a:gd name="T9" fmla="*/ 26 h 45"/>
                    <a:gd name="T10" fmla="*/ 23 w 46"/>
                    <a:gd name="T11" fmla="*/ 43 h 45"/>
                    <a:gd name="T12" fmla="*/ 15 w 46"/>
                    <a:gd name="T13" fmla="*/ 42 h 45"/>
                    <a:gd name="T14" fmla="*/ 2 w 46"/>
                    <a:gd name="T15" fmla="*/ 27 h 45"/>
                    <a:gd name="T16" fmla="*/ 3 w 46"/>
                    <a:gd name="T17" fmla="*/ 19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5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29" y="0"/>
                        <a:pt x="31" y="3"/>
                      </a:cubicBezTo>
                      <a:cubicBezTo>
                        <a:pt x="44" y="18"/>
                        <a:pt x="44" y="18"/>
                        <a:pt x="44" y="18"/>
                      </a:cubicBezTo>
                      <a:cubicBezTo>
                        <a:pt x="46" y="20"/>
                        <a:pt x="46" y="24"/>
                        <a:pt x="43" y="26"/>
                      </a:cubicBezTo>
                      <a:cubicBezTo>
                        <a:pt x="23" y="43"/>
                        <a:pt x="23" y="43"/>
                        <a:pt x="23" y="43"/>
                      </a:cubicBezTo>
                      <a:cubicBezTo>
                        <a:pt x="21" y="45"/>
                        <a:pt x="17" y="45"/>
                        <a:pt x="15" y="42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5"/>
                        <a:pt x="1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05" name="Freeform 123"/>
                <p:cNvSpPr>
                  <a:spLocks/>
                </p:cNvSpPr>
                <p:nvPr/>
              </p:nvSpPr>
              <p:spPr bwMode="auto">
                <a:xfrm>
                  <a:off x="1879" y="1135"/>
                  <a:ext cx="106" cy="101"/>
                </a:xfrm>
                <a:custGeom>
                  <a:avLst/>
                  <a:gdLst>
                    <a:gd name="T0" fmla="*/ 4 w 84"/>
                    <a:gd name="T1" fmla="*/ 46 h 80"/>
                    <a:gd name="T2" fmla="*/ 55 w 84"/>
                    <a:gd name="T3" fmla="*/ 3 h 80"/>
                    <a:gd name="T4" fmla="*/ 65 w 84"/>
                    <a:gd name="T5" fmla="*/ 4 h 80"/>
                    <a:gd name="T6" fmla="*/ 82 w 84"/>
                    <a:gd name="T7" fmla="*/ 24 h 80"/>
                    <a:gd name="T8" fmla="*/ 81 w 84"/>
                    <a:gd name="T9" fmla="*/ 34 h 80"/>
                    <a:gd name="T10" fmla="*/ 30 w 84"/>
                    <a:gd name="T11" fmla="*/ 77 h 80"/>
                    <a:gd name="T12" fmla="*/ 20 w 84"/>
                    <a:gd name="T13" fmla="*/ 76 h 80"/>
                    <a:gd name="T14" fmla="*/ 3 w 84"/>
                    <a:gd name="T15" fmla="*/ 56 h 80"/>
                    <a:gd name="T16" fmla="*/ 4 w 84"/>
                    <a:gd name="T17" fmla="*/ 46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4" h="80">
                      <a:moveTo>
                        <a:pt x="4" y="46"/>
                      </a:moveTo>
                      <a:cubicBezTo>
                        <a:pt x="55" y="3"/>
                        <a:pt x="55" y="3"/>
                        <a:pt x="55" y="3"/>
                      </a:cubicBezTo>
                      <a:cubicBezTo>
                        <a:pt x="58" y="0"/>
                        <a:pt x="62" y="1"/>
                        <a:pt x="65" y="4"/>
                      </a:cubicBezTo>
                      <a:cubicBezTo>
                        <a:pt x="82" y="24"/>
                        <a:pt x="82" y="24"/>
                        <a:pt x="82" y="24"/>
                      </a:cubicBezTo>
                      <a:cubicBezTo>
                        <a:pt x="84" y="27"/>
                        <a:pt x="84" y="31"/>
                        <a:pt x="81" y="34"/>
                      </a:cubicBezTo>
                      <a:cubicBezTo>
                        <a:pt x="30" y="77"/>
                        <a:pt x="30" y="77"/>
                        <a:pt x="30" y="77"/>
                      </a:cubicBezTo>
                      <a:cubicBezTo>
                        <a:pt x="27" y="80"/>
                        <a:pt x="22" y="79"/>
                        <a:pt x="20" y="76"/>
                      </a:cubicBezTo>
                      <a:cubicBezTo>
                        <a:pt x="3" y="56"/>
                        <a:pt x="3" y="56"/>
                        <a:pt x="3" y="56"/>
                      </a:cubicBezTo>
                      <a:cubicBezTo>
                        <a:pt x="0" y="53"/>
                        <a:pt x="1" y="49"/>
                        <a:pt x="4" y="46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06" name="Freeform 124"/>
                <p:cNvSpPr>
                  <a:spLocks/>
                </p:cNvSpPr>
                <p:nvPr/>
              </p:nvSpPr>
              <p:spPr bwMode="auto">
                <a:xfrm>
                  <a:off x="1947" y="1182"/>
                  <a:ext cx="77" cy="74"/>
                </a:xfrm>
                <a:custGeom>
                  <a:avLst/>
                  <a:gdLst>
                    <a:gd name="T0" fmla="*/ 4 w 61"/>
                    <a:gd name="T1" fmla="*/ 26 h 59"/>
                    <a:gd name="T2" fmla="*/ 31 w 61"/>
                    <a:gd name="T3" fmla="*/ 2 h 59"/>
                    <a:gd name="T4" fmla="*/ 41 w 61"/>
                    <a:gd name="T5" fmla="*/ 3 h 59"/>
                    <a:gd name="T6" fmla="*/ 58 w 61"/>
                    <a:gd name="T7" fmla="*/ 23 h 59"/>
                    <a:gd name="T8" fmla="*/ 57 w 61"/>
                    <a:gd name="T9" fmla="*/ 33 h 59"/>
                    <a:gd name="T10" fmla="*/ 30 w 61"/>
                    <a:gd name="T11" fmla="*/ 56 h 59"/>
                    <a:gd name="T12" fmla="*/ 20 w 61"/>
                    <a:gd name="T13" fmla="*/ 55 h 59"/>
                    <a:gd name="T14" fmla="*/ 3 w 61"/>
                    <a:gd name="T15" fmla="*/ 36 h 59"/>
                    <a:gd name="T16" fmla="*/ 4 w 61"/>
                    <a:gd name="T17" fmla="*/ 2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1" h="59">
                      <a:moveTo>
                        <a:pt x="4" y="26"/>
                      </a:moveTo>
                      <a:cubicBezTo>
                        <a:pt x="31" y="2"/>
                        <a:pt x="31" y="2"/>
                        <a:pt x="31" y="2"/>
                      </a:cubicBezTo>
                      <a:cubicBezTo>
                        <a:pt x="34" y="0"/>
                        <a:pt x="39" y="0"/>
                        <a:pt x="41" y="3"/>
                      </a:cubicBezTo>
                      <a:cubicBezTo>
                        <a:pt x="58" y="23"/>
                        <a:pt x="58" y="23"/>
                        <a:pt x="58" y="23"/>
                      </a:cubicBezTo>
                      <a:cubicBezTo>
                        <a:pt x="61" y="26"/>
                        <a:pt x="60" y="30"/>
                        <a:pt x="57" y="33"/>
                      </a:cubicBezTo>
                      <a:cubicBezTo>
                        <a:pt x="30" y="56"/>
                        <a:pt x="30" y="56"/>
                        <a:pt x="30" y="56"/>
                      </a:cubicBezTo>
                      <a:cubicBezTo>
                        <a:pt x="27" y="59"/>
                        <a:pt x="22" y="59"/>
                        <a:pt x="20" y="55"/>
                      </a:cubicBezTo>
                      <a:cubicBezTo>
                        <a:pt x="3" y="36"/>
                        <a:pt x="3" y="36"/>
                        <a:pt x="3" y="36"/>
                      </a:cubicBezTo>
                      <a:cubicBezTo>
                        <a:pt x="0" y="33"/>
                        <a:pt x="1" y="28"/>
                        <a:pt x="4" y="26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07" name="Freeform 125"/>
                <p:cNvSpPr>
                  <a:spLocks/>
                </p:cNvSpPr>
                <p:nvPr/>
              </p:nvSpPr>
              <p:spPr bwMode="auto">
                <a:xfrm>
                  <a:off x="1951" y="1227"/>
                  <a:ext cx="111" cy="104"/>
                </a:xfrm>
                <a:custGeom>
                  <a:avLst/>
                  <a:gdLst>
                    <a:gd name="T0" fmla="*/ 4 w 88"/>
                    <a:gd name="T1" fmla="*/ 49 h 82"/>
                    <a:gd name="T2" fmla="*/ 59 w 88"/>
                    <a:gd name="T3" fmla="*/ 2 h 82"/>
                    <a:gd name="T4" fmla="*/ 69 w 88"/>
                    <a:gd name="T5" fmla="*/ 3 h 82"/>
                    <a:gd name="T6" fmla="*/ 86 w 88"/>
                    <a:gd name="T7" fmla="*/ 23 h 82"/>
                    <a:gd name="T8" fmla="*/ 85 w 88"/>
                    <a:gd name="T9" fmla="*/ 33 h 82"/>
                    <a:gd name="T10" fmla="*/ 30 w 88"/>
                    <a:gd name="T11" fmla="*/ 80 h 82"/>
                    <a:gd name="T12" fmla="*/ 20 w 88"/>
                    <a:gd name="T13" fmla="*/ 79 h 82"/>
                    <a:gd name="T14" fmla="*/ 3 w 88"/>
                    <a:gd name="T15" fmla="*/ 59 h 82"/>
                    <a:gd name="T16" fmla="*/ 4 w 88"/>
                    <a:gd name="T17" fmla="*/ 49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8" h="82">
                      <a:moveTo>
                        <a:pt x="4" y="49"/>
                      </a:moveTo>
                      <a:cubicBezTo>
                        <a:pt x="59" y="2"/>
                        <a:pt x="59" y="2"/>
                        <a:pt x="59" y="2"/>
                      </a:cubicBezTo>
                      <a:cubicBezTo>
                        <a:pt x="62" y="0"/>
                        <a:pt x="67" y="0"/>
                        <a:pt x="69" y="3"/>
                      </a:cubicBezTo>
                      <a:cubicBezTo>
                        <a:pt x="86" y="23"/>
                        <a:pt x="86" y="23"/>
                        <a:pt x="86" y="23"/>
                      </a:cubicBezTo>
                      <a:cubicBezTo>
                        <a:pt x="88" y="26"/>
                        <a:pt x="88" y="30"/>
                        <a:pt x="85" y="33"/>
                      </a:cubicBezTo>
                      <a:cubicBezTo>
                        <a:pt x="30" y="80"/>
                        <a:pt x="30" y="80"/>
                        <a:pt x="30" y="80"/>
                      </a:cubicBezTo>
                      <a:cubicBezTo>
                        <a:pt x="27" y="82"/>
                        <a:pt x="22" y="82"/>
                        <a:pt x="20" y="79"/>
                      </a:cubicBezTo>
                      <a:cubicBezTo>
                        <a:pt x="3" y="59"/>
                        <a:pt x="3" y="59"/>
                        <a:pt x="3" y="59"/>
                      </a:cubicBezTo>
                      <a:cubicBezTo>
                        <a:pt x="0" y="56"/>
                        <a:pt x="1" y="52"/>
                        <a:pt x="4" y="4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08" name="Freeform 126"/>
                <p:cNvSpPr>
                  <a:spLocks/>
                </p:cNvSpPr>
                <p:nvPr/>
              </p:nvSpPr>
              <p:spPr bwMode="auto">
                <a:xfrm>
                  <a:off x="2037" y="1273"/>
                  <a:ext cx="64" cy="64"/>
                </a:xfrm>
                <a:custGeom>
                  <a:avLst/>
                  <a:gdLst>
                    <a:gd name="T0" fmla="*/ 3 w 51"/>
                    <a:gd name="T1" fmla="*/ 18 h 51"/>
                    <a:gd name="T2" fmla="*/ 22 w 51"/>
                    <a:gd name="T3" fmla="*/ 2 h 51"/>
                    <a:gd name="T4" fmla="*/ 31 w 51"/>
                    <a:gd name="T5" fmla="*/ 3 h 51"/>
                    <a:gd name="T6" fmla="*/ 49 w 51"/>
                    <a:gd name="T7" fmla="*/ 23 h 51"/>
                    <a:gd name="T8" fmla="*/ 48 w 51"/>
                    <a:gd name="T9" fmla="*/ 33 h 51"/>
                    <a:gd name="T10" fmla="*/ 30 w 51"/>
                    <a:gd name="T11" fmla="*/ 49 h 51"/>
                    <a:gd name="T12" fmla="*/ 20 w 51"/>
                    <a:gd name="T13" fmla="*/ 48 h 51"/>
                    <a:gd name="T14" fmla="*/ 3 w 51"/>
                    <a:gd name="T15" fmla="*/ 27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5" y="0"/>
                        <a:pt x="29" y="0"/>
                        <a:pt x="31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1" y="26"/>
                        <a:pt x="51" y="30"/>
                        <a:pt x="48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1"/>
                        <a:pt x="22" y="51"/>
                        <a:pt x="20" y="48"/>
                      </a:cubicBezTo>
                      <a:cubicBezTo>
                        <a:pt x="3" y="27"/>
                        <a:pt x="3" y="27"/>
                        <a:pt x="3" y="27"/>
                      </a:cubicBezTo>
                      <a:cubicBezTo>
                        <a:pt x="0" y="24"/>
                        <a:pt x="1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09" name="Freeform 127"/>
                <p:cNvSpPr>
                  <a:spLocks/>
                </p:cNvSpPr>
                <p:nvPr/>
              </p:nvSpPr>
              <p:spPr bwMode="auto">
                <a:xfrm>
                  <a:off x="2076" y="1318"/>
                  <a:ext cx="64" cy="65"/>
                </a:xfrm>
                <a:custGeom>
                  <a:avLst/>
                  <a:gdLst>
                    <a:gd name="T0" fmla="*/ 3 w 51"/>
                    <a:gd name="T1" fmla="*/ 18 h 51"/>
                    <a:gd name="T2" fmla="*/ 22 w 51"/>
                    <a:gd name="T3" fmla="*/ 2 h 51"/>
                    <a:gd name="T4" fmla="*/ 31 w 51"/>
                    <a:gd name="T5" fmla="*/ 3 h 51"/>
                    <a:gd name="T6" fmla="*/ 48 w 51"/>
                    <a:gd name="T7" fmla="*/ 23 h 51"/>
                    <a:gd name="T8" fmla="*/ 48 w 51"/>
                    <a:gd name="T9" fmla="*/ 33 h 51"/>
                    <a:gd name="T10" fmla="*/ 29 w 51"/>
                    <a:gd name="T11" fmla="*/ 49 h 51"/>
                    <a:gd name="T12" fmla="*/ 20 w 51"/>
                    <a:gd name="T13" fmla="*/ 48 h 51"/>
                    <a:gd name="T14" fmla="*/ 2 w 51"/>
                    <a:gd name="T15" fmla="*/ 27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4" y="0"/>
                        <a:pt x="29" y="0"/>
                        <a:pt x="31" y="3"/>
                      </a:cubicBezTo>
                      <a:cubicBezTo>
                        <a:pt x="48" y="23"/>
                        <a:pt x="48" y="23"/>
                        <a:pt x="48" y="23"/>
                      </a:cubicBezTo>
                      <a:cubicBezTo>
                        <a:pt x="51" y="26"/>
                        <a:pt x="50" y="31"/>
                        <a:pt x="48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1"/>
                        <a:pt x="22" y="51"/>
                        <a:pt x="20" y="48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5"/>
                        <a:pt x="0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10" name="Freeform 128"/>
                <p:cNvSpPr>
                  <a:spLocks/>
                </p:cNvSpPr>
                <p:nvPr/>
              </p:nvSpPr>
              <p:spPr bwMode="auto">
                <a:xfrm>
                  <a:off x="1847" y="1138"/>
                  <a:ext cx="54" cy="53"/>
                </a:xfrm>
                <a:custGeom>
                  <a:avLst/>
                  <a:gdLst>
                    <a:gd name="T0" fmla="*/ 3 w 43"/>
                    <a:gd name="T1" fmla="*/ 17 h 42"/>
                    <a:gd name="T2" fmla="*/ 20 w 43"/>
                    <a:gd name="T3" fmla="*/ 2 h 42"/>
                    <a:gd name="T4" fmla="*/ 28 w 43"/>
                    <a:gd name="T5" fmla="*/ 2 h 42"/>
                    <a:gd name="T6" fmla="*/ 41 w 43"/>
                    <a:gd name="T7" fmla="*/ 17 h 42"/>
                    <a:gd name="T8" fmla="*/ 40 w 43"/>
                    <a:gd name="T9" fmla="*/ 25 h 42"/>
                    <a:gd name="T10" fmla="*/ 23 w 43"/>
                    <a:gd name="T11" fmla="*/ 40 h 42"/>
                    <a:gd name="T12" fmla="*/ 15 w 43"/>
                    <a:gd name="T13" fmla="*/ 39 h 42"/>
                    <a:gd name="T14" fmla="*/ 2 w 43"/>
                    <a:gd name="T15" fmla="*/ 24 h 42"/>
                    <a:gd name="T16" fmla="*/ 3 w 43"/>
                    <a:gd name="T17" fmla="*/ 17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2">
                      <a:moveTo>
                        <a:pt x="3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3" y="0"/>
                        <a:pt x="26" y="0"/>
                        <a:pt x="28" y="2"/>
                      </a:cubicBezTo>
                      <a:cubicBezTo>
                        <a:pt x="41" y="17"/>
                        <a:pt x="41" y="17"/>
                        <a:pt x="41" y="17"/>
                      </a:cubicBezTo>
                      <a:cubicBezTo>
                        <a:pt x="43" y="20"/>
                        <a:pt x="43" y="23"/>
                        <a:pt x="40" y="25"/>
                      </a:cubicBezTo>
                      <a:cubicBezTo>
                        <a:pt x="23" y="40"/>
                        <a:pt x="23" y="40"/>
                        <a:pt x="23" y="40"/>
                      </a:cubicBezTo>
                      <a:cubicBezTo>
                        <a:pt x="21" y="42"/>
                        <a:pt x="17" y="42"/>
                        <a:pt x="15" y="39"/>
                      </a:cubicBezTo>
                      <a:cubicBezTo>
                        <a:pt x="2" y="24"/>
                        <a:pt x="2" y="24"/>
                        <a:pt x="2" y="24"/>
                      </a:cubicBezTo>
                      <a:cubicBezTo>
                        <a:pt x="0" y="22"/>
                        <a:pt x="1" y="18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11" name="Freeform 129"/>
                <p:cNvSpPr>
                  <a:spLocks/>
                </p:cNvSpPr>
                <p:nvPr/>
              </p:nvSpPr>
              <p:spPr bwMode="auto">
                <a:xfrm>
                  <a:off x="1804" y="1173"/>
                  <a:ext cx="54" cy="54"/>
                </a:xfrm>
                <a:custGeom>
                  <a:avLst/>
                  <a:gdLst>
                    <a:gd name="T0" fmla="*/ 3 w 43"/>
                    <a:gd name="T1" fmla="*/ 17 h 43"/>
                    <a:gd name="T2" fmla="*/ 21 w 43"/>
                    <a:gd name="T3" fmla="*/ 2 h 43"/>
                    <a:gd name="T4" fmla="*/ 28 w 43"/>
                    <a:gd name="T5" fmla="*/ 3 h 43"/>
                    <a:gd name="T6" fmla="*/ 41 w 43"/>
                    <a:gd name="T7" fmla="*/ 18 h 43"/>
                    <a:gd name="T8" fmla="*/ 41 w 43"/>
                    <a:gd name="T9" fmla="*/ 26 h 43"/>
                    <a:gd name="T10" fmla="*/ 23 w 43"/>
                    <a:gd name="T11" fmla="*/ 41 h 43"/>
                    <a:gd name="T12" fmla="*/ 15 w 43"/>
                    <a:gd name="T13" fmla="*/ 40 h 43"/>
                    <a:gd name="T14" fmla="*/ 2 w 43"/>
                    <a:gd name="T15" fmla="*/ 25 h 43"/>
                    <a:gd name="T16" fmla="*/ 3 w 43"/>
                    <a:gd name="T17" fmla="*/ 17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3">
                      <a:moveTo>
                        <a:pt x="3" y="17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3" y="0"/>
                        <a:pt x="27" y="1"/>
                        <a:pt x="28" y="3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3" y="24"/>
                        <a:pt x="41" y="26"/>
                      </a:cubicBezTo>
                      <a:cubicBezTo>
                        <a:pt x="23" y="41"/>
                        <a:pt x="23" y="41"/>
                        <a:pt x="23" y="41"/>
                      </a:cubicBezTo>
                      <a:cubicBezTo>
                        <a:pt x="21" y="43"/>
                        <a:pt x="17" y="42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3"/>
                        <a:pt x="1" y="19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12" name="Freeform 130"/>
                <p:cNvSpPr>
                  <a:spLocks/>
                </p:cNvSpPr>
                <p:nvPr/>
              </p:nvSpPr>
              <p:spPr bwMode="auto">
                <a:xfrm>
                  <a:off x="1762" y="1210"/>
                  <a:ext cx="55" cy="53"/>
                </a:xfrm>
                <a:custGeom>
                  <a:avLst/>
                  <a:gdLst>
                    <a:gd name="T0" fmla="*/ 2 w 43"/>
                    <a:gd name="T1" fmla="*/ 17 h 42"/>
                    <a:gd name="T2" fmla="*/ 20 w 43"/>
                    <a:gd name="T3" fmla="*/ 2 h 42"/>
                    <a:gd name="T4" fmla="*/ 28 w 43"/>
                    <a:gd name="T5" fmla="*/ 3 h 42"/>
                    <a:gd name="T6" fmla="*/ 41 w 43"/>
                    <a:gd name="T7" fmla="*/ 18 h 42"/>
                    <a:gd name="T8" fmla="*/ 40 w 43"/>
                    <a:gd name="T9" fmla="*/ 25 h 42"/>
                    <a:gd name="T10" fmla="*/ 22 w 43"/>
                    <a:gd name="T11" fmla="*/ 40 h 42"/>
                    <a:gd name="T12" fmla="*/ 15 w 43"/>
                    <a:gd name="T13" fmla="*/ 40 h 42"/>
                    <a:gd name="T14" fmla="*/ 2 w 43"/>
                    <a:gd name="T15" fmla="*/ 25 h 42"/>
                    <a:gd name="T16" fmla="*/ 2 w 43"/>
                    <a:gd name="T17" fmla="*/ 17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2">
                      <a:moveTo>
                        <a:pt x="2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2" y="0"/>
                        <a:pt x="26" y="0"/>
                        <a:pt x="28" y="3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2" y="23"/>
                        <a:pt x="40" y="25"/>
                      </a:cubicBezTo>
                      <a:cubicBezTo>
                        <a:pt x="22" y="40"/>
                        <a:pt x="22" y="40"/>
                        <a:pt x="22" y="40"/>
                      </a:cubicBezTo>
                      <a:cubicBezTo>
                        <a:pt x="20" y="42"/>
                        <a:pt x="16" y="42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2"/>
                        <a:pt x="0" y="19"/>
                        <a:pt x="2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13" name="Freeform 131"/>
                <p:cNvSpPr>
                  <a:spLocks/>
                </p:cNvSpPr>
                <p:nvPr/>
              </p:nvSpPr>
              <p:spPr bwMode="auto">
                <a:xfrm>
                  <a:off x="1719" y="1246"/>
                  <a:ext cx="55" cy="53"/>
                </a:xfrm>
                <a:custGeom>
                  <a:avLst/>
                  <a:gdLst>
                    <a:gd name="T0" fmla="*/ 3 w 43"/>
                    <a:gd name="T1" fmla="*/ 16 h 42"/>
                    <a:gd name="T2" fmla="*/ 20 w 43"/>
                    <a:gd name="T3" fmla="*/ 2 h 42"/>
                    <a:gd name="T4" fmla="*/ 28 w 43"/>
                    <a:gd name="T5" fmla="*/ 2 h 42"/>
                    <a:gd name="T6" fmla="*/ 41 w 43"/>
                    <a:gd name="T7" fmla="*/ 17 h 42"/>
                    <a:gd name="T8" fmla="*/ 40 w 43"/>
                    <a:gd name="T9" fmla="*/ 25 h 42"/>
                    <a:gd name="T10" fmla="*/ 23 w 43"/>
                    <a:gd name="T11" fmla="*/ 40 h 42"/>
                    <a:gd name="T12" fmla="*/ 15 w 43"/>
                    <a:gd name="T13" fmla="*/ 39 h 42"/>
                    <a:gd name="T14" fmla="*/ 2 w 43"/>
                    <a:gd name="T15" fmla="*/ 24 h 42"/>
                    <a:gd name="T16" fmla="*/ 3 w 43"/>
                    <a:gd name="T17" fmla="*/ 16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2">
                      <a:moveTo>
                        <a:pt x="3" y="16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2" y="0"/>
                        <a:pt x="26" y="0"/>
                        <a:pt x="28" y="2"/>
                      </a:cubicBezTo>
                      <a:cubicBezTo>
                        <a:pt x="41" y="17"/>
                        <a:pt x="41" y="17"/>
                        <a:pt x="41" y="17"/>
                      </a:cubicBezTo>
                      <a:cubicBezTo>
                        <a:pt x="43" y="20"/>
                        <a:pt x="42" y="23"/>
                        <a:pt x="40" y="25"/>
                      </a:cubicBezTo>
                      <a:cubicBezTo>
                        <a:pt x="23" y="40"/>
                        <a:pt x="23" y="40"/>
                        <a:pt x="23" y="40"/>
                      </a:cubicBezTo>
                      <a:cubicBezTo>
                        <a:pt x="20" y="42"/>
                        <a:pt x="17" y="42"/>
                        <a:pt x="15" y="39"/>
                      </a:cubicBezTo>
                      <a:cubicBezTo>
                        <a:pt x="2" y="24"/>
                        <a:pt x="2" y="24"/>
                        <a:pt x="2" y="24"/>
                      </a:cubicBezTo>
                      <a:cubicBezTo>
                        <a:pt x="0" y="22"/>
                        <a:pt x="0" y="18"/>
                        <a:pt x="3" y="16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14" name="Freeform 132"/>
                <p:cNvSpPr>
                  <a:spLocks/>
                </p:cNvSpPr>
                <p:nvPr/>
              </p:nvSpPr>
              <p:spPr bwMode="auto">
                <a:xfrm>
                  <a:off x="1676" y="1282"/>
                  <a:ext cx="55" cy="54"/>
                </a:xfrm>
                <a:custGeom>
                  <a:avLst/>
                  <a:gdLst>
                    <a:gd name="T0" fmla="*/ 3 w 43"/>
                    <a:gd name="T1" fmla="*/ 17 h 43"/>
                    <a:gd name="T2" fmla="*/ 20 w 43"/>
                    <a:gd name="T3" fmla="*/ 2 h 43"/>
                    <a:gd name="T4" fmla="*/ 28 w 43"/>
                    <a:gd name="T5" fmla="*/ 3 h 43"/>
                    <a:gd name="T6" fmla="*/ 41 w 43"/>
                    <a:gd name="T7" fmla="*/ 18 h 43"/>
                    <a:gd name="T8" fmla="*/ 40 w 43"/>
                    <a:gd name="T9" fmla="*/ 26 h 43"/>
                    <a:gd name="T10" fmla="*/ 23 w 43"/>
                    <a:gd name="T11" fmla="*/ 41 h 43"/>
                    <a:gd name="T12" fmla="*/ 15 w 43"/>
                    <a:gd name="T13" fmla="*/ 40 h 43"/>
                    <a:gd name="T14" fmla="*/ 2 w 43"/>
                    <a:gd name="T15" fmla="*/ 25 h 43"/>
                    <a:gd name="T16" fmla="*/ 3 w 43"/>
                    <a:gd name="T17" fmla="*/ 17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3">
                      <a:moveTo>
                        <a:pt x="3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3" y="0"/>
                        <a:pt x="26" y="1"/>
                        <a:pt x="28" y="3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3" y="24"/>
                        <a:pt x="40" y="26"/>
                      </a:cubicBezTo>
                      <a:cubicBezTo>
                        <a:pt x="23" y="41"/>
                        <a:pt x="23" y="41"/>
                        <a:pt x="23" y="41"/>
                      </a:cubicBezTo>
                      <a:cubicBezTo>
                        <a:pt x="20" y="43"/>
                        <a:pt x="17" y="42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3"/>
                        <a:pt x="0" y="19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15" name="Freeform 133"/>
                <p:cNvSpPr>
                  <a:spLocks/>
                </p:cNvSpPr>
                <p:nvPr/>
              </p:nvSpPr>
              <p:spPr bwMode="auto">
                <a:xfrm>
                  <a:off x="1633" y="1318"/>
                  <a:ext cx="55" cy="54"/>
                </a:xfrm>
                <a:custGeom>
                  <a:avLst/>
                  <a:gdLst>
                    <a:gd name="T0" fmla="*/ 3 w 43"/>
                    <a:gd name="T1" fmla="*/ 17 h 42"/>
                    <a:gd name="T2" fmla="*/ 21 w 43"/>
                    <a:gd name="T3" fmla="*/ 2 h 42"/>
                    <a:gd name="T4" fmla="*/ 28 w 43"/>
                    <a:gd name="T5" fmla="*/ 2 h 42"/>
                    <a:gd name="T6" fmla="*/ 41 w 43"/>
                    <a:gd name="T7" fmla="*/ 18 h 42"/>
                    <a:gd name="T8" fmla="*/ 41 w 43"/>
                    <a:gd name="T9" fmla="*/ 25 h 42"/>
                    <a:gd name="T10" fmla="*/ 23 w 43"/>
                    <a:gd name="T11" fmla="*/ 40 h 42"/>
                    <a:gd name="T12" fmla="*/ 15 w 43"/>
                    <a:gd name="T13" fmla="*/ 40 h 42"/>
                    <a:gd name="T14" fmla="*/ 2 w 43"/>
                    <a:gd name="T15" fmla="*/ 25 h 42"/>
                    <a:gd name="T16" fmla="*/ 3 w 43"/>
                    <a:gd name="T17" fmla="*/ 17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2">
                      <a:moveTo>
                        <a:pt x="3" y="17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3" y="0"/>
                        <a:pt x="26" y="0"/>
                        <a:pt x="28" y="2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3" y="23"/>
                        <a:pt x="41" y="25"/>
                      </a:cubicBezTo>
                      <a:cubicBezTo>
                        <a:pt x="23" y="40"/>
                        <a:pt x="23" y="40"/>
                        <a:pt x="23" y="40"/>
                      </a:cubicBezTo>
                      <a:cubicBezTo>
                        <a:pt x="21" y="42"/>
                        <a:pt x="17" y="42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2"/>
                        <a:pt x="1" y="19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16" name="Freeform 134"/>
                <p:cNvSpPr>
                  <a:spLocks/>
                </p:cNvSpPr>
                <p:nvPr/>
              </p:nvSpPr>
              <p:spPr bwMode="auto">
                <a:xfrm>
                  <a:off x="1592" y="1355"/>
                  <a:ext cx="53" cy="53"/>
                </a:xfrm>
                <a:custGeom>
                  <a:avLst/>
                  <a:gdLst>
                    <a:gd name="T0" fmla="*/ 2 w 42"/>
                    <a:gd name="T1" fmla="*/ 16 h 42"/>
                    <a:gd name="T2" fmla="*/ 20 w 42"/>
                    <a:gd name="T3" fmla="*/ 1 h 42"/>
                    <a:gd name="T4" fmla="*/ 28 w 42"/>
                    <a:gd name="T5" fmla="*/ 2 h 42"/>
                    <a:gd name="T6" fmla="*/ 40 w 42"/>
                    <a:gd name="T7" fmla="*/ 17 h 42"/>
                    <a:gd name="T8" fmla="*/ 40 w 42"/>
                    <a:gd name="T9" fmla="*/ 25 h 42"/>
                    <a:gd name="T10" fmla="*/ 22 w 42"/>
                    <a:gd name="T11" fmla="*/ 40 h 42"/>
                    <a:gd name="T12" fmla="*/ 14 w 42"/>
                    <a:gd name="T13" fmla="*/ 39 h 42"/>
                    <a:gd name="T14" fmla="*/ 2 w 42"/>
                    <a:gd name="T15" fmla="*/ 24 h 42"/>
                    <a:gd name="T16" fmla="*/ 2 w 42"/>
                    <a:gd name="T17" fmla="*/ 16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" h="42">
                      <a:moveTo>
                        <a:pt x="2" y="16"/>
                      </a:moveTo>
                      <a:cubicBezTo>
                        <a:pt x="20" y="1"/>
                        <a:pt x="20" y="1"/>
                        <a:pt x="20" y="1"/>
                      </a:cubicBezTo>
                      <a:cubicBezTo>
                        <a:pt x="22" y="0"/>
                        <a:pt x="26" y="0"/>
                        <a:pt x="28" y="2"/>
                      </a:cubicBezTo>
                      <a:cubicBezTo>
                        <a:pt x="40" y="17"/>
                        <a:pt x="40" y="17"/>
                        <a:pt x="40" y="17"/>
                      </a:cubicBezTo>
                      <a:cubicBezTo>
                        <a:pt x="42" y="20"/>
                        <a:pt x="42" y="23"/>
                        <a:pt x="40" y="25"/>
                      </a:cubicBezTo>
                      <a:cubicBezTo>
                        <a:pt x="22" y="40"/>
                        <a:pt x="22" y="40"/>
                        <a:pt x="22" y="40"/>
                      </a:cubicBezTo>
                      <a:cubicBezTo>
                        <a:pt x="20" y="42"/>
                        <a:pt x="16" y="42"/>
                        <a:pt x="14" y="39"/>
                      </a:cubicBezTo>
                      <a:cubicBezTo>
                        <a:pt x="2" y="24"/>
                        <a:pt x="2" y="24"/>
                        <a:pt x="2" y="24"/>
                      </a:cubicBezTo>
                      <a:cubicBezTo>
                        <a:pt x="0" y="22"/>
                        <a:pt x="0" y="18"/>
                        <a:pt x="2" y="16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17" name="Freeform 135"/>
                <p:cNvSpPr>
                  <a:spLocks/>
                </p:cNvSpPr>
                <p:nvPr/>
              </p:nvSpPr>
              <p:spPr bwMode="auto">
                <a:xfrm>
                  <a:off x="1549" y="1390"/>
                  <a:ext cx="54" cy="55"/>
                </a:xfrm>
                <a:custGeom>
                  <a:avLst/>
                  <a:gdLst>
                    <a:gd name="T0" fmla="*/ 2 w 43"/>
                    <a:gd name="T1" fmla="*/ 17 h 43"/>
                    <a:gd name="T2" fmla="*/ 20 w 43"/>
                    <a:gd name="T3" fmla="*/ 2 h 43"/>
                    <a:gd name="T4" fmla="*/ 28 w 43"/>
                    <a:gd name="T5" fmla="*/ 3 h 43"/>
                    <a:gd name="T6" fmla="*/ 41 w 43"/>
                    <a:gd name="T7" fmla="*/ 18 h 43"/>
                    <a:gd name="T8" fmla="*/ 40 w 43"/>
                    <a:gd name="T9" fmla="*/ 26 h 43"/>
                    <a:gd name="T10" fmla="*/ 22 w 43"/>
                    <a:gd name="T11" fmla="*/ 41 h 43"/>
                    <a:gd name="T12" fmla="*/ 15 w 43"/>
                    <a:gd name="T13" fmla="*/ 40 h 43"/>
                    <a:gd name="T14" fmla="*/ 2 w 43"/>
                    <a:gd name="T15" fmla="*/ 25 h 43"/>
                    <a:gd name="T16" fmla="*/ 2 w 43"/>
                    <a:gd name="T17" fmla="*/ 17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3">
                      <a:moveTo>
                        <a:pt x="2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2" y="0"/>
                        <a:pt x="26" y="0"/>
                        <a:pt x="28" y="3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2" y="24"/>
                        <a:pt x="40" y="26"/>
                      </a:cubicBezTo>
                      <a:cubicBezTo>
                        <a:pt x="22" y="41"/>
                        <a:pt x="22" y="41"/>
                        <a:pt x="22" y="41"/>
                      </a:cubicBezTo>
                      <a:cubicBezTo>
                        <a:pt x="20" y="43"/>
                        <a:pt x="17" y="42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3"/>
                        <a:pt x="0" y="19"/>
                        <a:pt x="2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18" name="Freeform 136"/>
                <p:cNvSpPr>
                  <a:spLocks/>
                </p:cNvSpPr>
                <p:nvPr/>
              </p:nvSpPr>
              <p:spPr bwMode="auto">
                <a:xfrm>
                  <a:off x="1506" y="1427"/>
                  <a:ext cx="54" cy="53"/>
                </a:xfrm>
                <a:custGeom>
                  <a:avLst/>
                  <a:gdLst>
                    <a:gd name="T0" fmla="*/ 3 w 43"/>
                    <a:gd name="T1" fmla="*/ 17 h 42"/>
                    <a:gd name="T2" fmla="*/ 20 w 43"/>
                    <a:gd name="T3" fmla="*/ 2 h 42"/>
                    <a:gd name="T4" fmla="*/ 28 w 43"/>
                    <a:gd name="T5" fmla="*/ 2 h 42"/>
                    <a:gd name="T6" fmla="*/ 41 w 43"/>
                    <a:gd name="T7" fmla="*/ 18 h 42"/>
                    <a:gd name="T8" fmla="*/ 40 w 43"/>
                    <a:gd name="T9" fmla="*/ 25 h 42"/>
                    <a:gd name="T10" fmla="*/ 23 w 43"/>
                    <a:gd name="T11" fmla="*/ 40 h 42"/>
                    <a:gd name="T12" fmla="*/ 15 w 43"/>
                    <a:gd name="T13" fmla="*/ 40 h 42"/>
                    <a:gd name="T14" fmla="*/ 2 w 43"/>
                    <a:gd name="T15" fmla="*/ 25 h 42"/>
                    <a:gd name="T16" fmla="*/ 3 w 43"/>
                    <a:gd name="T17" fmla="*/ 17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2">
                      <a:moveTo>
                        <a:pt x="3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3" y="0"/>
                        <a:pt x="26" y="0"/>
                        <a:pt x="28" y="2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3" y="23"/>
                        <a:pt x="40" y="25"/>
                      </a:cubicBezTo>
                      <a:cubicBezTo>
                        <a:pt x="23" y="40"/>
                        <a:pt x="23" y="40"/>
                        <a:pt x="23" y="40"/>
                      </a:cubicBezTo>
                      <a:cubicBezTo>
                        <a:pt x="20" y="42"/>
                        <a:pt x="17" y="42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2"/>
                        <a:pt x="0" y="19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19" name="Freeform 137"/>
                <p:cNvSpPr>
                  <a:spLocks/>
                </p:cNvSpPr>
                <p:nvPr/>
              </p:nvSpPr>
              <p:spPr bwMode="auto">
                <a:xfrm>
                  <a:off x="1463" y="1463"/>
                  <a:ext cx="54" cy="54"/>
                </a:xfrm>
                <a:custGeom>
                  <a:avLst/>
                  <a:gdLst>
                    <a:gd name="T0" fmla="*/ 3 w 43"/>
                    <a:gd name="T1" fmla="*/ 17 h 43"/>
                    <a:gd name="T2" fmla="*/ 21 w 43"/>
                    <a:gd name="T3" fmla="*/ 2 h 43"/>
                    <a:gd name="T4" fmla="*/ 28 w 43"/>
                    <a:gd name="T5" fmla="*/ 3 h 43"/>
                    <a:gd name="T6" fmla="*/ 41 w 43"/>
                    <a:gd name="T7" fmla="*/ 18 h 43"/>
                    <a:gd name="T8" fmla="*/ 41 w 43"/>
                    <a:gd name="T9" fmla="*/ 26 h 43"/>
                    <a:gd name="T10" fmla="*/ 23 w 43"/>
                    <a:gd name="T11" fmla="*/ 41 h 43"/>
                    <a:gd name="T12" fmla="*/ 15 w 43"/>
                    <a:gd name="T13" fmla="*/ 40 h 43"/>
                    <a:gd name="T14" fmla="*/ 2 w 43"/>
                    <a:gd name="T15" fmla="*/ 25 h 43"/>
                    <a:gd name="T16" fmla="*/ 3 w 43"/>
                    <a:gd name="T17" fmla="*/ 17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3">
                      <a:moveTo>
                        <a:pt x="3" y="17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3" y="0"/>
                        <a:pt x="26" y="1"/>
                        <a:pt x="28" y="3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1"/>
                        <a:pt x="43" y="24"/>
                        <a:pt x="41" y="26"/>
                      </a:cubicBezTo>
                      <a:cubicBezTo>
                        <a:pt x="23" y="41"/>
                        <a:pt x="23" y="41"/>
                        <a:pt x="23" y="41"/>
                      </a:cubicBezTo>
                      <a:cubicBezTo>
                        <a:pt x="21" y="43"/>
                        <a:pt x="17" y="43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3"/>
                        <a:pt x="1" y="19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20" name="Freeform 138"/>
                <p:cNvSpPr>
                  <a:spLocks/>
                </p:cNvSpPr>
                <p:nvPr/>
              </p:nvSpPr>
              <p:spPr bwMode="auto">
                <a:xfrm>
                  <a:off x="1421" y="1499"/>
                  <a:ext cx="53" cy="55"/>
                </a:xfrm>
                <a:custGeom>
                  <a:avLst/>
                  <a:gdLst>
                    <a:gd name="T0" fmla="*/ 2 w 42"/>
                    <a:gd name="T1" fmla="*/ 17 h 43"/>
                    <a:gd name="T2" fmla="*/ 20 w 42"/>
                    <a:gd name="T3" fmla="*/ 2 h 43"/>
                    <a:gd name="T4" fmla="*/ 28 w 42"/>
                    <a:gd name="T5" fmla="*/ 3 h 43"/>
                    <a:gd name="T6" fmla="*/ 40 w 42"/>
                    <a:gd name="T7" fmla="*/ 18 h 43"/>
                    <a:gd name="T8" fmla="*/ 40 w 42"/>
                    <a:gd name="T9" fmla="*/ 26 h 43"/>
                    <a:gd name="T10" fmla="*/ 22 w 42"/>
                    <a:gd name="T11" fmla="*/ 41 h 43"/>
                    <a:gd name="T12" fmla="*/ 14 w 42"/>
                    <a:gd name="T13" fmla="*/ 40 h 43"/>
                    <a:gd name="T14" fmla="*/ 2 w 42"/>
                    <a:gd name="T15" fmla="*/ 25 h 43"/>
                    <a:gd name="T16" fmla="*/ 2 w 42"/>
                    <a:gd name="T17" fmla="*/ 17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" h="43">
                      <a:moveTo>
                        <a:pt x="2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2" y="0"/>
                        <a:pt x="26" y="0"/>
                        <a:pt x="28" y="3"/>
                      </a:cubicBezTo>
                      <a:cubicBezTo>
                        <a:pt x="40" y="18"/>
                        <a:pt x="40" y="18"/>
                        <a:pt x="40" y="18"/>
                      </a:cubicBezTo>
                      <a:cubicBezTo>
                        <a:pt x="42" y="20"/>
                        <a:pt x="42" y="24"/>
                        <a:pt x="40" y="26"/>
                      </a:cubicBezTo>
                      <a:cubicBezTo>
                        <a:pt x="22" y="41"/>
                        <a:pt x="22" y="41"/>
                        <a:pt x="22" y="41"/>
                      </a:cubicBezTo>
                      <a:cubicBezTo>
                        <a:pt x="20" y="43"/>
                        <a:pt x="16" y="42"/>
                        <a:pt x="14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3"/>
                        <a:pt x="0" y="19"/>
                        <a:pt x="2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21" name="Freeform 139"/>
                <p:cNvSpPr>
                  <a:spLocks/>
                </p:cNvSpPr>
                <p:nvPr/>
              </p:nvSpPr>
              <p:spPr bwMode="auto">
                <a:xfrm>
                  <a:off x="1378" y="1536"/>
                  <a:ext cx="54" cy="53"/>
                </a:xfrm>
                <a:custGeom>
                  <a:avLst/>
                  <a:gdLst>
                    <a:gd name="T0" fmla="*/ 2 w 43"/>
                    <a:gd name="T1" fmla="*/ 17 h 42"/>
                    <a:gd name="T2" fmla="*/ 20 w 43"/>
                    <a:gd name="T3" fmla="*/ 2 h 42"/>
                    <a:gd name="T4" fmla="*/ 28 w 43"/>
                    <a:gd name="T5" fmla="*/ 2 h 42"/>
                    <a:gd name="T6" fmla="*/ 41 w 43"/>
                    <a:gd name="T7" fmla="*/ 18 h 42"/>
                    <a:gd name="T8" fmla="*/ 40 w 43"/>
                    <a:gd name="T9" fmla="*/ 25 h 42"/>
                    <a:gd name="T10" fmla="*/ 22 w 43"/>
                    <a:gd name="T11" fmla="*/ 40 h 42"/>
                    <a:gd name="T12" fmla="*/ 15 w 43"/>
                    <a:gd name="T13" fmla="*/ 40 h 42"/>
                    <a:gd name="T14" fmla="*/ 2 w 43"/>
                    <a:gd name="T15" fmla="*/ 24 h 42"/>
                    <a:gd name="T16" fmla="*/ 2 w 43"/>
                    <a:gd name="T17" fmla="*/ 17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2">
                      <a:moveTo>
                        <a:pt x="2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2" y="0"/>
                        <a:pt x="26" y="0"/>
                        <a:pt x="28" y="2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2" y="23"/>
                        <a:pt x="40" y="25"/>
                      </a:cubicBezTo>
                      <a:cubicBezTo>
                        <a:pt x="22" y="40"/>
                        <a:pt x="22" y="40"/>
                        <a:pt x="22" y="40"/>
                      </a:cubicBezTo>
                      <a:cubicBezTo>
                        <a:pt x="20" y="42"/>
                        <a:pt x="17" y="42"/>
                        <a:pt x="15" y="40"/>
                      </a:cubicBezTo>
                      <a:cubicBezTo>
                        <a:pt x="2" y="24"/>
                        <a:pt x="2" y="24"/>
                        <a:pt x="2" y="24"/>
                      </a:cubicBezTo>
                      <a:cubicBezTo>
                        <a:pt x="0" y="22"/>
                        <a:pt x="0" y="19"/>
                        <a:pt x="2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22" name="Freeform 140"/>
                <p:cNvSpPr>
                  <a:spLocks/>
                </p:cNvSpPr>
                <p:nvPr/>
              </p:nvSpPr>
              <p:spPr bwMode="auto">
                <a:xfrm>
                  <a:off x="1335" y="1571"/>
                  <a:ext cx="54" cy="55"/>
                </a:xfrm>
                <a:custGeom>
                  <a:avLst/>
                  <a:gdLst>
                    <a:gd name="T0" fmla="*/ 3 w 43"/>
                    <a:gd name="T1" fmla="*/ 17 h 43"/>
                    <a:gd name="T2" fmla="*/ 20 w 43"/>
                    <a:gd name="T3" fmla="*/ 2 h 43"/>
                    <a:gd name="T4" fmla="*/ 28 w 43"/>
                    <a:gd name="T5" fmla="*/ 3 h 43"/>
                    <a:gd name="T6" fmla="*/ 41 w 43"/>
                    <a:gd name="T7" fmla="*/ 18 h 43"/>
                    <a:gd name="T8" fmla="*/ 40 w 43"/>
                    <a:gd name="T9" fmla="*/ 26 h 43"/>
                    <a:gd name="T10" fmla="*/ 23 w 43"/>
                    <a:gd name="T11" fmla="*/ 41 h 43"/>
                    <a:gd name="T12" fmla="*/ 15 w 43"/>
                    <a:gd name="T13" fmla="*/ 40 h 43"/>
                    <a:gd name="T14" fmla="*/ 2 w 43"/>
                    <a:gd name="T15" fmla="*/ 25 h 43"/>
                    <a:gd name="T16" fmla="*/ 3 w 43"/>
                    <a:gd name="T17" fmla="*/ 17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3">
                      <a:moveTo>
                        <a:pt x="3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3" y="0"/>
                        <a:pt x="26" y="1"/>
                        <a:pt x="28" y="3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3" y="24"/>
                        <a:pt x="40" y="26"/>
                      </a:cubicBezTo>
                      <a:cubicBezTo>
                        <a:pt x="23" y="41"/>
                        <a:pt x="23" y="41"/>
                        <a:pt x="23" y="41"/>
                      </a:cubicBezTo>
                      <a:cubicBezTo>
                        <a:pt x="20" y="43"/>
                        <a:pt x="17" y="43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3"/>
                        <a:pt x="0" y="19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23" name="Freeform 141"/>
                <p:cNvSpPr>
                  <a:spLocks/>
                </p:cNvSpPr>
                <p:nvPr/>
              </p:nvSpPr>
              <p:spPr bwMode="auto">
                <a:xfrm>
                  <a:off x="1292" y="1608"/>
                  <a:ext cx="54" cy="54"/>
                </a:xfrm>
                <a:custGeom>
                  <a:avLst/>
                  <a:gdLst>
                    <a:gd name="T0" fmla="*/ 3 w 43"/>
                    <a:gd name="T1" fmla="*/ 17 h 43"/>
                    <a:gd name="T2" fmla="*/ 20 w 43"/>
                    <a:gd name="T3" fmla="*/ 2 h 43"/>
                    <a:gd name="T4" fmla="*/ 28 w 43"/>
                    <a:gd name="T5" fmla="*/ 3 h 43"/>
                    <a:gd name="T6" fmla="*/ 41 w 43"/>
                    <a:gd name="T7" fmla="*/ 18 h 43"/>
                    <a:gd name="T8" fmla="*/ 40 w 43"/>
                    <a:gd name="T9" fmla="*/ 26 h 43"/>
                    <a:gd name="T10" fmla="*/ 23 w 43"/>
                    <a:gd name="T11" fmla="*/ 41 h 43"/>
                    <a:gd name="T12" fmla="*/ 15 w 43"/>
                    <a:gd name="T13" fmla="*/ 40 h 43"/>
                    <a:gd name="T14" fmla="*/ 2 w 43"/>
                    <a:gd name="T15" fmla="*/ 25 h 43"/>
                    <a:gd name="T16" fmla="*/ 3 w 43"/>
                    <a:gd name="T17" fmla="*/ 17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3">
                      <a:moveTo>
                        <a:pt x="3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3" y="0"/>
                        <a:pt x="26" y="0"/>
                        <a:pt x="28" y="3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3" y="24"/>
                        <a:pt x="40" y="26"/>
                      </a:cubicBezTo>
                      <a:cubicBezTo>
                        <a:pt x="23" y="41"/>
                        <a:pt x="23" y="41"/>
                        <a:pt x="23" y="41"/>
                      </a:cubicBezTo>
                      <a:cubicBezTo>
                        <a:pt x="20" y="43"/>
                        <a:pt x="17" y="42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2"/>
                        <a:pt x="1" y="19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24" name="Freeform 142"/>
                <p:cNvSpPr>
                  <a:spLocks/>
                </p:cNvSpPr>
                <p:nvPr/>
              </p:nvSpPr>
              <p:spPr bwMode="auto">
                <a:xfrm>
                  <a:off x="1244" y="1646"/>
                  <a:ext cx="58" cy="57"/>
                </a:xfrm>
                <a:custGeom>
                  <a:avLst/>
                  <a:gdLst>
                    <a:gd name="T0" fmla="*/ 3 w 46"/>
                    <a:gd name="T1" fmla="*/ 19 h 45"/>
                    <a:gd name="T2" fmla="*/ 23 w 46"/>
                    <a:gd name="T3" fmla="*/ 2 h 45"/>
                    <a:gd name="T4" fmla="*/ 31 w 46"/>
                    <a:gd name="T5" fmla="*/ 3 h 45"/>
                    <a:gd name="T6" fmla="*/ 44 w 46"/>
                    <a:gd name="T7" fmla="*/ 18 h 45"/>
                    <a:gd name="T8" fmla="*/ 43 w 46"/>
                    <a:gd name="T9" fmla="*/ 25 h 45"/>
                    <a:gd name="T10" fmla="*/ 23 w 46"/>
                    <a:gd name="T11" fmla="*/ 43 h 45"/>
                    <a:gd name="T12" fmla="*/ 15 w 46"/>
                    <a:gd name="T13" fmla="*/ 42 h 45"/>
                    <a:gd name="T14" fmla="*/ 2 w 46"/>
                    <a:gd name="T15" fmla="*/ 27 h 45"/>
                    <a:gd name="T16" fmla="*/ 3 w 46"/>
                    <a:gd name="T17" fmla="*/ 19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5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29" y="0"/>
                        <a:pt x="31" y="3"/>
                      </a:cubicBezTo>
                      <a:cubicBezTo>
                        <a:pt x="44" y="18"/>
                        <a:pt x="44" y="18"/>
                        <a:pt x="44" y="18"/>
                      </a:cubicBezTo>
                      <a:cubicBezTo>
                        <a:pt x="46" y="20"/>
                        <a:pt x="46" y="24"/>
                        <a:pt x="43" y="25"/>
                      </a:cubicBezTo>
                      <a:cubicBezTo>
                        <a:pt x="23" y="43"/>
                        <a:pt x="23" y="43"/>
                        <a:pt x="23" y="43"/>
                      </a:cubicBezTo>
                      <a:cubicBezTo>
                        <a:pt x="21" y="45"/>
                        <a:pt x="17" y="44"/>
                        <a:pt x="15" y="42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5"/>
                        <a:pt x="1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25" name="Freeform 143"/>
                <p:cNvSpPr>
                  <a:spLocks/>
                </p:cNvSpPr>
                <p:nvPr/>
              </p:nvSpPr>
              <p:spPr bwMode="auto">
                <a:xfrm>
                  <a:off x="1833" y="1210"/>
                  <a:ext cx="65" cy="64"/>
                </a:xfrm>
                <a:custGeom>
                  <a:avLst/>
                  <a:gdLst>
                    <a:gd name="T0" fmla="*/ 3 w 51"/>
                    <a:gd name="T1" fmla="*/ 18 h 51"/>
                    <a:gd name="T2" fmla="*/ 21 w 51"/>
                    <a:gd name="T3" fmla="*/ 3 h 51"/>
                    <a:gd name="T4" fmla="*/ 31 w 51"/>
                    <a:gd name="T5" fmla="*/ 4 h 51"/>
                    <a:gd name="T6" fmla="*/ 48 w 51"/>
                    <a:gd name="T7" fmla="*/ 24 h 51"/>
                    <a:gd name="T8" fmla="*/ 47 w 51"/>
                    <a:gd name="T9" fmla="*/ 34 h 51"/>
                    <a:gd name="T10" fmla="*/ 29 w 51"/>
                    <a:gd name="T11" fmla="*/ 49 h 51"/>
                    <a:gd name="T12" fmla="*/ 20 w 51"/>
                    <a:gd name="T13" fmla="*/ 48 h 51"/>
                    <a:gd name="T14" fmla="*/ 2 w 51"/>
                    <a:gd name="T15" fmla="*/ 28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1" y="3"/>
                        <a:pt x="21" y="3"/>
                        <a:pt x="21" y="3"/>
                      </a:cubicBezTo>
                      <a:cubicBezTo>
                        <a:pt x="24" y="0"/>
                        <a:pt x="28" y="1"/>
                        <a:pt x="31" y="4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1" y="27"/>
                        <a:pt x="50" y="31"/>
                        <a:pt x="47" y="34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7" y="51"/>
                        <a:pt x="22" y="51"/>
                        <a:pt x="20" y="48"/>
                      </a:cubicBezTo>
                      <a:cubicBezTo>
                        <a:pt x="2" y="28"/>
                        <a:pt x="2" y="28"/>
                        <a:pt x="2" y="28"/>
                      </a:cubicBezTo>
                      <a:cubicBezTo>
                        <a:pt x="0" y="25"/>
                        <a:pt x="0" y="21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26" name="Freeform 144"/>
                <p:cNvSpPr>
                  <a:spLocks/>
                </p:cNvSpPr>
                <p:nvPr/>
              </p:nvSpPr>
              <p:spPr bwMode="auto">
                <a:xfrm>
                  <a:off x="1786" y="1250"/>
                  <a:ext cx="65" cy="63"/>
                </a:xfrm>
                <a:custGeom>
                  <a:avLst/>
                  <a:gdLst>
                    <a:gd name="T0" fmla="*/ 4 w 51"/>
                    <a:gd name="T1" fmla="*/ 17 h 50"/>
                    <a:gd name="T2" fmla="*/ 22 w 51"/>
                    <a:gd name="T3" fmla="*/ 2 h 50"/>
                    <a:gd name="T4" fmla="*/ 31 w 51"/>
                    <a:gd name="T5" fmla="*/ 3 h 50"/>
                    <a:gd name="T6" fmla="*/ 49 w 51"/>
                    <a:gd name="T7" fmla="*/ 23 h 50"/>
                    <a:gd name="T8" fmla="*/ 48 w 51"/>
                    <a:gd name="T9" fmla="*/ 33 h 50"/>
                    <a:gd name="T10" fmla="*/ 30 w 51"/>
                    <a:gd name="T11" fmla="*/ 48 h 50"/>
                    <a:gd name="T12" fmla="*/ 20 w 51"/>
                    <a:gd name="T13" fmla="*/ 47 h 50"/>
                    <a:gd name="T14" fmla="*/ 3 w 51"/>
                    <a:gd name="T15" fmla="*/ 27 h 50"/>
                    <a:gd name="T16" fmla="*/ 4 w 51"/>
                    <a:gd name="T17" fmla="*/ 17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0">
                      <a:moveTo>
                        <a:pt x="4" y="17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4" y="0"/>
                        <a:pt x="29" y="0"/>
                        <a:pt x="31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1" y="26"/>
                        <a:pt x="51" y="30"/>
                        <a:pt x="48" y="33"/>
                      </a:cubicBezTo>
                      <a:cubicBezTo>
                        <a:pt x="30" y="48"/>
                        <a:pt x="30" y="48"/>
                        <a:pt x="30" y="48"/>
                      </a:cubicBezTo>
                      <a:cubicBezTo>
                        <a:pt x="27" y="50"/>
                        <a:pt x="23" y="50"/>
                        <a:pt x="20" y="47"/>
                      </a:cubicBezTo>
                      <a:cubicBezTo>
                        <a:pt x="3" y="27"/>
                        <a:pt x="3" y="27"/>
                        <a:pt x="3" y="27"/>
                      </a:cubicBezTo>
                      <a:cubicBezTo>
                        <a:pt x="0" y="24"/>
                        <a:pt x="1" y="20"/>
                        <a:pt x="4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27" name="Freeform 145"/>
                <p:cNvSpPr>
                  <a:spLocks/>
                </p:cNvSpPr>
                <p:nvPr/>
              </p:nvSpPr>
              <p:spPr bwMode="auto">
                <a:xfrm>
                  <a:off x="1741" y="1289"/>
                  <a:ext cx="63" cy="65"/>
                </a:xfrm>
                <a:custGeom>
                  <a:avLst/>
                  <a:gdLst>
                    <a:gd name="T0" fmla="*/ 3 w 50"/>
                    <a:gd name="T1" fmla="*/ 17 h 51"/>
                    <a:gd name="T2" fmla="*/ 21 w 50"/>
                    <a:gd name="T3" fmla="*/ 2 h 51"/>
                    <a:gd name="T4" fmla="*/ 30 w 50"/>
                    <a:gd name="T5" fmla="*/ 3 h 51"/>
                    <a:gd name="T6" fmla="*/ 48 w 50"/>
                    <a:gd name="T7" fmla="*/ 23 h 51"/>
                    <a:gd name="T8" fmla="*/ 47 w 50"/>
                    <a:gd name="T9" fmla="*/ 33 h 51"/>
                    <a:gd name="T10" fmla="*/ 29 w 50"/>
                    <a:gd name="T11" fmla="*/ 48 h 51"/>
                    <a:gd name="T12" fmla="*/ 20 w 50"/>
                    <a:gd name="T13" fmla="*/ 47 h 51"/>
                    <a:gd name="T14" fmla="*/ 2 w 50"/>
                    <a:gd name="T15" fmla="*/ 27 h 51"/>
                    <a:gd name="T16" fmla="*/ 3 w 50"/>
                    <a:gd name="T17" fmla="*/ 17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0" h="51">
                      <a:moveTo>
                        <a:pt x="3" y="17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4" y="0"/>
                        <a:pt x="28" y="0"/>
                        <a:pt x="30" y="3"/>
                      </a:cubicBezTo>
                      <a:cubicBezTo>
                        <a:pt x="48" y="23"/>
                        <a:pt x="48" y="23"/>
                        <a:pt x="48" y="23"/>
                      </a:cubicBezTo>
                      <a:cubicBezTo>
                        <a:pt x="50" y="26"/>
                        <a:pt x="50" y="30"/>
                        <a:pt x="47" y="33"/>
                      </a:cubicBezTo>
                      <a:cubicBezTo>
                        <a:pt x="29" y="48"/>
                        <a:pt x="29" y="48"/>
                        <a:pt x="29" y="48"/>
                      </a:cubicBezTo>
                      <a:cubicBezTo>
                        <a:pt x="26" y="51"/>
                        <a:pt x="22" y="50"/>
                        <a:pt x="20" y="47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4"/>
                        <a:pt x="0" y="20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28" name="Freeform 146"/>
                <p:cNvSpPr>
                  <a:spLocks/>
                </p:cNvSpPr>
                <p:nvPr/>
              </p:nvSpPr>
              <p:spPr bwMode="auto">
                <a:xfrm>
                  <a:off x="1694" y="1329"/>
                  <a:ext cx="65" cy="64"/>
                </a:xfrm>
                <a:custGeom>
                  <a:avLst/>
                  <a:gdLst>
                    <a:gd name="T0" fmla="*/ 3 w 51"/>
                    <a:gd name="T1" fmla="*/ 17 h 51"/>
                    <a:gd name="T2" fmla="*/ 21 w 51"/>
                    <a:gd name="T3" fmla="*/ 2 h 51"/>
                    <a:gd name="T4" fmla="*/ 31 w 51"/>
                    <a:gd name="T5" fmla="*/ 3 h 51"/>
                    <a:gd name="T6" fmla="*/ 48 w 51"/>
                    <a:gd name="T7" fmla="*/ 24 h 51"/>
                    <a:gd name="T8" fmla="*/ 48 w 51"/>
                    <a:gd name="T9" fmla="*/ 33 h 51"/>
                    <a:gd name="T10" fmla="*/ 29 w 51"/>
                    <a:gd name="T11" fmla="*/ 48 h 51"/>
                    <a:gd name="T12" fmla="*/ 20 w 51"/>
                    <a:gd name="T13" fmla="*/ 47 h 51"/>
                    <a:gd name="T14" fmla="*/ 2 w 51"/>
                    <a:gd name="T15" fmla="*/ 27 h 51"/>
                    <a:gd name="T16" fmla="*/ 3 w 51"/>
                    <a:gd name="T17" fmla="*/ 17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7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4" y="0"/>
                        <a:pt x="28" y="0"/>
                        <a:pt x="31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1" y="26"/>
                        <a:pt x="50" y="31"/>
                        <a:pt x="48" y="33"/>
                      </a:cubicBezTo>
                      <a:cubicBezTo>
                        <a:pt x="29" y="48"/>
                        <a:pt x="29" y="48"/>
                        <a:pt x="29" y="48"/>
                      </a:cubicBezTo>
                      <a:cubicBezTo>
                        <a:pt x="27" y="51"/>
                        <a:pt x="22" y="50"/>
                        <a:pt x="20" y="47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4"/>
                        <a:pt x="1" y="20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29" name="Freeform 147"/>
                <p:cNvSpPr>
                  <a:spLocks/>
                </p:cNvSpPr>
                <p:nvPr/>
              </p:nvSpPr>
              <p:spPr bwMode="auto">
                <a:xfrm>
                  <a:off x="1649" y="1368"/>
                  <a:ext cx="63" cy="64"/>
                </a:xfrm>
                <a:custGeom>
                  <a:avLst/>
                  <a:gdLst>
                    <a:gd name="T0" fmla="*/ 3 w 50"/>
                    <a:gd name="T1" fmla="*/ 18 h 51"/>
                    <a:gd name="T2" fmla="*/ 21 w 50"/>
                    <a:gd name="T3" fmla="*/ 2 h 51"/>
                    <a:gd name="T4" fmla="*/ 30 w 50"/>
                    <a:gd name="T5" fmla="*/ 3 h 51"/>
                    <a:gd name="T6" fmla="*/ 48 w 50"/>
                    <a:gd name="T7" fmla="*/ 24 h 51"/>
                    <a:gd name="T8" fmla="*/ 47 w 50"/>
                    <a:gd name="T9" fmla="*/ 33 h 51"/>
                    <a:gd name="T10" fmla="*/ 29 w 50"/>
                    <a:gd name="T11" fmla="*/ 48 h 51"/>
                    <a:gd name="T12" fmla="*/ 19 w 50"/>
                    <a:gd name="T13" fmla="*/ 48 h 51"/>
                    <a:gd name="T14" fmla="*/ 2 w 50"/>
                    <a:gd name="T15" fmla="*/ 27 h 51"/>
                    <a:gd name="T16" fmla="*/ 3 w 50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0" h="51">
                      <a:moveTo>
                        <a:pt x="3" y="18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4" y="0"/>
                        <a:pt x="28" y="0"/>
                        <a:pt x="30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0" y="26"/>
                        <a:pt x="50" y="31"/>
                        <a:pt x="47" y="33"/>
                      </a:cubicBezTo>
                      <a:cubicBezTo>
                        <a:pt x="29" y="48"/>
                        <a:pt x="29" y="48"/>
                        <a:pt x="29" y="48"/>
                      </a:cubicBezTo>
                      <a:cubicBezTo>
                        <a:pt x="26" y="51"/>
                        <a:pt x="22" y="50"/>
                        <a:pt x="19" y="48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4"/>
                        <a:pt x="0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30" name="Freeform 148"/>
                <p:cNvSpPr>
                  <a:spLocks/>
                </p:cNvSpPr>
                <p:nvPr/>
              </p:nvSpPr>
              <p:spPr bwMode="auto">
                <a:xfrm>
                  <a:off x="1602" y="1407"/>
                  <a:ext cx="63" cy="64"/>
                </a:xfrm>
                <a:custGeom>
                  <a:avLst/>
                  <a:gdLst>
                    <a:gd name="T0" fmla="*/ 3 w 50"/>
                    <a:gd name="T1" fmla="*/ 18 h 51"/>
                    <a:gd name="T2" fmla="*/ 21 w 50"/>
                    <a:gd name="T3" fmla="*/ 2 h 51"/>
                    <a:gd name="T4" fmla="*/ 30 w 50"/>
                    <a:gd name="T5" fmla="*/ 3 h 51"/>
                    <a:gd name="T6" fmla="*/ 48 w 50"/>
                    <a:gd name="T7" fmla="*/ 24 h 51"/>
                    <a:gd name="T8" fmla="*/ 47 w 50"/>
                    <a:gd name="T9" fmla="*/ 33 h 51"/>
                    <a:gd name="T10" fmla="*/ 29 w 50"/>
                    <a:gd name="T11" fmla="*/ 48 h 51"/>
                    <a:gd name="T12" fmla="*/ 20 w 50"/>
                    <a:gd name="T13" fmla="*/ 48 h 51"/>
                    <a:gd name="T14" fmla="*/ 2 w 50"/>
                    <a:gd name="T15" fmla="*/ 27 h 51"/>
                    <a:gd name="T16" fmla="*/ 3 w 50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0" h="51">
                      <a:moveTo>
                        <a:pt x="3" y="18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4" y="0"/>
                        <a:pt x="28" y="0"/>
                        <a:pt x="30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0" y="26"/>
                        <a:pt x="50" y="31"/>
                        <a:pt x="47" y="33"/>
                      </a:cubicBezTo>
                      <a:cubicBezTo>
                        <a:pt x="29" y="48"/>
                        <a:pt x="29" y="48"/>
                        <a:pt x="29" y="48"/>
                      </a:cubicBezTo>
                      <a:cubicBezTo>
                        <a:pt x="26" y="51"/>
                        <a:pt x="22" y="50"/>
                        <a:pt x="20" y="48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4"/>
                        <a:pt x="0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31" name="Freeform 149"/>
                <p:cNvSpPr>
                  <a:spLocks/>
                </p:cNvSpPr>
                <p:nvPr/>
              </p:nvSpPr>
              <p:spPr bwMode="auto">
                <a:xfrm>
                  <a:off x="1555" y="1446"/>
                  <a:ext cx="64" cy="65"/>
                </a:xfrm>
                <a:custGeom>
                  <a:avLst/>
                  <a:gdLst>
                    <a:gd name="T0" fmla="*/ 3 w 51"/>
                    <a:gd name="T1" fmla="*/ 18 h 51"/>
                    <a:gd name="T2" fmla="*/ 22 w 51"/>
                    <a:gd name="T3" fmla="*/ 2 h 51"/>
                    <a:gd name="T4" fmla="*/ 31 w 51"/>
                    <a:gd name="T5" fmla="*/ 3 h 51"/>
                    <a:gd name="T6" fmla="*/ 48 w 51"/>
                    <a:gd name="T7" fmla="*/ 24 h 51"/>
                    <a:gd name="T8" fmla="*/ 48 w 51"/>
                    <a:gd name="T9" fmla="*/ 33 h 51"/>
                    <a:gd name="T10" fmla="*/ 29 w 51"/>
                    <a:gd name="T11" fmla="*/ 49 h 51"/>
                    <a:gd name="T12" fmla="*/ 20 w 51"/>
                    <a:gd name="T13" fmla="*/ 48 h 51"/>
                    <a:gd name="T14" fmla="*/ 3 w 51"/>
                    <a:gd name="T15" fmla="*/ 27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4" y="0"/>
                        <a:pt x="28" y="0"/>
                        <a:pt x="31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1" y="27"/>
                        <a:pt x="50" y="31"/>
                        <a:pt x="48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7" y="51"/>
                        <a:pt x="23" y="51"/>
                        <a:pt x="20" y="48"/>
                      </a:cubicBezTo>
                      <a:cubicBezTo>
                        <a:pt x="3" y="27"/>
                        <a:pt x="3" y="27"/>
                        <a:pt x="3" y="27"/>
                      </a:cubicBezTo>
                      <a:cubicBezTo>
                        <a:pt x="0" y="24"/>
                        <a:pt x="1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32" name="Freeform 150"/>
                <p:cNvSpPr>
                  <a:spLocks/>
                </p:cNvSpPr>
                <p:nvPr/>
              </p:nvSpPr>
              <p:spPr bwMode="auto">
                <a:xfrm>
                  <a:off x="1510" y="1485"/>
                  <a:ext cx="63" cy="65"/>
                </a:xfrm>
                <a:custGeom>
                  <a:avLst/>
                  <a:gdLst>
                    <a:gd name="T0" fmla="*/ 3 w 50"/>
                    <a:gd name="T1" fmla="*/ 18 h 51"/>
                    <a:gd name="T2" fmla="*/ 21 w 50"/>
                    <a:gd name="T3" fmla="*/ 2 h 51"/>
                    <a:gd name="T4" fmla="*/ 30 w 50"/>
                    <a:gd name="T5" fmla="*/ 3 h 51"/>
                    <a:gd name="T6" fmla="*/ 48 w 50"/>
                    <a:gd name="T7" fmla="*/ 24 h 51"/>
                    <a:gd name="T8" fmla="*/ 47 w 50"/>
                    <a:gd name="T9" fmla="*/ 33 h 51"/>
                    <a:gd name="T10" fmla="*/ 29 w 50"/>
                    <a:gd name="T11" fmla="*/ 49 h 51"/>
                    <a:gd name="T12" fmla="*/ 20 w 50"/>
                    <a:gd name="T13" fmla="*/ 48 h 51"/>
                    <a:gd name="T14" fmla="*/ 2 w 50"/>
                    <a:gd name="T15" fmla="*/ 27 h 51"/>
                    <a:gd name="T16" fmla="*/ 3 w 50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0" h="51">
                      <a:moveTo>
                        <a:pt x="3" y="18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4" y="0"/>
                        <a:pt x="28" y="0"/>
                        <a:pt x="30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0" y="27"/>
                        <a:pt x="50" y="31"/>
                        <a:pt x="47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1"/>
                        <a:pt x="22" y="51"/>
                        <a:pt x="20" y="48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4"/>
                        <a:pt x="0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33" name="Freeform 151"/>
                <p:cNvSpPr>
                  <a:spLocks/>
                </p:cNvSpPr>
                <p:nvPr/>
              </p:nvSpPr>
              <p:spPr bwMode="auto">
                <a:xfrm>
                  <a:off x="1463" y="1524"/>
                  <a:ext cx="63" cy="65"/>
                </a:xfrm>
                <a:custGeom>
                  <a:avLst/>
                  <a:gdLst>
                    <a:gd name="T0" fmla="*/ 3 w 50"/>
                    <a:gd name="T1" fmla="*/ 18 h 51"/>
                    <a:gd name="T2" fmla="*/ 21 w 50"/>
                    <a:gd name="T3" fmla="*/ 2 h 51"/>
                    <a:gd name="T4" fmla="*/ 31 w 50"/>
                    <a:gd name="T5" fmla="*/ 3 h 51"/>
                    <a:gd name="T6" fmla="*/ 48 w 50"/>
                    <a:gd name="T7" fmla="*/ 24 h 51"/>
                    <a:gd name="T8" fmla="*/ 47 w 50"/>
                    <a:gd name="T9" fmla="*/ 33 h 51"/>
                    <a:gd name="T10" fmla="*/ 29 w 50"/>
                    <a:gd name="T11" fmla="*/ 49 h 51"/>
                    <a:gd name="T12" fmla="*/ 20 w 50"/>
                    <a:gd name="T13" fmla="*/ 48 h 51"/>
                    <a:gd name="T14" fmla="*/ 2 w 50"/>
                    <a:gd name="T15" fmla="*/ 27 h 51"/>
                    <a:gd name="T16" fmla="*/ 3 w 50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0" h="51">
                      <a:moveTo>
                        <a:pt x="3" y="18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4" y="0"/>
                        <a:pt x="28" y="0"/>
                        <a:pt x="31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0" y="27"/>
                        <a:pt x="50" y="31"/>
                        <a:pt x="47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1"/>
                        <a:pt x="22" y="51"/>
                        <a:pt x="20" y="48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4"/>
                        <a:pt x="0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34" name="Freeform 152"/>
                <p:cNvSpPr>
                  <a:spLocks/>
                </p:cNvSpPr>
                <p:nvPr/>
              </p:nvSpPr>
              <p:spPr bwMode="auto">
                <a:xfrm>
                  <a:off x="1416" y="1564"/>
                  <a:ext cx="64" cy="64"/>
                </a:xfrm>
                <a:custGeom>
                  <a:avLst/>
                  <a:gdLst>
                    <a:gd name="T0" fmla="*/ 3 w 51"/>
                    <a:gd name="T1" fmla="*/ 18 h 51"/>
                    <a:gd name="T2" fmla="*/ 22 w 51"/>
                    <a:gd name="T3" fmla="*/ 3 h 51"/>
                    <a:gd name="T4" fmla="*/ 31 w 51"/>
                    <a:gd name="T5" fmla="*/ 3 h 51"/>
                    <a:gd name="T6" fmla="*/ 48 w 51"/>
                    <a:gd name="T7" fmla="*/ 24 h 51"/>
                    <a:gd name="T8" fmla="*/ 48 w 51"/>
                    <a:gd name="T9" fmla="*/ 33 h 51"/>
                    <a:gd name="T10" fmla="*/ 30 w 51"/>
                    <a:gd name="T11" fmla="*/ 49 h 51"/>
                    <a:gd name="T12" fmla="*/ 20 w 51"/>
                    <a:gd name="T13" fmla="*/ 48 h 51"/>
                    <a:gd name="T14" fmla="*/ 3 w 51"/>
                    <a:gd name="T15" fmla="*/ 27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4" y="0"/>
                        <a:pt x="29" y="1"/>
                        <a:pt x="31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1" y="27"/>
                        <a:pt x="50" y="31"/>
                        <a:pt x="48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1"/>
                        <a:pt x="23" y="51"/>
                        <a:pt x="20" y="48"/>
                      </a:cubicBezTo>
                      <a:cubicBezTo>
                        <a:pt x="3" y="27"/>
                        <a:pt x="3" y="27"/>
                        <a:pt x="3" y="27"/>
                      </a:cubicBezTo>
                      <a:cubicBezTo>
                        <a:pt x="0" y="25"/>
                        <a:pt x="1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35" name="Freeform 153"/>
                <p:cNvSpPr>
                  <a:spLocks/>
                </p:cNvSpPr>
                <p:nvPr/>
              </p:nvSpPr>
              <p:spPr bwMode="auto">
                <a:xfrm>
                  <a:off x="1370" y="1603"/>
                  <a:ext cx="64" cy="64"/>
                </a:xfrm>
                <a:custGeom>
                  <a:avLst/>
                  <a:gdLst>
                    <a:gd name="T0" fmla="*/ 3 w 50"/>
                    <a:gd name="T1" fmla="*/ 18 h 51"/>
                    <a:gd name="T2" fmla="*/ 21 w 50"/>
                    <a:gd name="T3" fmla="*/ 3 h 51"/>
                    <a:gd name="T4" fmla="*/ 30 w 50"/>
                    <a:gd name="T5" fmla="*/ 3 h 51"/>
                    <a:gd name="T6" fmla="*/ 48 w 50"/>
                    <a:gd name="T7" fmla="*/ 24 h 51"/>
                    <a:gd name="T8" fmla="*/ 47 w 50"/>
                    <a:gd name="T9" fmla="*/ 33 h 51"/>
                    <a:gd name="T10" fmla="*/ 29 w 50"/>
                    <a:gd name="T11" fmla="*/ 49 h 51"/>
                    <a:gd name="T12" fmla="*/ 20 w 50"/>
                    <a:gd name="T13" fmla="*/ 48 h 51"/>
                    <a:gd name="T14" fmla="*/ 2 w 50"/>
                    <a:gd name="T15" fmla="*/ 27 h 51"/>
                    <a:gd name="T16" fmla="*/ 3 w 50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0" h="51">
                      <a:moveTo>
                        <a:pt x="3" y="18"/>
                      </a:moveTo>
                      <a:cubicBezTo>
                        <a:pt x="21" y="3"/>
                        <a:pt x="21" y="3"/>
                        <a:pt x="21" y="3"/>
                      </a:cubicBezTo>
                      <a:cubicBezTo>
                        <a:pt x="24" y="0"/>
                        <a:pt x="28" y="1"/>
                        <a:pt x="30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0" y="27"/>
                        <a:pt x="50" y="31"/>
                        <a:pt x="47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1"/>
                        <a:pt x="22" y="51"/>
                        <a:pt x="20" y="48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5"/>
                        <a:pt x="0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36" name="Freeform 154"/>
                <p:cNvSpPr>
                  <a:spLocks/>
                </p:cNvSpPr>
                <p:nvPr/>
              </p:nvSpPr>
              <p:spPr bwMode="auto">
                <a:xfrm>
                  <a:off x="1324" y="1642"/>
                  <a:ext cx="64" cy="64"/>
                </a:xfrm>
                <a:custGeom>
                  <a:avLst/>
                  <a:gdLst>
                    <a:gd name="T0" fmla="*/ 3 w 51"/>
                    <a:gd name="T1" fmla="*/ 18 h 51"/>
                    <a:gd name="T2" fmla="*/ 21 w 51"/>
                    <a:gd name="T3" fmla="*/ 3 h 51"/>
                    <a:gd name="T4" fmla="*/ 31 w 51"/>
                    <a:gd name="T5" fmla="*/ 4 h 51"/>
                    <a:gd name="T6" fmla="*/ 48 w 51"/>
                    <a:gd name="T7" fmla="*/ 24 h 51"/>
                    <a:gd name="T8" fmla="*/ 47 w 51"/>
                    <a:gd name="T9" fmla="*/ 34 h 51"/>
                    <a:gd name="T10" fmla="*/ 29 w 51"/>
                    <a:gd name="T11" fmla="*/ 49 h 51"/>
                    <a:gd name="T12" fmla="*/ 20 w 51"/>
                    <a:gd name="T13" fmla="*/ 48 h 51"/>
                    <a:gd name="T14" fmla="*/ 2 w 51"/>
                    <a:gd name="T15" fmla="*/ 27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1" y="3"/>
                        <a:pt x="21" y="3"/>
                        <a:pt x="21" y="3"/>
                      </a:cubicBezTo>
                      <a:cubicBezTo>
                        <a:pt x="24" y="0"/>
                        <a:pt x="28" y="1"/>
                        <a:pt x="31" y="4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1" y="27"/>
                        <a:pt x="50" y="31"/>
                        <a:pt x="47" y="34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7" y="51"/>
                        <a:pt x="22" y="51"/>
                        <a:pt x="20" y="48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5"/>
                        <a:pt x="0" y="21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37" name="Freeform 155"/>
                <p:cNvSpPr>
                  <a:spLocks/>
                </p:cNvSpPr>
                <p:nvPr/>
              </p:nvSpPr>
              <p:spPr bwMode="auto">
                <a:xfrm>
                  <a:off x="1276" y="1682"/>
                  <a:ext cx="64" cy="65"/>
                </a:xfrm>
                <a:custGeom>
                  <a:avLst/>
                  <a:gdLst>
                    <a:gd name="T0" fmla="*/ 3 w 51"/>
                    <a:gd name="T1" fmla="*/ 18 h 51"/>
                    <a:gd name="T2" fmla="*/ 22 w 51"/>
                    <a:gd name="T3" fmla="*/ 3 h 51"/>
                    <a:gd name="T4" fmla="*/ 31 w 51"/>
                    <a:gd name="T5" fmla="*/ 3 h 51"/>
                    <a:gd name="T6" fmla="*/ 49 w 51"/>
                    <a:gd name="T7" fmla="*/ 24 h 51"/>
                    <a:gd name="T8" fmla="*/ 48 w 51"/>
                    <a:gd name="T9" fmla="*/ 33 h 51"/>
                    <a:gd name="T10" fmla="*/ 29 w 51"/>
                    <a:gd name="T11" fmla="*/ 49 h 51"/>
                    <a:gd name="T12" fmla="*/ 20 w 51"/>
                    <a:gd name="T13" fmla="*/ 48 h 51"/>
                    <a:gd name="T14" fmla="*/ 3 w 51"/>
                    <a:gd name="T15" fmla="*/ 28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29" y="1"/>
                        <a:pt x="31" y="3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51" y="27"/>
                        <a:pt x="51" y="31"/>
                        <a:pt x="48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7" y="51"/>
                        <a:pt x="22" y="51"/>
                        <a:pt x="20" y="48"/>
                      </a:cubicBezTo>
                      <a:cubicBezTo>
                        <a:pt x="3" y="28"/>
                        <a:pt x="3" y="28"/>
                        <a:pt x="3" y="28"/>
                      </a:cubicBezTo>
                      <a:cubicBezTo>
                        <a:pt x="0" y="25"/>
                        <a:pt x="1" y="21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38" name="Freeform 156"/>
                <p:cNvSpPr>
                  <a:spLocks/>
                </p:cNvSpPr>
                <p:nvPr/>
              </p:nvSpPr>
              <p:spPr bwMode="auto">
                <a:xfrm>
                  <a:off x="1315" y="1706"/>
                  <a:ext cx="90" cy="86"/>
                </a:xfrm>
                <a:custGeom>
                  <a:avLst/>
                  <a:gdLst>
                    <a:gd name="T0" fmla="*/ 3 w 71"/>
                    <a:gd name="T1" fmla="*/ 35 h 68"/>
                    <a:gd name="T2" fmla="*/ 41 w 71"/>
                    <a:gd name="T3" fmla="*/ 3 h 68"/>
                    <a:gd name="T4" fmla="*/ 52 w 71"/>
                    <a:gd name="T5" fmla="*/ 4 h 68"/>
                    <a:gd name="T6" fmla="*/ 68 w 71"/>
                    <a:gd name="T7" fmla="*/ 23 h 68"/>
                    <a:gd name="T8" fmla="*/ 67 w 71"/>
                    <a:gd name="T9" fmla="*/ 34 h 68"/>
                    <a:gd name="T10" fmla="*/ 29 w 71"/>
                    <a:gd name="T11" fmla="*/ 66 h 68"/>
                    <a:gd name="T12" fmla="*/ 19 w 71"/>
                    <a:gd name="T13" fmla="*/ 65 h 68"/>
                    <a:gd name="T14" fmla="*/ 2 w 71"/>
                    <a:gd name="T15" fmla="*/ 45 h 68"/>
                    <a:gd name="T16" fmla="*/ 3 w 71"/>
                    <a:gd name="T17" fmla="*/ 3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1" h="68">
                      <a:moveTo>
                        <a:pt x="3" y="35"/>
                      </a:moveTo>
                      <a:cubicBezTo>
                        <a:pt x="41" y="3"/>
                        <a:pt x="41" y="3"/>
                        <a:pt x="41" y="3"/>
                      </a:cubicBezTo>
                      <a:cubicBezTo>
                        <a:pt x="44" y="0"/>
                        <a:pt x="49" y="1"/>
                        <a:pt x="52" y="4"/>
                      </a:cubicBezTo>
                      <a:cubicBezTo>
                        <a:pt x="68" y="23"/>
                        <a:pt x="68" y="23"/>
                        <a:pt x="68" y="23"/>
                      </a:cubicBezTo>
                      <a:cubicBezTo>
                        <a:pt x="71" y="26"/>
                        <a:pt x="71" y="31"/>
                        <a:pt x="67" y="34"/>
                      </a:cubicBezTo>
                      <a:cubicBezTo>
                        <a:pt x="29" y="66"/>
                        <a:pt x="29" y="66"/>
                        <a:pt x="29" y="66"/>
                      </a:cubicBezTo>
                      <a:cubicBezTo>
                        <a:pt x="26" y="68"/>
                        <a:pt x="22" y="68"/>
                        <a:pt x="19" y="65"/>
                      </a:cubicBezTo>
                      <a:cubicBezTo>
                        <a:pt x="2" y="45"/>
                        <a:pt x="2" y="45"/>
                        <a:pt x="2" y="45"/>
                      </a:cubicBezTo>
                      <a:cubicBezTo>
                        <a:pt x="0" y="42"/>
                        <a:pt x="0" y="38"/>
                        <a:pt x="3" y="35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39" name="Freeform 157"/>
                <p:cNvSpPr>
                  <a:spLocks/>
                </p:cNvSpPr>
                <p:nvPr/>
              </p:nvSpPr>
              <p:spPr bwMode="auto">
                <a:xfrm>
                  <a:off x="1354" y="1744"/>
                  <a:ext cx="99" cy="95"/>
                </a:xfrm>
                <a:custGeom>
                  <a:avLst/>
                  <a:gdLst>
                    <a:gd name="T0" fmla="*/ 3 w 78"/>
                    <a:gd name="T1" fmla="*/ 41 h 75"/>
                    <a:gd name="T2" fmla="*/ 48 w 78"/>
                    <a:gd name="T3" fmla="*/ 3 h 75"/>
                    <a:gd name="T4" fmla="*/ 58 w 78"/>
                    <a:gd name="T5" fmla="*/ 4 h 75"/>
                    <a:gd name="T6" fmla="*/ 75 w 78"/>
                    <a:gd name="T7" fmla="*/ 23 h 75"/>
                    <a:gd name="T8" fmla="*/ 74 w 78"/>
                    <a:gd name="T9" fmla="*/ 34 h 75"/>
                    <a:gd name="T10" fmla="*/ 29 w 78"/>
                    <a:gd name="T11" fmla="*/ 72 h 75"/>
                    <a:gd name="T12" fmla="*/ 19 w 78"/>
                    <a:gd name="T13" fmla="*/ 71 h 75"/>
                    <a:gd name="T14" fmla="*/ 2 w 78"/>
                    <a:gd name="T15" fmla="*/ 51 h 75"/>
                    <a:gd name="T16" fmla="*/ 3 w 78"/>
                    <a:gd name="T17" fmla="*/ 41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8" h="75">
                      <a:moveTo>
                        <a:pt x="3" y="41"/>
                      </a:moveTo>
                      <a:cubicBezTo>
                        <a:pt x="48" y="3"/>
                        <a:pt x="48" y="3"/>
                        <a:pt x="48" y="3"/>
                      </a:cubicBezTo>
                      <a:cubicBezTo>
                        <a:pt x="51" y="0"/>
                        <a:pt x="56" y="1"/>
                        <a:pt x="58" y="4"/>
                      </a:cubicBezTo>
                      <a:cubicBezTo>
                        <a:pt x="75" y="23"/>
                        <a:pt x="75" y="23"/>
                        <a:pt x="75" y="23"/>
                      </a:cubicBezTo>
                      <a:cubicBezTo>
                        <a:pt x="78" y="26"/>
                        <a:pt x="77" y="31"/>
                        <a:pt x="74" y="34"/>
                      </a:cubicBezTo>
                      <a:cubicBezTo>
                        <a:pt x="29" y="72"/>
                        <a:pt x="29" y="72"/>
                        <a:pt x="29" y="72"/>
                      </a:cubicBezTo>
                      <a:cubicBezTo>
                        <a:pt x="26" y="75"/>
                        <a:pt x="21" y="74"/>
                        <a:pt x="19" y="71"/>
                      </a:cubicBezTo>
                      <a:cubicBezTo>
                        <a:pt x="2" y="51"/>
                        <a:pt x="2" y="51"/>
                        <a:pt x="2" y="51"/>
                      </a:cubicBezTo>
                      <a:cubicBezTo>
                        <a:pt x="0" y="48"/>
                        <a:pt x="0" y="44"/>
                        <a:pt x="3" y="4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40" name="Freeform 158"/>
                <p:cNvSpPr>
                  <a:spLocks/>
                </p:cNvSpPr>
                <p:nvPr/>
              </p:nvSpPr>
              <p:spPr bwMode="auto">
                <a:xfrm>
                  <a:off x="1392" y="1770"/>
                  <a:ext cx="124" cy="115"/>
                </a:xfrm>
                <a:custGeom>
                  <a:avLst/>
                  <a:gdLst>
                    <a:gd name="T0" fmla="*/ 4 w 98"/>
                    <a:gd name="T1" fmla="*/ 57 h 91"/>
                    <a:gd name="T2" fmla="*/ 68 w 98"/>
                    <a:gd name="T3" fmla="*/ 2 h 91"/>
                    <a:gd name="T4" fmla="*/ 79 w 98"/>
                    <a:gd name="T5" fmla="*/ 3 h 91"/>
                    <a:gd name="T6" fmla="*/ 95 w 98"/>
                    <a:gd name="T7" fmla="*/ 23 h 91"/>
                    <a:gd name="T8" fmla="*/ 95 w 98"/>
                    <a:gd name="T9" fmla="*/ 33 h 91"/>
                    <a:gd name="T10" fmla="*/ 30 w 98"/>
                    <a:gd name="T11" fmla="*/ 88 h 91"/>
                    <a:gd name="T12" fmla="*/ 20 w 98"/>
                    <a:gd name="T13" fmla="*/ 87 h 91"/>
                    <a:gd name="T14" fmla="*/ 3 w 98"/>
                    <a:gd name="T15" fmla="*/ 67 h 91"/>
                    <a:gd name="T16" fmla="*/ 4 w 98"/>
                    <a:gd name="T17" fmla="*/ 57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8" h="91">
                      <a:moveTo>
                        <a:pt x="4" y="57"/>
                      </a:moveTo>
                      <a:cubicBezTo>
                        <a:pt x="68" y="2"/>
                        <a:pt x="68" y="2"/>
                        <a:pt x="68" y="2"/>
                      </a:cubicBezTo>
                      <a:cubicBezTo>
                        <a:pt x="71" y="0"/>
                        <a:pt x="76" y="0"/>
                        <a:pt x="79" y="3"/>
                      </a:cubicBezTo>
                      <a:cubicBezTo>
                        <a:pt x="95" y="23"/>
                        <a:pt x="95" y="23"/>
                        <a:pt x="95" y="23"/>
                      </a:cubicBezTo>
                      <a:cubicBezTo>
                        <a:pt x="98" y="26"/>
                        <a:pt x="98" y="30"/>
                        <a:pt x="95" y="33"/>
                      </a:cubicBezTo>
                      <a:cubicBezTo>
                        <a:pt x="30" y="88"/>
                        <a:pt x="30" y="88"/>
                        <a:pt x="30" y="88"/>
                      </a:cubicBezTo>
                      <a:cubicBezTo>
                        <a:pt x="27" y="91"/>
                        <a:pt x="22" y="90"/>
                        <a:pt x="20" y="87"/>
                      </a:cubicBezTo>
                      <a:cubicBezTo>
                        <a:pt x="3" y="67"/>
                        <a:pt x="3" y="67"/>
                        <a:pt x="3" y="67"/>
                      </a:cubicBezTo>
                      <a:cubicBezTo>
                        <a:pt x="0" y="64"/>
                        <a:pt x="1" y="60"/>
                        <a:pt x="4" y="5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41" name="Freeform 159"/>
                <p:cNvSpPr>
                  <a:spLocks/>
                </p:cNvSpPr>
                <p:nvPr/>
              </p:nvSpPr>
              <p:spPr bwMode="auto">
                <a:xfrm>
                  <a:off x="1431" y="1856"/>
                  <a:ext cx="76" cy="74"/>
                </a:xfrm>
                <a:custGeom>
                  <a:avLst/>
                  <a:gdLst>
                    <a:gd name="T0" fmla="*/ 3 w 60"/>
                    <a:gd name="T1" fmla="*/ 25 h 59"/>
                    <a:gd name="T2" fmla="*/ 30 w 60"/>
                    <a:gd name="T3" fmla="*/ 3 h 59"/>
                    <a:gd name="T4" fmla="*/ 40 w 60"/>
                    <a:gd name="T5" fmla="*/ 3 h 59"/>
                    <a:gd name="T6" fmla="*/ 57 w 60"/>
                    <a:gd name="T7" fmla="*/ 23 h 59"/>
                    <a:gd name="T8" fmla="*/ 56 w 60"/>
                    <a:gd name="T9" fmla="*/ 33 h 59"/>
                    <a:gd name="T10" fmla="*/ 29 w 60"/>
                    <a:gd name="T11" fmla="*/ 56 h 59"/>
                    <a:gd name="T12" fmla="*/ 19 w 60"/>
                    <a:gd name="T13" fmla="*/ 55 h 59"/>
                    <a:gd name="T14" fmla="*/ 2 w 60"/>
                    <a:gd name="T15" fmla="*/ 36 h 59"/>
                    <a:gd name="T16" fmla="*/ 3 w 60"/>
                    <a:gd name="T17" fmla="*/ 25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0" h="59">
                      <a:moveTo>
                        <a:pt x="3" y="25"/>
                      </a:moveTo>
                      <a:cubicBezTo>
                        <a:pt x="30" y="3"/>
                        <a:pt x="30" y="3"/>
                        <a:pt x="30" y="3"/>
                      </a:cubicBezTo>
                      <a:cubicBezTo>
                        <a:pt x="33" y="0"/>
                        <a:pt x="38" y="0"/>
                        <a:pt x="40" y="3"/>
                      </a:cubicBezTo>
                      <a:cubicBezTo>
                        <a:pt x="57" y="23"/>
                        <a:pt x="57" y="23"/>
                        <a:pt x="57" y="23"/>
                      </a:cubicBezTo>
                      <a:cubicBezTo>
                        <a:pt x="60" y="26"/>
                        <a:pt x="59" y="31"/>
                        <a:pt x="56" y="33"/>
                      </a:cubicBezTo>
                      <a:cubicBezTo>
                        <a:pt x="29" y="56"/>
                        <a:pt x="29" y="56"/>
                        <a:pt x="29" y="56"/>
                      </a:cubicBezTo>
                      <a:cubicBezTo>
                        <a:pt x="26" y="59"/>
                        <a:pt x="22" y="58"/>
                        <a:pt x="19" y="55"/>
                      </a:cubicBezTo>
                      <a:cubicBezTo>
                        <a:pt x="2" y="36"/>
                        <a:pt x="2" y="36"/>
                        <a:pt x="2" y="36"/>
                      </a:cubicBezTo>
                      <a:cubicBezTo>
                        <a:pt x="0" y="33"/>
                        <a:pt x="0" y="28"/>
                        <a:pt x="3" y="25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42" name="Freeform 160"/>
                <p:cNvSpPr>
                  <a:spLocks/>
                </p:cNvSpPr>
                <p:nvPr/>
              </p:nvSpPr>
              <p:spPr bwMode="auto">
                <a:xfrm>
                  <a:off x="1383" y="1670"/>
                  <a:ext cx="66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2 w 52"/>
                    <a:gd name="T3" fmla="*/ 2 h 52"/>
                    <a:gd name="T4" fmla="*/ 32 w 52"/>
                    <a:gd name="T5" fmla="*/ 3 h 52"/>
                    <a:gd name="T6" fmla="*/ 49 w 52"/>
                    <a:gd name="T7" fmla="*/ 23 h 52"/>
                    <a:gd name="T8" fmla="*/ 48 w 52"/>
                    <a:gd name="T9" fmla="*/ 33 h 52"/>
                    <a:gd name="T10" fmla="*/ 29 w 52"/>
                    <a:gd name="T11" fmla="*/ 49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5" y="0"/>
                        <a:pt x="30" y="0"/>
                        <a:pt x="32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2" y="26"/>
                        <a:pt x="51" y="30"/>
                        <a:pt x="48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2"/>
                        <a:pt x="21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43" name="Freeform 161"/>
                <p:cNvSpPr>
                  <a:spLocks/>
                </p:cNvSpPr>
                <p:nvPr/>
              </p:nvSpPr>
              <p:spPr bwMode="auto">
                <a:xfrm>
                  <a:off x="1430" y="1629"/>
                  <a:ext cx="66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44" name="Freeform 162"/>
                <p:cNvSpPr>
                  <a:spLocks/>
                </p:cNvSpPr>
                <p:nvPr/>
              </p:nvSpPr>
              <p:spPr bwMode="auto">
                <a:xfrm>
                  <a:off x="1477" y="1589"/>
                  <a:ext cx="65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30 w 52"/>
                    <a:gd name="T11" fmla="*/ 50 h 53"/>
                    <a:gd name="T12" fmla="*/ 20 w 52"/>
                    <a:gd name="T13" fmla="*/ 49 h 53"/>
                    <a:gd name="T14" fmla="*/ 3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3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45" name="Freeform 163"/>
                <p:cNvSpPr>
                  <a:spLocks/>
                </p:cNvSpPr>
                <p:nvPr/>
              </p:nvSpPr>
              <p:spPr bwMode="auto">
                <a:xfrm>
                  <a:off x="1523" y="1550"/>
                  <a:ext cx="67" cy="65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49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0"/>
                        <a:pt x="49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46" name="Freeform 164"/>
                <p:cNvSpPr>
                  <a:spLocks/>
                </p:cNvSpPr>
                <p:nvPr/>
              </p:nvSpPr>
              <p:spPr bwMode="auto">
                <a:xfrm>
                  <a:off x="1571" y="1509"/>
                  <a:ext cx="66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47" name="Freeform 165"/>
                <p:cNvSpPr>
                  <a:spLocks/>
                </p:cNvSpPr>
                <p:nvPr/>
              </p:nvSpPr>
              <p:spPr bwMode="auto">
                <a:xfrm>
                  <a:off x="1618" y="1469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30 w 52"/>
                    <a:gd name="T11" fmla="*/ 50 h 53"/>
                    <a:gd name="T12" fmla="*/ 20 w 52"/>
                    <a:gd name="T13" fmla="*/ 49 h 53"/>
                    <a:gd name="T14" fmla="*/ 3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3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48" name="Freeform 166"/>
                <p:cNvSpPr>
                  <a:spLocks/>
                </p:cNvSpPr>
                <p:nvPr/>
              </p:nvSpPr>
              <p:spPr bwMode="auto">
                <a:xfrm>
                  <a:off x="1665" y="1430"/>
                  <a:ext cx="67" cy="65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49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0"/>
                        <a:pt x="49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49" name="Freeform 167"/>
                <p:cNvSpPr>
                  <a:spLocks/>
                </p:cNvSpPr>
                <p:nvPr/>
              </p:nvSpPr>
              <p:spPr bwMode="auto">
                <a:xfrm>
                  <a:off x="1713" y="1389"/>
                  <a:ext cx="66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50" name="Freeform 168"/>
                <p:cNvSpPr>
                  <a:spLocks/>
                </p:cNvSpPr>
                <p:nvPr/>
              </p:nvSpPr>
              <p:spPr bwMode="auto">
                <a:xfrm>
                  <a:off x="1760" y="1349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30 w 52"/>
                    <a:gd name="T11" fmla="*/ 50 h 53"/>
                    <a:gd name="T12" fmla="*/ 20 w 52"/>
                    <a:gd name="T13" fmla="*/ 49 h 53"/>
                    <a:gd name="T14" fmla="*/ 3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3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51" name="Freeform 169"/>
                <p:cNvSpPr>
                  <a:spLocks/>
                </p:cNvSpPr>
                <p:nvPr/>
              </p:nvSpPr>
              <p:spPr bwMode="auto">
                <a:xfrm>
                  <a:off x="1807" y="1310"/>
                  <a:ext cx="67" cy="65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49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0"/>
                        <a:pt x="49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52" name="Freeform 170"/>
                <p:cNvSpPr>
                  <a:spLocks/>
                </p:cNvSpPr>
                <p:nvPr/>
              </p:nvSpPr>
              <p:spPr bwMode="auto">
                <a:xfrm>
                  <a:off x="1855" y="1269"/>
                  <a:ext cx="65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53" name="Freeform 171"/>
                <p:cNvSpPr>
                  <a:spLocks/>
                </p:cNvSpPr>
                <p:nvPr/>
              </p:nvSpPr>
              <p:spPr bwMode="auto">
                <a:xfrm>
                  <a:off x="1901" y="1229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30 w 52"/>
                    <a:gd name="T11" fmla="*/ 50 h 53"/>
                    <a:gd name="T12" fmla="*/ 20 w 52"/>
                    <a:gd name="T13" fmla="*/ 49 h 53"/>
                    <a:gd name="T14" fmla="*/ 3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3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54" name="Freeform 172"/>
                <p:cNvSpPr>
                  <a:spLocks/>
                </p:cNvSpPr>
                <p:nvPr/>
              </p:nvSpPr>
              <p:spPr bwMode="auto">
                <a:xfrm>
                  <a:off x="1435" y="1704"/>
                  <a:ext cx="66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2 w 52"/>
                    <a:gd name="T3" fmla="*/ 2 h 52"/>
                    <a:gd name="T4" fmla="*/ 32 w 52"/>
                    <a:gd name="T5" fmla="*/ 3 h 52"/>
                    <a:gd name="T6" fmla="*/ 49 w 52"/>
                    <a:gd name="T7" fmla="*/ 23 h 52"/>
                    <a:gd name="T8" fmla="*/ 48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5" y="0"/>
                        <a:pt x="30" y="0"/>
                        <a:pt x="32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2" y="26"/>
                        <a:pt x="51" y="31"/>
                        <a:pt x="48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55" name="Freeform 173"/>
                <p:cNvSpPr>
                  <a:spLocks/>
                </p:cNvSpPr>
                <p:nvPr/>
              </p:nvSpPr>
              <p:spPr bwMode="auto">
                <a:xfrm>
                  <a:off x="1482" y="1663"/>
                  <a:ext cx="65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2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3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56" name="Freeform 174"/>
                <p:cNvSpPr>
                  <a:spLocks/>
                </p:cNvSpPr>
                <p:nvPr/>
              </p:nvSpPr>
              <p:spPr bwMode="auto">
                <a:xfrm>
                  <a:off x="1528" y="1624"/>
                  <a:ext cx="66" cy="66"/>
                </a:xfrm>
                <a:custGeom>
                  <a:avLst/>
                  <a:gdLst>
                    <a:gd name="T0" fmla="*/ 4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30 w 52"/>
                    <a:gd name="T11" fmla="*/ 49 h 52"/>
                    <a:gd name="T12" fmla="*/ 20 w 52"/>
                    <a:gd name="T13" fmla="*/ 49 h 52"/>
                    <a:gd name="T14" fmla="*/ 3 w 52"/>
                    <a:gd name="T15" fmla="*/ 29 h 52"/>
                    <a:gd name="T16" fmla="*/ 4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0"/>
                        <a:pt x="49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57" name="Freeform 175"/>
                <p:cNvSpPr>
                  <a:spLocks/>
                </p:cNvSpPr>
                <p:nvPr/>
              </p:nvSpPr>
              <p:spPr bwMode="auto">
                <a:xfrm>
                  <a:off x="1577" y="1584"/>
                  <a:ext cx="65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2 w 52"/>
                    <a:gd name="T3" fmla="*/ 2 h 52"/>
                    <a:gd name="T4" fmla="*/ 32 w 52"/>
                    <a:gd name="T5" fmla="*/ 3 h 52"/>
                    <a:gd name="T6" fmla="*/ 49 w 52"/>
                    <a:gd name="T7" fmla="*/ 23 h 52"/>
                    <a:gd name="T8" fmla="*/ 48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5" y="0"/>
                        <a:pt x="30" y="0"/>
                        <a:pt x="32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2" y="26"/>
                        <a:pt x="51" y="31"/>
                        <a:pt x="48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1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58" name="Freeform 176"/>
                <p:cNvSpPr>
                  <a:spLocks/>
                </p:cNvSpPr>
                <p:nvPr/>
              </p:nvSpPr>
              <p:spPr bwMode="auto">
                <a:xfrm>
                  <a:off x="1623" y="1543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2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3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59" name="Freeform 177"/>
                <p:cNvSpPr>
                  <a:spLocks/>
                </p:cNvSpPr>
                <p:nvPr/>
              </p:nvSpPr>
              <p:spPr bwMode="auto">
                <a:xfrm>
                  <a:off x="1670" y="1504"/>
                  <a:ext cx="66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30 w 52"/>
                    <a:gd name="T11" fmla="*/ 49 h 52"/>
                    <a:gd name="T12" fmla="*/ 20 w 52"/>
                    <a:gd name="T13" fmla="*/ 49 h 52"/>
                    <a:gd name="T14" fmla="*/ 3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0"/>
                        <a:pt x="49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60" name="Freeform 178"/>
                <p:cNvSpPr>
                  <a:spLocks/>
                </p:cNvSpPr>
                <p:nvPr/>
              </p:nvSpPr>
              <p:spPr bwMode="auto">
                <a:xfrm>
                  <a:off x="1717" y="1464"/>
                  <a:ext cx="67" cy="66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1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61" name="Freeform 179"/>
                <p:cNvSpPr>
                  <a:spLocks/>
                </p:cNvSpPr>
                <p:nvPr/>
              </p:nvSpPr>
              <p:spPr bwMode="auto">
                <a:xfrm>
                  <a:off x="1765" y="1423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2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3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62" name="Freeform 180"/>
                <p:cNvSpPr>
                  <a:spLocks/>
                </p:cNvSpPr>
                <p:nvPr/>
              </p:nvSpPr>
              <p:spPr bwMode="auto">
                <a:xfrm>
                  <a:off x="1812" y="1384"/>
                  <a:ext cx="65" cy="66"/>
                </a:xfrm>
                <a:custGeom>
                  <a:avLst/>
                  <a:gdLst>
                    <a:gd name="T0" fmla="*/ 4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30 w 52"/>
                    <a:gd name="T11" fmla="*/ 49 h 52"/>
                    <a:gd name="T12" fmla="*/ 20 w 52"/>
                    <a:gd name="T13" fmla="*/ 49 h 52"/>
                    <a:gd name="T14" fmla="*/ 3 w 52"/>
                    <a:gd name="T15" fmla="*/ 29 h 52"/>
                    <a:gd name="T16" fmla="*/ 4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0"/>
                        <a:pt x="49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63" name="Freeform 181"/>
                <p:cNvSpPr>
                  <a:spLocks/>
                </p:cNvSpPr>
                <p:nvPr/>
              </p:nvSpPr>
              <p:spPr bwMode="auto">
                <a:xfrm>
                  <a:off x="1858" y="1344"/>
                  <a:ext cx="67" cy="65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1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64" name="Freeform 182"/>
                <p:cNvSpPr>
                  <a:spLocks/>
                </p:cNvSpPr>
                <p:nvPr/>
              </p:nvSpPr>
              <p:spPr bwMode="auto">
                <a:xfrm>
                  <a:off x="1906" y="1303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2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3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65" name="Freeform 183"/>
                <p:cNvSpPr>
                  <a:spLocks/>
                </p:cNvSpPr>
                <p:nvPr/>
              </p:nvSpPr>
              <p:spPr bwMode="auto">
                <a:xfrm>
                  <a:off x="1498" y="1728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2 w 52"/>
                    <a:gd name="T3" fmla="*/ 3 h 53"/>
                    <a:gd name="T4" fmla="*/ 32 w 52"/>
                    <a:gd name="T5" fmla="*/ 4 h 53"/>
                    <a:gd name="T6" fmla="*/ 49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2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30" y="1"/>
                        <a:pt x="32" y="4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3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66" name="Freeform 184"/>
                <p:cNvSpPr>
                  <a:spLocks/>
                </p:cNvSpPr>
                <p:nvPr/>
              </p:nvSpPr>
              <p:spPr bwMode="auto">
                <a:xfrm>
                  <a:off x="1545" y="1689"/>
                  <a:ext cx="66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3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7" y="52"/>
                        <a:pt x="22" y="52"/>
                        <a:pt x="19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67" name="Freeform 185"/>
                <p:cNvSpPr>
                  <a:spLocks/>
                </p:cNvSpPr>
                <p:nvPr/>
              </p:nvSpPr>
              <p:spPr bwMode="auto">
                <a:xfrm>
                  <a:off x="1592" y="1648"/>
                  <a:ext cx="67" cy="66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3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1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2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68" name="Freeform 186"/>
                <p:cNvSpPr>
                  <a:spLocks/>
                </p:cNvSpPr>
                <p:nvPr/>
              </p:nvSpPr>
              <p:spPr bwMode="auto">
                <a:xfrm>
                  <a:off x="1640" y="1608"/>
                  <a:ext cx="65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2 w 52"/>
                    <a:gd name="T3" fmla="*/ 3 h 53"/>
                    <a:gd name="T4" fmla="*/ 32 w 52"/>
                    <a:gd name="T5" fmla="*/ 4 h 53"/>
                    <a:gd name="T6" fmla="*/ 49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2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30" y="1"/>
                        <a:pt x="32" y="4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3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69" name="Freeform 187"/>
                <p:cNvSpPr>
                  <a:spLocks/>
                </p:cNvSpPr>
                <p:nvPr/>
              </p:nvSpPr>
              <p:spPr bwMode="auto">
                <a:xfrm>
                  <a:off x="1686" y="1569"/>
                  <a:ext cx="66" cy="65"/>
                </a:xfrm>
                <a:custGeom>
                  <a:avLst/>
                  <a:gdLst>
                    <a:gd name="T0" fmla="*/ 3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3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70" name="Freeform 188"/>
                <p:cNvSpPr>
                  <a:spLocks/>
                </p:cNvSpPr>
                <p:nvPr/>
              </p:nvSpPr>
              <p:spPr bwMode="auto">
                <a:xfrm>
                  <a:off x="1733" y="1528"/>
                  <a:ext cx="67" cy="66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3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1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2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71" name="Freeform 189"/>
                <p:cNvSpPr>
                  <a:spLocks/>
                </p:cNvSpPr>
                <p:nvPr/>
              </p:nvSpPr>
              <p:spPr bwMode="auto">
                <a:xfrm>
                  <a:off x="1781" y="1488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2 w 52"/>
                    <a:gd name="T3" fmla="*/ 3 h 53"/>
                    <a:gd name="T4" fmla="*/ 32 w 52"/>
                    <a:gd name="T5" fmla="*/ 4 h 53"/>
                    <a:gd name="T6" fmla="*/ 49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2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30" y="1"/>
                        <a:pt x="32" y="4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3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72" name="Freeform 190"/>
                <p:cNvSpPr>
                  <a:spLocks/>
                </p:cNvSpPr>
                <p:nvPr/>
              </p:nvSpPr>
              <p:spPr bwMode="auto">
                <a:xfrm>
                  <a:off x="1828" y="1449"/>
                  <a:ext cx="66" cy="65"/>
                </a:xfrm>
                <a:custGeom>
                  <a:avLst/>
                  <a:gdLst>
                    <a:gd name="T0" fmla="*/ 3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3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73" name="Freeform 191"/>
                <p:cNvSpPr>
                  <a:spLocks/>
                </p:cNvSpPr>
                <p:nvPr/>
              </p:nvSpPr>
              <p:spPr bwMode="auto">
                <a:xfrm>
                  <a:off x="1875" y="1408"/>
                  <a:ext cx="67" cy="66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3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1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2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74" name="Freeform 192"/>
                <p:cNvSpPr>
                  <a:spLocks/>
                </p:cNvSpPr>
                <p:nvPr/>
              </p:nvSpPr>
              <p:spPr bwMode="auto">
                <a:xfrm>
                  <a:off x="1923" y="1368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2 w 52"/>
                    <a:gd name="T3" fmla="*/ 3 h 53"/>
                    <a:gd name="T4" fmla="*/ 32 w 52"/>
                    <a:gd name="T5" fmla="*/ 4 h 53"/>
                    <a:gd name="T6" fmla="*/ 49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2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30" y="1"/>
                        <a:pt x="32" y="4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3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75" name="Freeform 193"/>
                <p:cNvSpPr>
                  <a:spLocks/>
                </p:cNvSpPr>
                <p:nvPr/>
              </p:nvSpPr>
              <p:spPr bwMode="auto">
                <a:xfrm>
                  <a:off x="1970" y="1311"/>
                  <a:ext cx="86" cy="83"/>
                </a:xfrm>
                <a:custGeom>
                  <a:avLst/>
                  <a:gdLst>
                    <a:gd name="T0" fmla="*/ 3 w 68"/>
                    <a:gd name="T1" fmla="*/ 33 h 66"/>
                    <a:gd name="T2" fmla="*/ 39 w 68"/>
                    <a:gd name="T3" fmla="*/ 3 h 66"/>
                    <a:gd name="T4" fmla="*/ 49 w 68"/>
                    <a:gd name="T5" fmla="*/ 4 h 66"/>
                    <a:gd name="T6" fmla="*/ 66 w 68"/>
                    <a:gd name="T7" fmla="*/ 23 h 66"/>
                    <a:gd name="T8" fmla="*/ 65 w 68"/>
                    <a:gd name="T9" fmla="*/ 34 h 66"/>
                    <a:gd name="T10" fmla="*/ 30 w 68"/>
                    <a:gd name="T11" fmla="*/ 63 h 66"/>
                    <a:gd name="T12" fmla="*/ 19 w 68"/>
                    <a:gd name="T13" fmla="*/ 63 h 66"/>
                    <a:gd name="T14" fmla="*/ 3 w 68"/>
                    <a:gd name="T15" fmla="*/ 43 h 66"/>
                    <a:gd name="T16" fmla="*/ 3 w 68"/>
                    <a:gd name="T17" fmla="*/ 33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8" h="66">
                      <a:moveTo>
                        <a:pt x="3" y="33"/>
                      </a:moveTo>
                      <a:cubicBezTo>
                        <a:pt x="39" y="3"/>
                        <a:pt x="39" y="3"/>
                        <a:pt x="39" y="3"/>
                      </a:cubicBezTo>
                      <a:cubicBezTo>
                        <a:pt x="42" y="0"/>
                        <a:pt x="46" y="1"/>
                        <a:pt x="49" y="4"/>
                      </a:cubicBezTo>
                      <a:cubicBezTo>
                        <a:pt x="66" y="23"/>
                        <a:pt x="66" y="23"/>
                        <a:pt x="66" y="23"/>
                      </a:cubicBezTo>
                      <a:cubicBezTo>
                        <a:pt x="68" y="27"/>
                        <a:pt x="68" y="31"/>
                        <a:pt x="65" y="34"/>
                      </a:cubicBezTo>
                      <a:cubicBezTo>
                        <a:pt x="30" y="63"/>
                        <a:pt x="30" y="63"/>
                        <a:pt x="30" y="63"/>
                      </a:cubicBezTo>
                      <a:cubicBezTo>
                        <a:pt x="27" y="66"/>
                        <a:pt x="22" y="66"/>
                        <a:pt x="19" y="63"/>
                      </a:cubicBezTo>
                      <a:cubicBezTo>
                        <a:pt x="3" y="43"/>
                        <a:pt x="3" y="43"/>
                        <a:pt x="3" y="43"/>
                      </a:cubicBezTo>
                      <a:cubicBezTo>
                        <a:pt x="0" y="40"/>
                        <a:pt x="0" y="35"/>
                        <a:pt x="3" y="33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76" name="Freeform 194"/>
                <p:cNvSpPr>
                  <a:spLocks/>
                </p:cNvSpPr>
                <p:nvPr/>
              </p:nvSpPr>
              <p:spPr bwMode="auto">
                <a:xfrm>
                  <a:off x="1488" y="1815"/>
                  <a:ext cx="67" cy="66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1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77" name="Freeform 195"/>
                <p:cNvSpPr>
                  <a:spLocks/>
                </p:cNvSpPr>
                <p:nvPr/>
              </p:nvSpPr>
              <p:spPr bwMode="auto">
                <a:xfrm>
                  <a:off x="1536" y="1775"/>
                  <a:ext cx="66" cy="65"/>
                </a:xfrm>
                <a:custGeom>
                  <a:avLst/>
                  <a:gdLst>
                    <a:gd name="T0" fmla="*/ 3 w 52"/>
                    <a:gd name="T1" fmla="*/ 19 h 52"/>
                    <a:gd name="T2" fmla="*/ 22 w 52"/>
                    <a:gd name="T3" fmla="*/ 3 h 52"/>
                    <a:gd name="T4" fmla="*/ 32 w 52"/>
                    <a:gd name="T5" fmla="*/ 3 h 52"/>
                    <a:gd name="T6" fmla="*/ 49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30" y="0"/>
                        <a:pt x="32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78" name="Freeform 196"/>
                <p:cNvSpPr>
                  <a:spLocks/>
                </p:cNvSpPr>
                <p:nvPr/>
              </p:nvSpPr>
              <p:spPr bwMode="auto">
                <a:xfrm>
                  <a:off x="1583" y="1734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30 w 52"/>
                    <a:gd name="T11" fmla="*/ 50 h 53"/>
                    <a:gd name="T12" fmla="*/ 20 w 52"/>
                    <a:gd name="T13" fmla="*/ 49 h 53"/>
                    <a:gd name="T14" fmla="*/ 3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3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79" name="Freeform 197"/>
                <p:cNvSpPr>
                  <a:spLocks/>
                </p:cNvSpPr>
                <p:nvPr/>
              </p:nvSpPr>
              <p:spPr bwMode="auto">
                <a:xfrm>
                  <a:off x="1630" y="1695"/>
                  <a:ext cx="67" cy="66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1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80" name="Freeform 198"/>
                <p:cNvSpPr>
                  <a:spLocks/>
                </p:cNvSpPr>
                <p:nvPr/>
              </p:nvSpPr>
              <p:spPr bwMode="auto">
                <a:xfrm>
                  <a:off x="1678" y="1655"/>
                  <a:ext cx="65" cy="65"/>
                </a:xfrm>
                <a:custGeom>
                  <a:avLst/>
                  <a:gdLst>
                    <a:gd name="T0" fmla="*/ 3 w 52"/>
                    <a:gd name="T1" fmla="*/ 19 h 52"/>
                    <a:gd name="T2" fmla="*/ 22 w 52"/>
                    <a:gd name="T3" fmla="*/ 3 h 52"/>
                    <a:gd name="T4" fmla="*/ 32 w 52"/>
                    <a:gd name="T5" fmla="*/ 3 h 52"/>
                    <a:gd name="T6" fmla="*/ 49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30" y="0"/>
                        <a:pt x="32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81" name="Freeform 199"/>
                <p:cNvSpPr>
                  <a:spLocks/>
                </p:cNvSpPr>
                <p:nvPr/>
              </p:nvSpPr>
              <p:spPr bwMode="auto">
                <a:xfrm>
                  <a:off x="1724" y="1614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20 w 52"/>
                    <a:gd name="T13" fmla="*/ 49 h 53"/>
                    <a:gd name="T14" fmla="*/ 3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7" y="53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82" name="Freeform 200"/>
                <p:cNvSpPr>
                  <a:spLocks/>
                </p:cNvSpPr>
                <p:nvPr/>
              </p:nvSpPr>
              <p:spPr bwMode="auto">
                <a:xfrm>
                  <a:off x="1771" y="1575"/>
                  <a:ext cx="67" cy="66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1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83" name="Freeform 201"/>
                <p:cNvSpPr>
                  <a:spLocks/>
                </p:cNvSpPr>
                <p:nvPr/>
              </p:nvSpPr>
              <p:spPr bwMode="auto">
                <a:xfrm>
                  <a:off x="1819" y="1535"/>
                  <a:ext cx="66" cy="65"/>
                </a:xfrm>
                <a:custGeom>
                  <a:avLst/>
                  <a:gdLst>
                    <a:gd name="T0" fmla="*/ 3 w 52"/>
                    <a:gd name="T1" fmla="*/ 19 h 52"/>
                    <a:gd name="T2" fmla="*/ 22 w 52"/>
                    <a:gd name="T3" fmla="*/ 3 h 52"/>
                    <a:gd name="T4" fmla="*/ 32 w 52"/>
                    <a:gd name="T5" fmla="*/ 3 h 52"/>
                    <a:gd name="T6" fmla="*/ 49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30" y="0"/>
                        <a:pt x="32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84" name="Freeform 202"/>
                <p:cNvSpPr>
                  <a:spLocks/>
                </p:cNvSpPr>
                <p:nvPr/>
              </p:nvSpPr>
              <p:spPr bwMode="auto">
                <a:xfrm>
                  <a:off x="1866" y="1494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3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7" y="53"/>
                        <a:pt x="22" y="52"/>
                        <a:pt x="19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85" name="Freeform 203"/>
                <p:cNvSpPr>
                  <a:spLocks/>
                </p:cNvSpPr>
                <p:nvPr/>
              </p:nvSpPr>
              <p:spPr bwMode="auto">
                <a:xfrm>
                  <a:off x="1913" y="1455"/>
                  <a:ext cx="67" cy="66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0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86" name="Freeform 204"/>
                <p:cNvSpPr>
                  <a:spLocks/>
                </p:cNvSpPr>
                <p:nvPr/>
              </p:nvSpPr>
              <p:spPr bwMode="auto">
                <a:xfrm>
                  <a:off x="1961" y="1398"/>
                  <a:ext cx="86" cy="82"/>
                </a:xfrm>
                <a:custGeom>
                  <a:avLst/>
                  <a:gdLst>
                    <a:gd name="T0" fmla="*/ 3 w 68"/>
                    <a:gd name="T1" fmla="*/ 32 h 65"/>
                    <a:gd name="T2" fmla="*/ 38 w 68"/>
                    <a:gd name="T3" fmla="*/ 2 h 65"/>
                    <a:gd name="T4" fmla="*/ 48 w 68"/>
                    <a:gd name="T5" fmla="*/ 3 h 65"/>
                    <a:gd name="T6" fmla="*/ 65 w 68"/>
                    <a:gd name="T7" fmla="*/ 23 h 65"/>
                    <a:gd name="T8" fmla="*/ 64 w 68"/>
                    <a:gd name="T9" fmla="*/ 33 h 65"/>
                    <a:gd name="T10" fmla="*/ 29 w 68"/>
                    <a:gd name="T11" fmla="*/ 63 h 65"/>
                    <a:gd name="T12" fmla="*/ 19 w 68"/>
                    <a:gd name="T13" fmla="*/ 62 h 65"/>
                    <a:gd name="T14" fmla="*/ 2 w 68"/>
                    <a:gd name="T15" fmla="*/ 42 h 65"/>
                    <a:gd name="T16" fmla="*/ 3 w 68"/>
                    <a:gd name="T17" fmla="*/ 32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8" h="65">
                      <a:moveTo>
                        <a:pt x="3" y="32"/>
                      </a:moveTo>
                      <a:cubicBezTo>
                        <a:pt x="38" y="2"/>
                        <a:pt x="38" y="2"/>
                        <a:pt x="38" y="2"/>
                      </a:cubicBezTo>
                      <a:cubicBezTo>
                        <a:pt x="41" y="0"/>
                        <a:pt x="46" y="0"/>
                        <a:pt x="48" y="3"/>
                      </a:cubicBezTo>
                      <a:cubicBezTo>
                        <a:pt x="65" y="23"/>
                        <a:pt x="65" y="23"/>
                        <a:pt x="65" y="23"/>
                      </a:cubicBezTo>
                      <a:cubicBezTo>
                        <a:pt x="68" y="26"/>
                        <a:pt x="67" y="30"/>
                        <a:pt x="64" y="33"/>
                      </a:cubicBezTo>
                      <a:cubicBezTo>
                        <a:pt x="29" y="63"/>
                        <a:pt x="29" y="63"/>
                        <a:pt x="29" y="63"/>
                      </a:cubicBezTo>
                      <a:cubicBezTo>
                        <a:pt x="26" y="65"/>
                        <a:pt x="22" y="65"/>
                        <a:pt x="19" y="62"/>
                      </a:cubicBezTo>
                      <a:cubicBezTo>
                        <a:pt x="2" y="42"/>
                        <a:pt x="2" y="42"/>
                        <a:pt x="2" y="42"/>
                      </a:cubicBezTo>
                      <a:cubicBezTo>
                        <a:pt x="0" y="39"/>
                        <a:pt x="0" y="35"/>
                        <a:pt x="3" y="32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</p:grpSp>
          <p:grpSp>
            <p:nvGrpSpPr>
              <p:cNvPr id="455" name="Group 406"/>
              <p:cNvGrpSpPr>
                <a:grpSpLocks/>
              </p:cNvGrpSpPr>
              <p:nvPr/>
            </p:nvGrpSpPr>
            <p:grpSpPr bwMode="auto">
              <a:xfrm>
                <a:off x="42" y="81"/>
                <a:ext cx="3758" cy="3606"/>
                <a:chOff x="42" y="81"/>
                <a:chExt cx="3758" cy="3606"/>
              </a:xfrm>
            </p:grpSpPr>
            <p:sp>
              <p:nvSpPr>
                <p:cNvPr id="487" name="Freeform 206"/>
                <p:cNvSpPr>
                  <a:spLocks/>
                </p:cNvSpPr>
                <p:nvPr/>
              </p:nvSpPr>
              <p:spPr bwMode="auto">
                <a:xfrm>
                  <a:off x="2030" y="1356"/>
                  <a:ext cx="65" cy="66"/>
                </a:xfrm>
                <a:custGeom>
                  <a:avLst/>
                  <a:gdLst>
                    <a:gd name="T0" fmla="*/ 3 w 51"/>
                    <a:gd name="T1" fmla="*/ 18 h 52"/>
                    <a:gd name="T2" fmla="*/ 22 w 51"/>
                    <a:gd name="T3" fmla="*/ 3 h 52"/>
                    <a:gd name="T4" fmla="*/ 31 w 51"/>
                    <a:gd name="T5" fmla="*/ 3 h 52"/>
                    <a:gd name="T6" fmla="*/ 48 w 51"/>
                    <a:gd name="T7" fmla="*/ 24 h 52"/>
                    <a:gd name="T8" fmla="*/ 48 w 51"/>
                    <a:gd name="T9" fmla="*/ 33 h 52"/>
                    <a:gd name="T10" fmla="*/ 29 w 51"/>
                    <a:gd name="T11" fmla="*/ 49 h 52"/>
                    <a:gd name="T12" fmla="*/ 20 w 51"/>
                    <a:gd name="T13" fmla="*/ 48 h 52"/>
                    <a:gd name="T14" fmla="*/ 2 w 51"/>
                    <a:gd name="T15" fmla="*/ 28 h 52"/>
                    <a:gd name="T16" fmla="*/ 3 w 51"/>
                    <a:gd name="T17" fmla="*/ 18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2">
                      <a:moveTo>
                        <a:pt x="3" y="18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4" y="0"/>
                        <a:pt x="29" y="1"/>
                        <a:pt x="31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1" y="27"/>
                        <a:pt x="51" y="31"/>
                        <a:pt x="48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2"/>
                        <a:pt x="22" y="51"/>
                        <a:pt x="20" y="48"/>
                      </a:cubicBezTo>
                      <a:cubicBezTo>
                        <a:pt x="2" y="28"/>
                        <a:pt x="2" y="28"/>
                        <a:pt x="2" y="28"/>
                      </a:cubicBezTo>
                      <a:cubicBezTo>
                        <a:pt x="0" y="25"/>
                        <a:pt x="0" y="21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88" name="Freeform 207"/>
                <p:cNvSpPr>
                  <a:spLocks/>
                </p:cNvSpPr>
                <p:nvPr/>
              </p:nvSpPr>
              <p:spPr bwMode="auto">
                <a:xfrm>
                  <a:off x="1722" y="1552"/>
                  <a:ext cx="365" cy="347"/>
                </a:xfrm>
                <a:custGeom>
                  <a:avLst/>
                  <a:gdLst>
                    <a:gd name="T0" fmla="*/ 3 w 289"/>
                    <a:gd name="T1" fmla="*/ 168 h 274"/>
                    <a:gd name="T2" fmla="*/ 197 w 289"/>
                    <a:gd name="T3" fmla="*/ 3 h 274"/>
                    <a:gd name="T4" fmla="*/ 207 w 289"/>
                    <a:gd name="T5" fmla="*/ 4 h 274"/>
                    <a:gd name="T6" fmla="*/ 286 w 289"/>
                    <a:gd name="T7" fmla="*/ 97 h 274"/>
                    <a:gd name="T8" fmla="*/ 286 w 289"/>
                    <a:gd name="T9" fmla="*/ 107 h 274"/>
                    <a:gd name="T10" fmla="*/ 92 w 289"/>
                    <a:gd name="T11" fmla="*/ 272 h 274"/>
                    <a:gd name="T12" fmla="*/ 82 w 289"/>
                    <a:gd name="T13" fmla="*/ 271 h 274"/>
                    <a:gd name="T14" fmla="*/ 3 w 289"/>
                    <a:gd name="T15" fmla="*/ 177 h 274"/>
                    <a:gd name="T16" fmla="*/ 3 w 289"/>
                    <a:gd name="T17" fmla="*/ 168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9" h="274">
                      <a:moveTo>
                        <a:pt x="3" y="168"/>
                      </a:moveTo>
                      <a:cubicBezTo>
                        <a:pt x="197" y="3"/>
                        <a:pt x="197" y="3"/>
                        <a:pt x="197" y="3"/>
                      </a:cubicBezTo>
                      <a:cubicBezTo>
                        <a:pt x="200" y="0"/>
                        <a:pt x="205" y="1"/>
                        <a:pt x="207" y="4"/>
                      </a:cubicBezTo>
                      <a:cubicBezTo>
                        <a:pt x="286" y="97"/>
                        <a:pt x="286" y="97"/>
                        <a:pt x="286" y="97"/>
                      </a:cubicBezTo>
                      <a:cubicBezTo>
                        <a:pt x="289" y="100"/>
                        <a:pt x="289" y="104"/>
                        <a:pt x="286" y="107"/>
                      </a:cubicBezTo>
                      <a:cubicBezTo>
                        <a:pt x="92" y="272"/>
                        <a:pt x="92" y="272"/>
                        <a:pt x="92" y="272"/>
                      </a:cubicBezTo>
                      <a:cubicBezTo>
                        <a:pt x="89" y="274"/>
                        <a:pt x="84" y="274"/>
                        <a:pt x="82" y="271"/>
                      </a:cubicBezTo>
                      <a:cubicBezTo>
                        <a:pt x="3" y="177"/>
                        <a:pt x="3" y="177"/>
                        <a:pt x="3" y="177"/>
                      </a:cubicBezTo>
                      <a:cubicBezTo>
                        <a:pt x="0" y="175"/>
                        <a:pt x="0" y="170"/>
                        <a:pt x="3" y="16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89" name="Freeform 208"/>
                <p:cNvSpPr>
                  <a:spLocks/>
                </p:cNvSpPr>
                <p:nvPr/>
              </p:nvSpPr>
              <p:spPr bwMode="auto">
                <a:xfrm>
                  <a:off x="1839" y="1805"/>
                  <a:ext cx="147" cy="132"/>
                </a:xfrm>
                <a:custGeom>
                  <a:avLst/>
                  <a:gdLst>
                    <a:gd name="T0" fmla="*/ 0 w 116"/>
                    <a:gd name="T1" fmla="*/ 82 h 104"/>
                    <a:gd name="T2" fmla="*/ 97 w 116"/>
                    <a:gd name="T3" fmla="*/ 0 h 104"/>
                    <a:gd name="T4" fmla="*/ 99 w 116"/>
                    <a:gd name="T5" fmla="*/ 0 h 104"/>
                    <a:gd name="T6" fmla="*/ 115 w 116"/>
                    <a:gd name="T7" fmla="*/ 20 h 104"/>
                    <a:gd name="T8" fmla="*/ 115 w 116"/>
                    <a:gd name="T9" fmla="*/ 22 h 104"/>
                    <a:gd name="T10" fmla="*/ 19 w 116"/>
                    <a:gd name="T11" fmla="*/ 104 h 104"/>
                    <a:gd name="T12" fmla="*/ 17 w 116"/>
                    <a:gd name="T13" fmla="*/ 104 h 104"/>
                    <a:gd name="T14" fmla="*/ 0 w 116"/>
                    <a:gd name="T15" fmla="*/ 84 h 104"/>
                    <a:gd name="T16" fmla="*/ 0 w 116"/>
                    <a:gd name="T17" fmla="*/ 82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6" h="104">
                      <a:moveTo>
                        <a:pt x="0" y="82"/>
                      </a:moveTo>
                      <a:cubicBezTo>
                        <a:pt x="97" y="0"/>
                        <a:pt x="97" y="0"/>
                        <a:pt x="97" y="0"/>
                      </a:cubicBezTo>
                      <a:cubicBezTo>
                        <a:pt x="97" y="0"/>
                        <a:pt x="98" y="0"/>
                        <a:pt x="99" y="0"/>
                      </a:cubicBezTo>
                      <a:cubicBezTo>
                        <a:pt x="115" y="20"/>
                        <a:pt x="115" y="20"/>
                        <a:pt x="115" y="20"/>
                      </a:cubicBezTo>
                      <a:cubicBezTo>
                        <a:pt x="116" y="20"/>
                        <a:pt x="116" y="21"/>
                        <a:pt x="115" y="22"/>
                      </a:cubicBezTo>
                      <a:cubicBezTo>
                        <a:pt x="19" y="104"/>
                        <a:pt x="19" y="104"/>
                        <a:pt x="19" y="104"/>
                      </a:cubicBezTo>
                      <a:cubicBezTo>
                        <a:pt x="18" y="104"/>
                        <a:pt x="17" y="104"/>
                        <a:pt x="17" y="104"/>
                      </a:cubicBezTo>
                      <a:cubicBezTo>
                        <a:pt x="0" y="84"/>
                        <a:pt x="0" y="84"/>
                        <a:pt x="0" y="84"/>
                      </a:cubicBezTo>
                      <a:cubicBezTo>
                        <a:pt x="0" y="84"/>
                        <a:pt x="0" y="83"/>
                        <a:pt x="0" y="82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90" name="Freeform 209"/>
                <p:cNvSpPr>
                  <a:spLocks/>
                </p:cNvSpPr>
                <p:nvPr/>
              </p:nvSpPr>
              <p:spPr bwMode="auto">
                <a:xfrm>
                  <a:off x="1973" y="1691"/>
                  <a:ext cx="147" cy="132"/>
                </a:xfrm>
                <a:custGeom>
                  <a:avLst/>
                  <a:gdLst>
                    <a:gd name="T0" fmla="*/ 0 w 116"/>
                    <a:gd name="T1" fmla="*/ 82 h 104"/>
                    <a:gd name="T2" fmla="*/ 97 w 116"/>
                    <a:gd name="T3" fmla="*/ 0 h 104"/>
                    <a:gd name="T4" fmla="*/ 99 w 116"/>
                    <a:gd name="T5" fmla="*/ 1 h 104"/>
                    <a:gd name="T6" fmla="*/ 115 w 116"/>
                    <a:gd name="T7" fmla="*/ 20 h 104"/>
                    <a:gd name="T8" fmla="*/ 115 w 116"/>
                    <a:gd name="T9" fmla="*/ 22 h 104"/>
                    <a:gd name="T10" fmla="*/ 19 w 116"/>
                    <a:gd name="T11" fmla="*/ 104 h 104"/>
                    <a:gd name="T12" fmla="*/ 17 w 116"/>
                    <a:gd name="T13" fmla="*/ 104 h 104"/>
                    <a:gd name="T14" fmla="*/ 0 w 116"/>
                    <a:gd name="T15" fmla="*/ 84 h 104"/>
                    <a:gd name="T16" fmla="*/ 0 w 116"/>
                    <a:gd name="T17" fmla="*/ 82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6" h="104">
                      <a:moveTo>
                        <a:pt x="0" y="82"/>
                      </a:moveTo>
                      <a:cubicBezTo>
                        <a:pt x="97" y="0"/>
                        <a:pt x="97" y="0"/>
                        <a:pt x="97" y="0"/>
                      </a:cubicBezTo>
                      <a:cubicBezTo>
                        <a:pt x="97" y="0"/>
                        <a:pt x="98" y="0"/>
                        <a:pt x="99" y="1"/>
                      </a:cubicBezTo>
                      <a:cubicBezTo>
                        <a:pt x="115" y="20"/>
                        <a:pt x="115" y="20"/>
                        <a:pt x="115" y="20"/>
                      </a:cubicBezTo>
                      <a:cubicBezTo>
                        <a:pt x="116" y="21"/>
                        <a:pt x="116" y="21"/>
                        <a:pt x="115" y="22"/>
                      </a:cubicBezTo>
                      <a:cubicBezTo>
                        <a:pt x="19" y="104"/>
                        <a:pt x="19" y="104"/>
                        <a:pt x="19" y="104"/>
                      </a:cubicBezTo>
                      <a:cubicBezTo>
                        <a:pt x="18" y="104"/>
                        <a:pt x="17" y="104"/>
                        <a:pt x="17" y="104"/>
                      </a:cubicBezTo>
                      <a:cubicBezTo>
                        <a:pt x="0" y="84"/>
                        <a:pt x="0" y="84"/>
                        <a:pt x="0" y="84"/>
                      </a:cubicBezTo>
                      <a:cubicBezTo>
                        <a:pt x="0" y="84"/>
                        <a:pt x="0" y="83"/>
                        <a:pt x="0" y="82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91" name="Freeform 210"/>
                <p:cNvSpPr>
                  <a:spLocks/>
                </p:cNvSpPr>
                <p:nvPr/>
              </p:nvSpPr>
              <p:spPr bwMode="auto">
                <a:xfrm>
                  <a:off x="1094" y="911"/>
                  <a:ext cx="878" cy="751"/>
                </a:xfrm>
                <a:custGeom>
                  <a:avLst/>
                  <a:gdLst>
                    <a:gd name="T0" fmla="*/ 656 w 695"/>
                    <a:gd name="T1" fmla="*/ 10 h 594"/>
                    <a:gd name="T2" fmla="*/ 13 w 695"/>
                    <a:gd name="T3" fmla="*/ 556 h 594"/>
                    <a:gd name="T4" fmla="*/ 10 w 695"/>
                    <a:gd name="T5" fmla="*/ 594 h 594"/>
                    <a:gd name="T6" fmla="*/ 695 w 695"/>
                    <a:gd name="T7" fmla="*/ 13 h 594"/>
                    <a:gd name="T8" fmla="*/ 656 w 695"/>
                    <a:gd name="T9" fmla="*/ 10 h 5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5" h="594">
                      <a:moveTo>
                        <a:pt x="656" y="10"/>
                      </a:moveTo>
                      <a:cubicBezTo>
                        <a:pt x="13" y="556"/>
                        <a:pt x="13" y="556"/>
                        <a:pt x="13" y="556"/>
                      </a:cubicBezTo>
                      <a:cubicBezTo>
                        <a:pt x="2" y="565"/>
                        <a:pt x="0" y="583"/>
                        <a:pt x="10" y="594"/>
                      </a:cubicBezTo>
                      <a:cubicBezTo>
                        <a:pt x="695" y="13"/>
                        <a:pt x="695" y="13"/>
                        <a:pt x="695" y="13"/>
                      </a:cubicBezTo>
                      <a:cubicBezTo>
                        <a:pt x="685" y="2"/>
                        <a:pt x="668" y="0"/>
                        <a:pt x="656" y="10"/>
                      </a:cubicBezTo>
                      <a:close/>
                    </a:path>
                  </a:pathLst>
                </a:cu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92" name="Freeform 211"/>
                <p:cNvSpPr>
                  <a:spLocks/>
                </p:cNvSpPr>
                <p:nvPr/>
              </p:nvSpPr>
              <p:spPr bwMode="auto">
                <a:xfrm>
                  <a:off x="2061" y="1732"/>
                  <a:ext cx="689" cy="697"/>
                </a:xfrm>
                <a:custGeom>
                  <a:avLst/>
                  <a:gdLst>
                    <a:gd name="T0" fmla="*/ 8 w 545"/>
                    <a:gd name="T1" fmla="*/ 355 h 552"/>
                    <a:gd name="T2" fmla="*/ 7 w 545"/>
                    <a:gd name="T3" fmla="*/ 330 h 552"/>
                    <a:gd name="T4" fmla="*/ 310 w 545"/>
                    <a:gd name="T5" fmla="*/ 7 h 552"/>
                    <a:gd name="T6" fmla="*/ 335 w 545"/>
                    <a:gd name="T7" fmla="*/ 7 h 552"/>
                    <a:gd name="T8" fmla="*/ 538 w 545"/>
                    <a:gd name="T9" fmla="*/ 197 h 552"/>
                    <a:gd name="T10" fmla="*/ 538 w 545"/>
                    <a:gd name="T11" fmla="*/ 222 h 552"/>
                    <a:gd name="T12" fmla="*/ 235 w 545"/>
                    <a:gd name="T13" fmla="*/ 545 h 552"/>
                    <a:gd name="T14" fmla="*/ 210 w 545"/>
                    <a:gd name="T15" fmla="*/ 545 h 552"/>
                    <a:gd name="T16" fmla="*/ 8 w 545"/>
                    <a:gd name="T17" fmla="*/ 355 h 5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45" h="552">
                      <a:moveTo>
                        <a:pt x="8" y="355"/>
                      </a:moveTo>
                      <a:cubicBezTo>
                        <a:pt x="1" y="348"/>
                        <a:pt x="0" y="337"/>
                        <a:pt x="7" y="330"/>
                      </a:cubicBezTo>
                      <a:cubicBezTo>
                        <a:pt x="310" y="7"/>
                        <a:pt x="310" y="7"/>
                        <a:pt x="310" y="7"/>
                      </a:cubicBezTo>
                      <a:cubicBezTo>
                        <a:pt x="317" y="0"/>
                        <a:pt x="328" y="0"/>
                        <a:pt x="335" y="7"/>
                      </a:cubicBezTo>
                      <a:cubicBezTo>
                        <a:pt x="538" y="197"/>
                        <a:pt x="538" y="197"/>
                        <a:pt x="538" y="197"/>
                      </a:cubicBezTo>
                      <a:cubicBezTo>
                        <a:pt x="545" y="204"/>
                        <a:pt x="545" y="215"/>
                        <a:pt x="538" y="222"/>
                      </a:cubicBezTo>
                      <a:cubicBezTo>
                        <a:pt x="235" y="545"/>
                        <a:pt x="235" y="545"/>
                        <a:pt x="235" y="545"/>
                      </a:cubicBezTo>
                      <a:cubicBezTo>
                        <a:pt x="229" y="552"/>
                        <a:pt x="217" y="552"/>
                        <a:pt x="210" y="545"/>
                      </a:cubicBezTo>
                      <a:lnTo>
                        <a:pt x="8" y="355"/>
                      </a:lnTo>
                      <a:close/>
                    </a:path>
                  </a:pathLst>
                </a:custGeom>
                <a:solidFill>
                  <a:srgbClr val="3745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93" name="Freeform 212"/>
                <p:cNvSpPr>
                  <a:spLocks/>
                </p:cNvSpPr>
                <p:nvPr/>
              </p:nvSpPr>
              <p:spPr bwMode="auto">
                <a:xfrm>
                  <a:off x="2159" y="1794"/>
                  <a:ext cx="530" cy="534"/>
                </a:xfrm>
                <a:custGeom>
                  <a:avLst/>
                  <a:gdLst>
                    <a:gd name="T0" fmla="*/ 302 w 530"/>
                    <a:gd name="T1" fmla="*/ 0 h 534"/>
                    <a:gd name="T2" fmla="*/ 0 w 530"/>
                    <a:gd name="T3" fmla="*/ 322 h 534"/>
                    <a:gd name="T4" fmla="*/ 227 w 530"/>
                    <a:gd name="T5" fmla="*/ 534 h 534"/>
                    <a:gd name="T6" fmla="*/ 530 w 530"/>
                    <a:gd name="T7" fmla="*/ 212 h 534"/>
                    <a:gd name="T8" fmla="*/ 302 w 530"/>
                    <a:gd name="T9" fmla="*/ 0 h 5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0" h="534">
                      <a:moveTo>
                        <a:pt x="302" y="0"/>
                      </a:moveTo>
                      <a:lnTo>
                        <a:pt x="0" y="322"/>
                      </a:lnTo>
                      <a:lnTo>
                        <a:pt x="227" y="534"/>
                      </a:lnTo>
                      <a:lnTo>
                        <a:pt x="530" y="212"/>
                      </a:lnTo>
                      <a:lnTo>
                        <a:pt x="302" y="0"/>
                      </a:lnTo>
                      <a:close/>
                    </a:path>
                  </a:pathLst>
                </a:custGeom>
                <a:solidFill>
                  <a:srgbClr val="2D34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94" name="Freeform 213"/>
                <p:cNvSpPr>
                  <a:spLocks/>
                </p:cNvSpPr>
                <p:nvPr/>
              </p:nvSpPr>
              <p:spPr bwMode="auto">
                <a:xfrm>
                  <a:off x="2197" y="2231"/>
                  <a:ext cx="70" cy="70"/>
                </a:xfrm>
                <a:custGeom>
                  <a:avLst/>
                  <a:gdLst>
                    <a:gd name="T0" fmla="*/ 44 w 55"/>
                    <a:gd name="T1" fmla="*/ 9 h 55"/>
                    <a:gd name="T2" fmla="*/ 9 w 55"/>
                    <a:gd name="T3" fmla="*/ 10 h 55"/>
                    <a:gd name="T4" fmla="*/ 10 w 55"/>
                    <a:gd name="T5" fmla="*/ 45 h 55"/>
                    <a:gd name="T6" fmla="*/ 46 w 55"/>
                    <a:gd name="T7" fmla="*/ 44 h 55"/>
                    <a:gd name="T8" fmla="*/ 44 w 55"/>
                    <a:gd name="T9" fmla="*/ 9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55">
                      <a:moveTo>
                        <a:pt x="44" y="9"/>
                      </a:moveTo>
                      <a:cubicBezTo>
                        <a:pt x="34" y="0"/>
                        <a:pt x="19" y="0"/>
                        <a:pt x="9" y="10"/>
                      </a:cubicBezTo>
                      <a:cubicBezTo>
                        <a:pt x="0" y="20"/>
                        <a:pt x="0" y="36"/>
                        <a:pt x="10" y="45"/>
                      </a:cubicBezTo>
                      <a:cubicBezTo>
                        <a:pt x="20" y="55"/>
                        <a:pt x="36" y="54"/>
                        <a:pt x="46" y="44"/>
                      </a:cubicBezTo>
                      <a:cubicBezTo>
                        <a:pt x="55" y="34"/>
                        <a:pt x="55" y="18"/>
                        <a:pt x="44" y="9"/>
                      </a:cubicBezTo>
                      <a:close/>
                    </a:path>
                  </a:pathLst>
                </a:custGeom>
                <a:solidFill>
                  <a:srgbClr val="1C2B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95" name="Freeform 214"/>
                <p:cNvSpPr>
                  <a:spLocks/>
                </p:cNvSpPr>
                <p:nvPr/>
              </p:nvSpPr>
              <p:spPr bwMode="auto">
                <a:xfrm>
                  <a:off x="2216" y="2250"/>
                  <a:ext cx="32" cy="30"/>
                </a:xfrm>
                <a:custGeom>
                  <a:avLst/>
                  <a:gdLst>
                    <a:gd name="T0" fmla="*/ 20 w 25"/>
                    <a:gd name="T1" fmla="*/ 4 h 24"/>
                    <a:gd name="T2" fmla="*/ 4 w 25"/>
                    <a:gd name="T3" fmla="*/ 5 h 24"/>
                    <a:gd name="T4" fmla="*/ 5 w 25"/>
                    <a:gd name="T5" fmla="*/ 20 h 24"/>
                    <a:gd name="T6" fmla="*/ 20 w 25"/>
                    <a:gd name="T7" fmla="*/ 20 h 24"/>
                    <a:gd name="T8" fmla="*/ 20 w 25"/>
                    <a:gd name="T9" fmla="*/ 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24">
                      <a:moveTo>
                        <a:pt x="20" y="4"/>
                      </a:moveTo>
                      <a:cubicBezTo>
                        <a:pt x="16" y="0"/>
                        <a:pt x="9" y="0"/>
                        <a:pt x="4" y="5"/>
                      </a:cubicBezTo>
                      <a:cubicBezTo>
                        <a:pt x="0" y="9"/>
                        <a:pt x="0" y="16"/>
                        <a:pt x="5" y="20"/>
                      </a:cubicBezTo>
                      <a:cubicBezTo>
                        <a:pt x="9" y="24"/>
                        <a:pt x="16" y="24"/>
                        <a:pt x="20" y="20"/>
                      </a:cubicBezTo>
                      <a:cubicBezTo>
                        <a:pt x="25" y="15"/>
                        <a:pt x="24" y="8"/>
                        <a:pt x="20" y="4"/>
                      </a:cubicBezTo>
                      <a:close/>
                    </a:path>
                  </a:pathLst>
                </a:custGeom>
                <a:solidFill>
                  <a:srgbClr val="1223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96" name="Freeform 215"/>
                <p:cNvSpPr>
                  <a:spLocks/>
                </p:cNvSpPr>
                <p:nvPr/>
              </p:nvSpPr>
              <p:spPr bwMode="auto">
                <a:xfrm>
                  <a:off x="2176" y="2211"/>
                  <a:ext cx="36" cy="38"/>
                </a:xfrm>
                <a:custGeom>
                  <a:avLst/>
                  <a:gdLst>
                    <a:gd name="T0" fmla="*/ 28 w 29"/>
                    <a:gd name="T1" fmla="*/ 8 h 30"/>
                    <a:gd name="T2" fmla="*/ 28 w 29"/>
                    <a:gd name="T3" fmla="*/ 12 h 30"/>
                    <a:gd name="T4" fmla="*/ 12 w 29"/>
                    <a:gd name="T5" fmla="*/ 28 h 30"/>
                    <a:gd name="T6" fmla="*/ 8 w 29"/>
                    <a:gd name="T7" fmla="*/ 29 h 30"/>
                    <a:gd name="T8" fmla="*/ 1 w 29"/>
                    <a:gd name="T9" fmla="*/ 21 h 30"/>
                    <a:gd name="T10" fmla="*/ 1 w 29"/>
                    <a:gd name="T11" fmla="*/ 18 h 30"/>
                    <a:gd name="T12" fmla="*/ 16 w 29"/>
                    <a:gd name="T13" fmla="*/ 1 h 30"/>
                    <a:gd name="T14" fmla="*/ 20 w 29"/>
                    <a:gd name="T15" fmla="*/ 1 h 30"/>
                    <a:gd name="T16" fmla="*/ 28 w 29"/>
                    <a:gd name="T17" fmla="*/ 8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30">
                      <a:moveTo>
                        <a:pt x="28" y="8"/>
                      </a:moveTo>
                      <a:cubicBezTo>
                        <a:pt x="29" y="9"/>
                        <a:pt x="29" y="11"/>
                        <a:pt x="28" y="12"/>
                      </a:cubicBezTo>
                      <a:cubicBezTo>
                        <a:pt x="12" y="28"/>
                        <a:pt x="12" y="28"/>
                        <a:pt x="12" y="28"/>
                      </a:cubicBezTo>
                      <a:cubicBezTo>
                        <a:pt x="11" y="30"/>
                        <a:pt x="10" y="30"/>
                        <a:pt x="8" y="29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0" y="20"/>
                        <a:pt x="0" y="19"/>
                        <a:pt x="1" y="18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7" y="0"/>
                        <a:pt x="19" y="0"/>
                        <a:pt x="20" y="1"/>
                      </a:cubicBezTo>
                      <a:lnTo>
                        <a:pt x="28" y="8"/>
                      </a:lnTo>
                      <a:close/>
                    </a:path>
                  </a:pathLst>
                </a:custGeom>
                <a:solidFill>
                  <a:srgbClr val="1D2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97" name="Freeform 216"/>
                <p:cNvSpPr>
                  <a:spLocks/>
                </p:cNvSpPr>
                <p:nvPr/>
              </p:nvSpPr>
              <p:spPr bwMode="auto">
                <a:xfrm>
                  <a:off x="2157" y="2193"/>
                  <a:ext cx="36" cy="38"/>
                </a:xfrm>
                <a:custGeom>
                  <a:avLst/>
                  <a:gdLst>
                    <a:gd name="T0" fmla="*/ 28 w 29"/>
                    <a:gd name="T1" fmla="*/ 8 h 30"/>
                    <a:gd name="T2" fmla="*/ 28 w 29"/>
                    <a:gd name="T3" fmla="*/ 12 h 30"/>
                    <a:gd name="T4" fmla="*/ 13 w 29"/>
                    <a:gd name="T5" fmla="*/ 29 h 30"/>
                    <a:gd name="T6" fmla="*/ 9 w 29"/>
                    <a:gd name="T7" fmla="*/ 29 h 30"/>
                    <a:gd name="T8" fmla="*/ 1 w 29"/>
                    <a:gd name="T9" fmla="*/ 22 h 30"/>
                    <a:gd name="T10" fmla="*/ 1 w 29"/>
                    <a:gd name="T11" fmla="*/ 18 h 30"/>
                    <a:gd name="T12" fmla="*/ 16 w 29"/>
                    <a:gd name="T13" fmla="*/ 1 h 30"/>
                    <a:gd name="T14" fmla="*/ 20 w 29"/>
                    <a:gd name="T15" fmla="*/ 1 h 30"/>
                    <a:gd name="T16" fmla="*/ 28 w 29"/>
                    <a:gd name="T17" fmla="*/ 8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30">
                      <a:moveTo>
                        <a:pt x="28" y="8"/>
                      </a:moveTo>
                      <a:cubicBezTo>
                        <a:pt x="29" y="9"/>
                        <a:pt x="29" y="11"/>
                        <a:pt x="28" y="12"/>
                      </a:cubicBezTo>
                      <a:cubicBezTo>
                        <a:pt x="13" y="29"/>
                        <a:pt x="13" y="29"/>
                        <a:pt x="13" y="29"/>
                      </a:cubicBezTo>
                      <a:cubicBezTo>
                        <a:pt x="12" y="30"/>
                        <a:pt x="10" y="30"/>
                        <a:pt x="9" y="29"/>
                      </a:cubicBezTo>
                      <a:cubicBezTo>
                        <a:pt x="1" y="22"/>
                        <a:pt x="1" y="22"/>
                        <a:pt x="1" y="22"/>
                      </a:cubicBezTo>
                      <a:cubicBezTo>
                        <a:pt x="0" y="21"/>
                        <a:pt x="0" y="19"/>
                        <a:pt x="1" y="18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8" y="0"/>
                        <a:pt x="19" y="0"/>
                        <a:pt x="20" y="1"/>
                      </a:cubicBezTo>
                      <a:lnTo>
                        <a:pt x="28" y="8"/>
                      </a:lnTo>
                      <a:close/>
                    </a:path>
                  </a:pathLst>
                </a:custGeom>
                <a:solidFill>
                  <a:srgbClr val="1D2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98" name="Freeform 217"/>
                <p:cNvSpPr>
                  <a:spLocks/>
                </p:cNvSpPr>
                <p:nvPr/>
              </p:nvSpPr>
              <p:spPr bwMode="auto">
                <a:xfrm>
                  <a:off x="2138" y="2175"/>
                  <a:ext cx="38" cy="38"/>
                </a:xfrm>
                <a:custGeom>
                  <a:avLst/>
                  <a:gdLst>
                    <a:gd name="T0" fmla="*/ 28 w 30"/>
                    <a:gd name="T1" fmla="*/ 9 h 30"/>
                    <a:gd name="T2" fmla="*/ 29 w 30"/>
                    <a:gd name="T3" fmla="*/ 12 h 30"/>
                    <a:gd name="T4" fmla="*/ 13 w 30"/>
                    <a:gd name="T5" fmla="*/ 29 h 30"/>
                    <a:gd name="T6" fmla="*/ 9 w 30"/>
                    <a:gd name="T7" fmla="*/ 29 h 30"/>
                    <a:gd name="T8" fmla="*/ 1 w 30"/>
                    <a:gd name="T9" fmla="*/ 22 h 30"/>
                    <a:gd name="T10" fmla="*/ 1 w 30"/>
                    <a:gd name="T11" fmla="*/ 18 h 30"/>
                    <a:gd name="T12" fmla="*/ 17 w 30"/>
                    <a:gd name="T13" fmla="*/ 2 h 30"/>
                    <a:gd name="T14" fmla="*/ 21 w 30"/>
                    <a:gd name="T15" fmla="*/ 1 h 30"/>
                    <a:gd name="T16" fmla="*/ 28 w 30"/>
                    <a:gd name="T17" fmla="*/ 9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0" h="30">
                      <a:moveTo>
                        <a:pt x="28" y="9"/>
                      </a:moveTo>
                      <a:cubicBezTo>
                        <a:pt x="29" y="10"/>
                        <a:pt x="30" y="11"/>
                        <a:pt x="29" y="12"/>
                      </a:cubicBezTo>
                      <a:cubicBezTo>
                        <a:pt x="13" y="29"/>
                        <a:pt x="13" y="29"/>
                        <a:pt x="13" y="29"/>
                      </a:cubicBezTo>
                      <a:cubicBezTo>
                        <a:pt x="12" y="30"/>
                        <a:pt x="10" y="30"/>
                        <a:pt x="9" y="29"/>
                      </a:cubicBezTo>
                      <a:cubicBezTo>
                        <a:pt x="1" y="22"/>
                        <a:pt x="1" y="22"/>
                        <a:pt x="1" y="22"/>
                      </a:cubicBezTo>
                      <a:cubicBezTo>
                        <a:pt x="0" y="21"/>
                        <a:pt x="0" y="19"/>
                        <a:pt x="1" y="18"/>
                      </a:cubicBezTo>
                      <a:cubicBezTo>
                        <a:pt x="17" y="2"/>
                        <a:pt x="17" y="2"/>
                        <a:pt x="17" y="2"/>
                      </a:cubicBezTo>
                      <a:cubicBezTo>
                        <a:pt x="18" y="0"/>
                        <a:pt x="20" y="0"/>
                        <a:pt x="21" y="1"/>
                      </a:cubicBezTo>
                      <a:lnTo>
                        <a:pt x="28" y="9"/>
                      </a:lnTo>
                      <a:close/>
                    </a:path>
                  </a:pathLst>
                </a:custGeom>
                <a:solidFill>
                  <a:srgbClr val="1D2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99" name="Freeform 218"/>
                <p:cNvSpPr>
                  <a:spLocks/>
                </p:cNvSpPr>
                <p:nvPr/>
              </p:nvSpPr>
              <p:spPr bwMode="auto">
                <a:xfrm>
                  <a:off x="2120" y="2159"/>
                  <a:ext cx="37" cy="37"/>
                </a:xfrm>
                <a:custGeom>
                  <a:avLst/>
                  <a:gdLst>
                    <a:gd name="T0" fmla="*/ 28 w 29"/>
                    <a:gd name="T1" fmla="*/ 8 h 29"/>
                    <a:gd name="T2" fmla="*/ 28 w 29"/>
                    <a:gd name="T3" fmla="*/ 12 h 29"/>
                    <a:gd name="T4" fmla="*/ 12 w 29"/>
                    <a:gd name="T5" fmla="*/ 28 h 29"/>
                    <a:gd name="T6" fmla="*/ 9 w 29"/>
                    <a:gd name="T7" fmla="*/ 28 h 29"/>
                    <a:gd name="T8" fmla="*/ 1 w 29"/>
                    <a:gd name="T9" fmla="*/ 21 h 29"/>
                    <a:gd name="T10" fmla="*/ 1 w 29"/>
                    <a:gd name="T11" fmla="*/ 17 h 29"/>
                    <a:gd name="T12" fmla="*/ 16 w 29"/>
                    <a:gd name="T13" fmla="*/ 1 h 29"/>
                    <a:gd name="T14" fmla="*/ 20 w 29"/>
                    <a:gd name="T15" fmla="*/ 1 h 29"/>
                    <a:gd name="T16" fmla="*/ 28 w 29"/>
                    <a:gd name="T17" fmla="*/ 8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29">
                      <a:moveTo>
                        <a:pt x="28" y="8"/>
                      </a:moveTo>
                      <a:cubicBezTo>
                        <a:pt x="29" y="9"/>
                        <a:pt x="29" y="11"/>
                        <a:pt x="28" y="12"/>
                      </a:cubicBezTo>
                      <a:cubicBezTo>
                        <a:pt x="12" y="28"/>
                        <a:pt x="12" y="28"/>
                        <a:pt x="12" y="28"/>
                      </a:cubicBezTo>
                      <a:cubicBezTo>
                        <a:pt x="11" y="29"/>
                        <a:pt x="10" y="29"/>
                        <a:pt x="9" y="28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0" y="20"/>
                        <a:pt x="0" y="18"/>
                        <a:pt x="1" y="17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7" y="0"/>
                        <a:pt x="19" y="0"/>
                        <a:pt x="20" y="1"/>
                      </a:cubicBezTo>
                      <a:lnTo>
                        <a:pt x="28" y="8"/>
                      </a:lnTo>
                      <a:close/>
                    </a:path>
                  </a:pathLst>
                </a:custGeom>
                <a:solidFill>
                  <a:srgbClr val="1D2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00" name="Freeform 219"/>
                <p:cNvSpPr>
                  <a:spLocks/>
                </p:cNvSpPr>
                <p:nvPr/>
              </p:nvSpPr>
              <p:spPr bwMode="auto">
                <a:xfrm>
                  <a:off x="2308" y="2336"/>
                  <a:ext cx="37" cy="38"/>
                </a:xfrm>
                <a:custGeom>
                  <a:avLst/>
                  <a:gdLst>
                    <a:gd name="T0" fmla="*/ 28 w 29"/>
                    <a:gd name="T1" fmla="*/ 8 h 30"/>
                    <a:gd name="T2" fmla="*/ 28 w 29"/>
                    <a:gd name="T3" fmla="*/ 12 h 30"/>
                    <a:gd name="T4" fmla="*/ 13 w 29"/>
                    <a:gd name="T5" fmla="*/ 29 h 30"/>
                    <a:gd name="T6" fmla="*/ 9 w 29"/>
                    <a:gd name="T7" fmla="*/ 29 h 30"/>
                    <a:gd name="T8" fmla="*/ 1 w 29"/>
                    <a:gd name="T9" fmla="*/ 21 h 30"/>
                    <a:gd name="T10" fmla="*/ 1 w 29"/>
                    <a:gd name="T11" fmla="*/ 18 h 30"/>
                    <a:gd name="T12" fmla="*/ 17 w 29"/>
                    <a:gd name="T13" fmla="*/ 1 h 30"/>
                    <a:gd name="T14" fmla="*/ 20 w 29"/>
                    <a:gd name="T15" fmla="*/ 1 h 30"/>
                    <a:gd name="T16" fmla="*/ 28 w 29"/>
                    <a:gd name="T17" fmla="*/ 8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30">
                      <a:moveTo>
                        <a:pt x="28" y="8"/>
                      </a:moveTo>
                      <a:cubicBezTo>
                        <a:pt x="29" y="9"/>
                        <a:pt x="29" y="11"/>
                        <a:pt x="28" y="12"/>
                      </a:cubicBezTo>
                      <a:cubicBezTo>
                        <a:pt x="13" y="29"/>
                        <a:pt x="13" y="29"/>
                        <a:pt x="13" y="29"/>
                      </a:cubicBezTo>
                      <a:cubicBezTo>
                        <a:pt x="12" y="30"/>
                        <a:pt x="10" y="30"/>
                        <a:pt x="9" y="29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0" y="20"/>
                        <a:pt x="0" y="19"/>
                        <a:pt x="1" y="18"/>
                      </a:cubicBezTo>
                      <a:cubicBezTo>
                        <a:pt x="17" y="1"/>
                        <a:pt x="17" y="1"/>
                        <a:pt x="17" y="1"/>
                      </a:cubicBezTo>
                      <a:cubicBezTo>
                        <a:pt x="18" y="0"/>
                        <a:pt x="19" y="0"/>
                        <a:pt x="20" y="1"/>
                      </a:cubicBezTo>
                      <a:lnTo>
                        <a:pt x="28" y="8"/>
                      </a:lnTo>
                      <a:close/>
                    </a:path>
                  </a:pathLst>
                </a:custGeom>
                <a:solidFill>
                  <a:srgbClr val="1D2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01" name="Freeform 220"/>
                <p:cNvSpPr>
                  <a:spLocks/>
                </p:cNvSpPr>
                <p:nvPr/>
              </p:nvSpPr>
              <p:spPr bwMode="auto">
                <a:xfrm>
                  <a:off x="2291" y="2318"/>
                  <a:ext cx="36" cy="38"/>
                </a:xfrm>
                <a:custGeom>
                  <a:avLst/>
                  <a:gdLst>
                    <a:gd name="T0" fmla="*/ 28 w 29"/>
                    <a:gd name="T1" fmla="*/ 9 h 30"/>
                    <a:gd name="T2" fmla="*/ 28 w 29"/>
                    <a:gd name="T3" fmla="*/ 12 h 30"/>
                    <a:gd name="T4" fmla="*/ 12 w 29"/>
                    <a:gd name="T5" fmla="*/ 29 h 30"/>
                    <a:gd name="T6" fmla="*/ 8 w 29"/>
                    <a:gd name="T7" fmla="*/ 29 h 30"/>
                    <a:gd name="T8" fmla="*/ 1 w 29"/>
                    <a:gd name="T9" fmla="*/ 22 h 30"/>
                    <a:gd name="T10" fmla="*/ 1 w 29"/>
                    <a:gd name="T11" fmla="*/ 18 h 30"/>
                    <a:gd name="T12" fmla="*/ 16 w 29"/>
                    <a:gd name="T13" fmla="*/ 1 h 30"/>
                    <a:gd name="T14" fmla="*/ 20 w 29"/>
                    <a:gd name="T15" fmla="*/ 1 h 30"/>
                    <a:gd name="T16" fmla="*/ 28 w 29"/>
                    <a:gd name="T17" fmla="*/ 9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30">
                      <a:moveTo>
                        <a:pt x="28" y="9"/>
                      </a:moveTo>
                      <a:cubicBezTo>
                        <a:pt x="29" y="10"/>
                        <a:pt x="29" y="11"/>
                        <a:pt x="28" y="12"/>
                      </a:cubicBezTo>
                      <a:cubicBezTo>
                        <a:pt x="12" y="29"/>
                        <a:pt x="12" y="29"/>
                        <a:pt x="12" y="29"/>
                      </a:cubicBezTo>
                      <a:cubicBezTo>
                        <a:pt x="11" y="30"/>
                        <a:pt x="9" y="30"/>
                        <a:pt x="8" y="29"/>
                      </a:cubicBezTo>
                      <a:cubicBezTo>
                        <a:pt x="1" y="22"/>
                        <a:pt x="1" y="22"/>
                        <a:pt x="1" y="22"/>
                      </a:cubicBezTo>
                      <a:cubicBezTo>
                        <a:pt x="0" y="21"/>
                        <a:pt x="0" y="19"/>
                        <a:pt x="1" y="18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7" y="0"/>
                        <a:pt x="19" y="0"/>
                        <a:pt x="20" y="1"/>
                      </a:cubicBezTo>
                      <a:lnTo>
                        <a:pt x="28" y="9"/>
                      </a:lnTo>
                      <a:close/>
                    </a:path>
                  </a:pathLst>
                </a:custGeom>
                <a:solidFill>
                  <a:srgbClr val="1D2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02" name="Freeform 221"/>
                <p:cNvSpPr>
                  <a:spLocks/>
                </p:cNvSpPr>
                <p:nvPr/>
              </p:nvSpPr>
              <p:spPr bwMode="auto">
                <a:xfrm>
                  <a:off x="2272" y="2302"/>
                  <a:ext cx="36" cy="36"/>
                </a:xfrm>
                <a:custGeom>
                  <a:avLst/>
                  <a:gdLst>
                    <a:gd name="T0" fmla="*/ 28 w 29"/>
                    <a:gd name="T1" fmla="*/ 8 h 29"/>
                    <a:gd name="T2" fmla="*/ 28 w 29"/>
                    <a:gd name="T3" fmla="*/ 12 h 29"/>
                    <a:gd name="T4" fmla="*/ 13 w 29"/>
                    <a:gd name="T5" fmla="*/ 28 h 29"/>
                    <a:gd name="T6" fmla="*/ 9 w 29"/>
                    <a:gd name="T7" fmla="*/ 28 h 29"/>
                    <a:gd name="T8" fmla="*/ 1 w 29"/>
                    <a:gd name="T9" fmla="*/ 21 h 29"/>
                    <a:gd name="T10" fmla="*/ 1 w 29"/>
                    <a:gd name="T11" fmla="*/ 17 h 29"/>
                    <a:gd name="T12" fmla="*/ 16 w 29"/>
                    <a:gd name="T13" fmla="*/ 1 h 29"/>
                    <a:gd name="T14" fmla="*/ 20 w 29"/>
                    <a:gd name="T15" fmla="*/ 1 h 29"/>
                    <a:gd name="T16" fmla="*/ 28 w 29"/>
                    <a:gd name="T17" fmla="*/ 8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29">
                      <a:moveTo>
                        <a:pt x="28" y="8"/>
                      </a:moveTo>
                      <a:cubicBezTo>
                        <a:pt x="29" y="9"/>
                        <a:pt x="29" y="11"/>
                        <a:pt x="28" y="12"/>
                      </a:cubicBezTo>
                      <a:cubicBezTo>
                        <a:pt x="13" y="28"/>
                        <a:pt x="13" y="28"/>
                        <a:pt x="13" y="28"/>
                      </a:cubicBezTo>
                      <a:cubicBezTo>
                        <a:pt x="12" y="29"/>
                        <a:pt x="10" y="29"/>
                        <a:pt x="9" y="28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0" y="20"/>
                        <a:pt x="0" y="18"/>
                        <a:pt x="1" y="17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7" y="0"/>
                        <a:pt x="19" y="0"/>
                        <a:pt x="20" y="1"/>
                      </a:cubicBezTo>
                      <a:lnTo>
                        <a:pt x="28" y="8"/>
                      </a:lnTo>
                      <a:close/>
                    </a:path>
                  </a:pathLst>
                </a:custGeom>
                <a:solidFill>
                  <a:srgbClr val="1D2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03" name="Freeform 222"/>
                <p:cNvSpPr>
                  <a:spLocks/>
                </p:cNvSpPr>
                <p:nvPr/>
              </p:nvSpPr>
              <p:spPr bwMode="auto">
                <a:xfrm>
                  <a:off x="2253" y="2284"/>
                  <a:ext cx="37" cy="38"/>
                </a:xfrm>
                <a:custGeom>
                  <a:avLst/>
                  <a:gdLst>
                    <a:gd name="T0" fmla="*/ 28 w 29"/>
                    <a:gd name="T1" fmla="*/ 8 h 30"/>
                    <a:gd name="T2" fmla="*/ 28 w 29"/>
                    <a:gd name="T3" fmla="*/ 12 h 30"/>
                    <a:gd name="T4" fmla="*/ 13 w 29"/>
                    <a:gd name="T5" fmla="*/ 28 h 30"/>
                    <a:gd name="T6" fmla="*/ 9 w 29"/>
                    <a:gd name="T7" fmla="*/ 29 h 30"/>
                    <a:gd name="T8" fmla="*/ 1 w 29"/>
                    <a:gd name="T9" fmla="*/ 21 h 30"/>
                    <a:gd name="T10" fmla="*/ 1 w 29"/>
                    <a:gd name="T11" fmla="*/ 17 h 30"/>
                    <a:gd name="T12" fmla="*/ 17 w 29"/>
                    <a:gd name="T13" fmla="*/ 1 h 30"/>
                    <a:gd name="T14" fmla="*/ 21 w 29"/>
                    <a:gd name="T15" fmla="*/ 1 h 30"/>
                    <a:gd name="T16" fmla="*/ 28 w 29"/>
                    <a:gd name="T17" fmla="*/ 8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30">
                      <a:moveTo>
                        <a:pt x="28" y="8"/>
                      </a:moveTo>
                      <a:cubicBezTo>
                        <a:pt x="29" y="9"/>
                        <a:pt x="29" y="11"/>
                        <a:pt x="28" y="12"/>
                      </a:cubicBezTo>
                      <a:cubicBezTo>
                        <a:pt x="13" y="28"/>
                        <a:pt x="13" y="28"/>
                        <a:pt x="13" y="28"/>
                      </a:cubicBezTo>
                      <a:cubicBezTo>
                        <a:pt x="12" y="30"/>
                        <a:pt x="10" y="30"/>
                        <a:pt x="9" y="29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0" y="20"/>
                        <a:pt x="0" y="19"/>
                        <a:pt x="1" y="17"/>
                      </a:cubicBezTo>
                      <a:cubicBezTo>
                        <a:pt x="17" y="1"/>
                        <a:pt x="17" y="1"/>
                        <a:pt x="17" y="1"/>
                      </a:cubicBezTo>
                      <a:cubicBezTo>
                        <a:pt x="18" y="0"/>
                        <a:pt x="19" y="0"/>
                        <a:pt x="21" y="1"/>
                      </a:cubicBezTo>
                      <a:lnTo>
                        <a:pt x="28" y="8"/>
                      </a:lnTo>
                      <a:close/>
                    </a:path>
                  </a:pathLst>
                </a:custGeom>
                <a:solidFill>
                  <a:srgbClr val="1D2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04" name="Freeform 223"/>
                <p:cNvSpPr>
                  <a:spLocks/>
                </p:cNvSpPr>
                <p:nvPr/>
              </p:nvSpPr>
              <p:spPr bwMode="auto">
                <a:xfrm>
                  <a:off x="1316" y="2388"/>
                  <a:ext cx="135" cy="278"/>
                </a:xfrm>
                <a:custGeom>
                  <a:avLst/>
                  <a:gdLst>
                    <a:gd name="T0" fmla="*/ 12 w 107"/>
                    <a:gd name="T1" fmla="*/ 7 h 220"/>
                    <a:gd name="T2" fmla="*/ 72 w 107"/>
                    <a:gd name="T3" fmla="*/ 43 h 220"/>
                    <a:gd name="T4" fmla="*/ 100 w 107"/>
                    <a:gd name="T5" fmla="*/ 157 h 220"/>
                    <a:gd name="T6" fmla="*/ 65 w 107"/>
                    <a:gd name="T7" fmla="*/ 217 h 220"/>
                    <a:gd name="T8" fmla="*/ 52 w 107"/>
                    <a:gd name="T9" fmla="*/ 220 h 220"/>
                    <a:gd name="T10" fmla="*/ 0 w 107"/>
                    <a:gd name="T11" fmla="*/ 10 h 220"/>
                    <a:gd name="T12" fmla="*/ 12 w 107"/>
                    <a:gd name="T13" fmla="*/ 7 h 2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7" h="220">
                      <a:moveTo>
                        <a:pt x="12" y="7"/>
                      </a:moveTo>
                      <a:cubicBezTo>
                        <a:pt x="39" y="0"/>
                        <a:pt x="65" y="16"/>
                        <a:pt x="72" y="43"/>
                      </a:cubicBezTo>
                      <a:cubicBezTo>
                        <a:pt x="100" y="157"/>
                        <a:pt x="100" y="157"/>
                        <a:pt x="100" y="157"/>
                      </a:cubicBezTo>
                      <a:cubicBezTo>
                        <a:pt x="107" y="183"/>
                        <a:pt x="91" y="210"/>
                        <a:pt x="65" y="217"/>
                      </a:cubicBezTo>
                      <a:cubicBezTo>
                        <a:pt x="52" y="220"/>
                        <a:pt x="52" y="220"/>
                        <a:pt x="52" y="220"/>
                      </a:cubicBezTo>
                      <a:cubicBezTo>
                        <a:pt x="0" y="10"/>
                        <a:pt x="0" y="10"/>
                        <a:pt x="0" y="10"/>
                      </a:cubicBezTo>
                      <a:lnTo>
                        <a:pt x="12" y="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05" name="Freeform 224"/>
                <p:cNvSpPr>
                  <a:spLocks/>
                </p:cNvSpPr>
                <p:nvPr/>
              </p:nvSpPr>
              <p:spPr bwMode="auto">
                <a:xfrm>
                  <a:off x="1247" y="2400"/>
                  <a:ext cx="135" cy="277"/>
                </a:xfrm>
                <a:custGeom>
                  <a:avLst/>
                  <a:gdLst>
                    <a:gd name="T0" fmla="*/ 42 w 107"/>
                    <a:gd name="T1" fmla="*/ 3 h 219"/>
                    <a:gd name="T2" fmla="*/ 55 w 107"/>
                    <a:gd name="T3" fmla="*/ 0 h 219"/>
                    <a:gd name="T4" fmla="*/ 107 w 107"/>
                    <a:gd name="T5" fmla="*/ 210 h 219"/>
                    <a:gd name="T6" fmla="*/ 94 w 107"/>
                    <a:gd name="T7" fmla="*/ 213 h 219"/>
                    <a:gd name="T8" fmla="*/ 35 w 107"/>
                    <a:gd name="T9" fmla="*/ 177 h 219"/>
                    <a:gd name="T10" fmla="*/ 6 w 107"/>
                    <a:gd name="T11" fmla="*/ 63 h 219"/>
                    <a:gd name="T12" fmla="*/ 42 w 107"/>
                    <a:gd name="T13" fmla="*/ 3 h 2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7" h="219">
                      <a:moveTo>
                        <a:pt x="42" y="3"/>
                      </a:moveTo>
                      <a:cubicBezTo>
                        <a:pt x="55" y="0"/>
                        <a:pt x="55" y="0"/>
                        <a:pt x="55" y="0"/>
                      </a:cubicBezTo>
                      <a:cubicBezTo>
                        <a:pt x="107" y="210"/>
                        <a:pt x="107" y="210"/>
                        <a:pt x="107" y="210"/>
                      </a:cubicBezTo>
                      <a:cubicBezTo>
                        <a:pt x="94" y="213"/>
                        <a:pt x="94" y="213"/>
                        <a:pt x="94" y="213"/>
                      </a:cubicBezTo>
                      <a:cubicBezTo>
                        <a:pt x="68" y="219"/>
                        <a:pt x="41" y="203"/>
                        <a:pt x="35" y="177"/>
                      </a:cubicBezTo>
                      <a:cubicBezTo>
                        <a:pt x="6" y="63"/>
                        <a:pt x="6" y="63"/>
                        <a:pt x="6" y="63"/>
                      </a:cubicBezTo>
                      <a:cubicBezTo>
                        <a:pt x="0" y="36"/>
                        <a:pt x="16" y="10"/>
                        <a:pt x="42" y="3"/>
                      </a:cubicBezTo>
                      <a:close/>
                    </a:path>
                  </a:pathLst>
                </a:cu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06" name="Freeform 225"/>
                <p:cNvSpPr>
                  <a:spLocks/>
                </p:cNvSpPr>
                <p:nvPr/>
              </p:nvSpPr>
              <p:spPr bwMode="auto">
                <a:xfrm>
                  <a:off x="1326" y="2442"/>
                  <a:ext cx="32" cy="56"/>
                </a:xfrm>
                <a:custGeom>
                  <a:avLst/>
                  <a:gdLst>
                    <a:gd name="T0" fmla="*/ 20 w 25"/>
                    <a:gd name="T1" fmla="*/ 14 h 44"/>
                    <a:gd name="T2" fmla="*/ 23 w 25"/>
                    <a:gd name="T3" fmla="*/ 24 h 44"/>
                    <a:gd name="T4" fmla="*/ 11 w 25"/>
                    <a:gd name="T5" fmla="*/ 44 h 44"/>
                    <a:gd name="T6" fmla="*/ 0 w 25"/>
                    <a:gd name="T7" fmla="*/ 2 h 44"/>
                    <a:gd name="T8" fmla="*/ 20 w 25"/>
                    <a:gd name="T9" fmla="*/ 1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44">
                      <a:moveTo>
                        <a:pt x="20" y="14"/>
                      </a:moveTo>
                      <a:cubicBezTo>
                        <a:pt x="23" y="24"/>
                        <a:pt x="23" y="24"/>
                        <a:pt x="23" y="24"/>
                      </a:cubicBezTo>
                      <a:cubicBezTo>
                        <a:pt x="25" y="33"/>
                        <a:pt x="20" y="42"/>
                        <a:pt x="11" y="44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9" y="0"/>
                        <a:pt x="18" y="5"/>
                        <a:pt x="20" y="14"/>
                      </a:cubicBezTo>
                      <a:close/>
                    </a:path>
                  </a:pathLst>
                </a:custGeom>
                <a:solidFill>
                  <a:srgbClr val="1037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07" name="Freeform 226"/>
                <p:cNvSpPr>
                  <a:spLocks/>
                </p:cNvSpPr>
                <p:nvPr/>
              </p:nvSpPr>
              <p:spPr bwMode="auto">
                <a:xfrm>
                  <a:off x="1308" y="2445"/>
                  <a:ext cx="32" cy="55"/>
                </a:xfrm>
                <a:custGeom>
                  <a:avLst/>
                  <a:gdLst>
                    <a:gd name="T0" fmla="*/ 14 w 25"/>
                    <a:gd name="T1" fmla="*/ 0 h 44"/>
                    <a:gd name="T2" fmla="*/ 14 w 25"/>
                    <a:gd name="T3" fmla="*/ 0 h 44"/>
                    <a:gd name="T4" fmla="*/ 25 w 25"/>
                    <a:gd name="T5" fmla="*/ 42 h 44"/>
                    <a:gd name="T6" fmla="*/ 5 w 25"/>
                    <a:gd name="T7" fmla="*/ 30 h 44"/>
                    <a:gd name="T8" fmla="*/ 2 w 25"/>
                    <a:gd name="T9" fmla="*/ 20 h 44"/>
                    <a:gd name="T10" fmla="*/ 14 w 25"/>
                    <a:gd name="T11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5" h="44">
                      <a:moveTo>
                        <a:pt x="14" y="0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25" y="42"/>
                        <a:pt x="25" y="42"/>
                        <a:pt x="25" y="42"/>
                      </a:cubicBezTo>
                      <a:cubicBezTo>
                        <a:pt x="16" y="44"/>
                        <a:pt x="7" y="39"/>
                        <a:pt x="5" y="30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0" y="11"/>
                        <a:pt x="6" y="2"/>
                        <a:pt x="14" y="0"/>
                      </a:cubicBezTo>
                      <a:close/>
                    </a:path>
                  </a:pathLst>
                </a:custGeom>
                <a:solidFill>
                  <a:srgbClr val="0E30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08" name="Freeform 227"/>
                <p:cNvSpPr>
                  <a:spLocks/>
                </p:cNvSpPr>
                <p:nvPr/>
              </p:nvSpPr>
              <p:spPr bwMode="auto">
                <a:xfrm>
                  <a:off x="277" y="2465"/>
                  <a:ext cx="138" cy="110"/>
                </a:xfrm>
                <a:custGeom>
                  <a:avLst/>
                  <a:gdLst>
                    <a:gd name="T0" fmla="*/ 111 w 138"/>
                    <a:gd name="T1" fmla="*/ 110 h 110"/>
                    <a:gd name="T2" fmla="*/ 0 w 138"/>
                    <a:gd name="T3" fmla="*/ 43 h 110"/>
                    <a:gd name="T4" fmla="*/ 25 w 138"/>
                    <a:gd name="T5" fmla="*/ 0 h 110"/>
                    <a:gd name="T6" fmla="*/ 138 w 138"/>
                    <a:gd name="T7" fmla="*/ 67 h 110"/>
                    <a:gd name="T8" fmla="*/ 111 w 138"/>
                    <a:gd name="T9" fmla="*/ 11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8" h="110">
                      <a:moveTo>
                        <a:pt x="111" y="110"/>
                      </a:moveTo>
                      <a:lnTo>
                        <a:pt x="0" y="43"/>
                      </a:lnTo>
                      <a:lnTo>
                        <a:pt x="25" y="0"/>
                      </a:lnTo>
                      <a:lnTo>
                        <a:pt x="138" y="67"/>
                      </a:lnTo>
                      <a:lnTo>
                        <a:pt x="111" y="110"/>
                      </a:lnTo>
                      <a:close/>
                    </a:path>
                  </a:pathLst>
                </a:custGeom>
                <a:solidFill>
                  <a:srgbClr val="F9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09" name="Freeform 228"/>
                <p:cNvSpPr>
                  <a:spLocks/>
                </p:cNvSpPr>
                <p:nvPr/>
              </p:nvSpPr>
              <p:spPr bwMode="auto">
                <a:xfrm>
                  <a:off x="59" y="2502"/>
                  <a:ext cx="572" cy="1065"/>
                </a:xfrm>
                <a:custGeom>
                  <a:avLst/>
                  <a:gdLst>
                    <a:gd name="T0" fmla="*/ 449 w 452"/>
                    <a:gd name="T1" fmla="*/ 518 h 843"/>
                    <a:gd name="T2" fmla="*/ 221 w 452"/>
                    <a:gd name="T3" fmla="*/ 512 h 843"/>
                    <a:gd name="T4" fmla="*/ 267 w 452"/>
                    <a:gd name="T5" fmla="*/ 57 h 843"/>
                    <a:gd name="T6" fmla="*/ 166 w 452"/>
                    <a:gd name="T7" fmla="*/ 0 h 843"/>
                    <a:gd name="T8" fmla="*/ 10 w 452"/>
                    <a:gd name="T9" fmla="*/ 398 h 843"/>
                    <a:gd name="T10" fmla="*/ 90 w 452"/>
                    <a:gd name="T11" fmla="*/ 699 h 843"/>
                    <a:gd name="T12" fmla="*/ 368 w 452"/>
                    <a:gd name="T13" fmla="*/ 822 h 843"/>
                    <a:gd name="T14" fmla="*/ 449 w 452"/>
                    <a:gd name="T15" fmla="*/ 518 h 8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52" h="843">
                      <a:moveTo>
                        <a:pt x="449" y="518"/>
                      </a:moveTo>
                      <a:cubicBezTo>
                        <a:pt x="449" y="518"/>
                        <a:pt x="306" y="550"/>
                        <a:pt x="221" y="512"/>
                      </a:cubicBezTo>
                      <a:cubicBezTo>
                        <a:pt x="137" y="474"/>
                        <a:pt x="162" y="222"/>
                        <a:pt x="267" y="57"/>
                      </a:cubicBezTo>
                      <a:cubicBezTo>
                        <a:pt x="209" y="22"/>
                        <a:pt x="166" y="0"/>
                        <a:pt x="166" y="0"/>
                      </a:cubicBezTo>
                      <a:cubicBezTo>
                        <a:pt x="166" y="0"/>
                        <a:pt x="0" y="266"/>
                        <a:pt x="10" y="398"/>
                      </a:cubicBezTo>
                      <a:cubicBezTo>
                        <a:pt x="21" y="531"/>
                        <a:pt x="90" y="699"/>
                        <a:pt x="90" y="699"/>
                      </a:cubicBezTo>
                      <a:cubicBezTo>
                        <a:pt x="90" y="699"/>
                        <a:pt x="285" y="800"/>
                        <a:pt x="368" y="822"/>
                      </a:cubicBezTo>
                      <a:cubicBezTo>
                        <a:pt x="452" y="843"/>
                        <a:pt x="449" y="518"/>
                        <a:pt x="449" y="518"/>
                      </a:cubicBezTo>
                      <a:close/>
                    </a:path>
                  </a:pathLst>
                </a:custGeom>
                <a:solidFill>
                  <a:srgbClr val="60AA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10" name="Freeform 229"/>
                <p:cNvSpPr>
                  <a:spLocks/>
                </p:cNvSpPr>
                <p:nvPr/>
              </p:nvSpPr>
              <p:spPr bwMode="auto">
                <a:xfrm>
                  <a:off x="59" y="2502"/>
                  <a:ext cx="533" cy="1046"/>
                </a:xfrm>
                <a:custGeom>
                  <a:avLst/>
                  <a:gdLst>
                    <a:gd name="T0" fmla="*/ 154 w 421"/>
                    <a:gd name="T1" fmla="*/ 652 h 828"/>
                    <a:gd name="T2" fmla="*/ 74 w 421"/>
                    <a:gd name="T3" fmla="*/ 351 h 828"/>
                    <a:gd name="T4" fmla="*/ 194 w 421"/>
                    <a:gd name="T5" fmla="*/ 15 h 828"/>
                    <a:gd name="T6" fmla="*/ 166 w 421"/>
                    <a:gd name="T7" fmla="*/ 0 h 828"/>
                    <a:gd name="T8" fmla="*/ 10 w 421"/>
                    <a:gd name="T9" fmla="*/ 398 h 828"/>
                    <a:gd name="T10" fmla="*/ 90 w 421"/>
                    <a:gd name="T11" fmla="*/ 699 h 828"/>
                    <a:gd name="T12" fmla="*/ 368 w 421"/>
                    <a:gd name="T13" fmla="*/ 822 h 828"/>
                    <a:gd name="T14" fmla="*/ 421 w 421"/>
                    <a:gd name="T15" fmla="*/ 771 h 828"/>
                    <a:gd name="T16" fmla="*/ 154 w 421"/>
                    <a:gd name="T17" fmla="*/ 652 h 8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1" h="828">
                      <a:moveTo>
                        <a:pt x="154" y="652"/>
                      </a:moveTo>
                      <a:cubicBezTo>
                        <a:pt x="154" y="652"/>
                        <a:pt x="85" y="484"/>
                        <a:pt x="74" y="351"/>
                      </a:cubicBezTo>
                      <a:cubicBezTo>
                        <a:pt x="67" y="259"/>
                        <a:pt x="146" y="101"/>
                        <a:pt x="194" y="15"/>
                      </a:cubicBezTo>
                      <a:cubicBezTo>
                        <a:pt x="176" y="6"/>
                        <a:pt x="166" y="0"/>
                        <a:pt x="166" y="0"/>
                      </a:cubicBezTo>
                      <a:cubicBezTo>
                        <a:pt x="166" y="0"/>
                        <a:pt x="0" y="266"/>
                        <a:pt x="10" y="398"/>
                      </a:cubicBezTo>
                      <a:cubicBezTo>
                        <a:pt x="21" y="531"/>
                        <a:pt x="90" y="699"/>
                        <a:pt x="90" y="699"/>
                      </a:cubicBezTo>
                      <a:cubicBezTo>
                        <a:pt x="90" y="699"/>
                        <a:pt x="285" y="800"/>
                        <a:pt x="368" y="822"/>
                      </a:cubicBezTo>
                      <a:cubicBezTo>
                        <a:pt x="392" y="828"/>
                        <a:pt x="409" y="806"/>
                        <a:pt x="421" y="771"/>
                      </a:cubicBezTo>
                      <a:cubicBezTo>
                        <a:pt x="332" y="745"/>
                        <a:pt x="154" y="652"/>
                        <a:pt x="154" y="652"/>
                      </a:cubicBezTo>
                      <a:close/>
                    </a:path>
                  </a:pathLst>
                </a:custGeom>
                <a:solidFill>
                  <a:srgbClr val="4483A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11" name="Freeform 230"/>
                <p:cNvSpPr>
                  <a:spLocks/>
                </p:cNvSpPr>
                <p:nvPr/>
              </p:nvSpPr>
              <p:spPr bwMode="auto">
                <a:xfrm>
                  <a:off x="1344" y="2802"/>
                  <a:ext cx="131" cy="55"/>
                </a:xfrm>
                <a:custGeom>
                  <a:avLst/>
                  <a:gdLst>
                    <a:gd name="T0" fmla="*/ 0 w 131"/>
                    <a:gd name="T1" fmla="*/ 51 h 55"/>
                    <a:gd name="T2" fmla="*/ 130 w 131"/>
                    <a:gd name="T3" fmla="*/ 55 h 55"/>
                    <a:gd name="T4" fmla="*/ 131 w 131"/>
                    <a:gd name="T5" fmla="*/ 4 h 55"/>
                    <a:gd name="T6" fmla="*/ 1 w 131"/>
                    <a:gd name="T7" fmla="*/ 0 h 55"/>
                    <a:gd name="T8" fmla="*/ 0 w 131"/>
                    <a:gd name="T9" fmla="*/ 51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1" h="55">
                      <a:moveTo>
                        <a:pt x="0" y="51"/>
                      </a:moveTo>
                      <a:lnTo>
                        <a:pt x="130" y="55"/>
                      </a:lnTo>
                      <a:lnTo>
                        <a:pt x="131" y="4"/>
                      </a:lnTo>
                      <a:lnTo>
                        <a:pt x="1" y="0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F9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12" name="Freeform 231"/>
                <p:cNvSpPr>
                  <a:spLocks/>
                </p:cNvSpPr>
                <p:nvPr/>
              </p:nvSpPr>
              <p:spPr bwMode="auto">
                <a:xfrm>
                  <a:off x="603" y="2843"/>
                  <a:ext cx="882" cy="802"/>
                </a:xfrm>
                <a:custGeom>
                  <a:avLst/>
                  <a:gdLst>
                    <a:gd name="T0" fmla="*/ 179 w 698"/>
                    <a:gd name="T1" fmla="*/ 288 h 635"/>
                    <a:gd name="T2" fmla="*/ 373 w 698"/>
                    <a:gd name="T3" fmla="*/ 407 h 635"/>
                    <a:gd name="T4" fmla="*/ 582 w 698"/>
                    <a:gd name="T5" fmla="*/ 0 h 635"/>
                    <a:gd name="T6" fmla="*/ 698 w 698"/>
                    <a:gd name="T7" fmla="*/ 7 h 635"/>
                    <a:gd name="T8" fmla="*/ 612 w 698"/>
                    <a:gd name="T9" fmla="*/ 426 h 635"/>
                    <a:gd name="T10" fmla="*/ 382 w 698"/>
                    <a:gd name="T11" fmla="*/ 635 h 635"/>
                    <a:gd name="T12" fmla="*/ 82 w 698"/>
                    <a:gd name="T13" fmla="*/ 587 h 635"/>
                    <a:gd name="T14" fmla="*/ 179 w 698"/>
                    <a:gd name="T15" fmla="*/ 288 h 6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98" h="635">
                      <a:moveTo>
                        <a:pt x="179" y="288"/>
                      </a:moveTo>
                      <a:cubicBezTo>
                        <a:pt x="179" y="288"/>
                        <a:pt x="282" y="393"/>
                        <a:pt x="373" y="407"/>
                      </a:cubicBezTo>
                      <a:cubicBezTo>
                        <a:pt x="465" y="421"/>
                        <a:pt x="581" y="195"/>
                        <a:pt x="582" y="0"/>
                      </a:cubicBezTo>
                      <a:cubicBezTo>
                        <a:pt x="650" y="2"/>
                        <a:pt x="698" y="7"/>
                        <a:pt x="698" y="7"/>
                      </a:cubicBezTo>
                      <a:cubicBezTo>
                        <a:pt x="698" y="7"/>
                        <a:pt x="694" y="320"/>
                        <a:pt x="612" y="426"/>
                      </a:cubicBezTo>
                      <a:cubicBezTo>
                        <a:pt x="531" y="531"/>
                        <a:pt x="382" y="635"/>
                        <a:pt x="382" y="635"/>
                      </a:cubicBezTo>
                      <a:cubicBezTo>
                        <a:pt x="382" y="635"/>
                        <a:pt x="164" y="614"/>
                        <a:pt x="82" y="587"/>
                      </a:cubicBezTo>
                      <a:cubicBezTo>
                        <a:pt x="0" y="559"/>
                        <a:pt x="179" y="288"/>
                        <a:pt x="179" y="288"/>
                      </a:cubicBezTo>
                      <a:close/>
                    </a:path>
                  </a:pathLst>
                </a:custGeom>
                <a:solidFill>
                  <a:srgbClr val="60AA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13" name="Freeform 232"/>
                <p:cNvSpPr>
                  <a:spLocks/>
                </p:cNvSpPr>
                <p:nvPr/>
              </p:nvSpPr>
              <p:spPr bwMode="auto">
                <a:xfrm>
                  <a:off x="675" y="2848"/>
                  <a:ext cx="810" cy="797"/>
                </a:xfrm>
                <a:custGeom>
                  <a:avLst/>
                  <a:gdLst>
                    <a:gd name="T0" fmla="*/ 297 w 641"/>
                    <a:gd name="T1" fmla="*/ 557 h 631"/>
                    <a:gd name="T2" fmla="*/ 527 w 641"/>
                    <a:gd name="T3" fmla="*/ 348 h 631"/>
                    <a:gd name="T4" fmla="*/ 610 w 641"/>
                    <a:gd name="T5" fmla="*/ 0 h 631"/>
                    <a:gd name="T6" fmla="*/ 641 w 641"/>
                    <a:gd name="T7" fmla="*/ 3 h 631"/>
                    <a:gd name="T8" fmla="*/ 555 w 641"/>
                    <a:gd name="T9" fmla="*/ 422 h 631"/>
                    <a:gd name="T10" fmla="*/ 325 w 641"/>
                    <a:gd name="T11" fmla="*/ 631 h 631"/>
                    <a:gd name="T12" fmla="*/ 25 w 641"/>
                    <a:gd name="T13" fmla="*/ 583 h 631"/>
                    <a:gd name="T14" fmla="*/ 8 w 641"/>
                    <a:gd name="T15" fmla="*/ 512 h 631"/>
                    <a:gd name="T16" fmla="*/ 297 w 641"/>
                    <a:gd name="T17" fmla="*/ 557 h 6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41" h="631">
                      <a:moveTo>
                        <a:pt x="297" y="557"/>
                      </a:moveTo>
                      <a:cubicBezTo>
                        <a:pt x="297" y="557"/>
                        <a:pt x="446" y="453"/>
                        <a:pt x="527" y="348"/>
                      </a:cubicBezTo>
                      <a:cubicBezTo>
                        <a:pt x="584" y="274"/>
                        <a:pt x="603" y="99"/>
                        <a:pt x="610" y="0"/>
                      </a:cubicBezTo>
                      <a:cubicBezTo>
                        <a:pt x="630" y="2"/>
                        <a:pt x="641" y="3"/>
                        <a:pt x="641" y="3"/>
                      </a:cubicBezTo>
                      <a:cubicBezTo>
                        <a:pt x="641" y="3"/>
                        <a:pt x="637" y="316"/>
                        <a:pt x="555" y="422"/>
                      </a:cubicBezTo>
                      <a:cubicBezTo>
                        <a:pt x="474" y="527"/>
                        <a:pt x="325" y="631"/>
                        <a:pt x="325" y="631"/>
                      </a:cubicBezTo>
                      <a:cubicBezTo>
                        <a:pt x="325" y="631"/>
                        <a:pt x="107" y="610"/>
                        <a:pt x="25" y="583"/>
                      </a:cubicBezTo>
                      <a:cubicBezTo>
                        <a:pt x="2" y="575"/>
                        <a:pt x="0" y="547"/>
                        <a:pt x="8" y="512"/>
                      </a:cubicBezTo>
                      <a:cubicBezTo>
                        <a:pt x="97" y="538"/>
                        <a:pt x="297" y="557"/>
                        <a:pt x="297" y="557"/>
                      </a:cubicBezTo>
                      <a:close/>
                    </a:path>
                  </a:pathLst>
                </a:custGeom>
                <a:solidFill>
                  <a:srgbClr val="4483A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14" name="Freeform 233"/>
                <p:cNvSpPr>
                  <a:spLocks/>
                </p:cNvSpPr>
                <p:nvPr/>
              </p:nvSpPr>
              <p:spPr bwMode="auto">
                <a:xfrm>
                  <a:off x="1278" y="2440"/>
                  <a:ext cx="235" cy="365"/>
                </a:xfrm>
                <a:custGeom>
                  <a:avLst/>
                  <a:gdLst>
                    <a:gd name="T0" fmla="*/ 129 w 186"/>
                    <a:gd name="T1" fmla="*/ 289 h 289"/>
                    <a:gd name="T2" fmla="*/ 175 w 186"/>
                    <a:gd name="T3" fmla="*/ 156 h 289"/>
                    <a:gd name="T4" fmla="*/ 156 w 186"/>
                    <a:gd name="T5" fmla="*/ 85 h 289"/>
                    <a:gd name="T6" fmla="*/ 118 w 186"/>
                    <a:gd name="T7" fmla="*/ 17 h 289"/>
                    <a:gd name="T8" fmla="*/ 115 w 186"/>
                    <a:gd name="T9" fmla="*/ 22 h 289"/>
                    <a:gd name="T10" fmla="*/ 100 w 186"/>
                    <a:gd name="T11" fmla="*/ 3 h 289"/>
                    <a:gd name="T12" fmla="*/ 92 w 186"/>
                    <a:gd name="T13" fmla="*/ 24 h 289"/>
                    <a:gd name="T14" fmla="*/ 70 w 186"/>
                    <a:gd name="T15" fmla="*/ 2 h 289"/>
                    <a:gd name="T16" fmla="*/ 62 w 186"/>
                    <a:gd name="T17" fmla="*/ 34 h 289"/>
                    <a:gd name="T18" fmla="*/ 39 w 186"/>
                    <a:gd name="T19" fmla="*/ 14 h 289"/>
                    <a:gd name="T20" fmla="*/ 31 w 186"/>
                    <a:gd name="T21" fmla="*/ 49 h 289"/>
                    <a:gd name="T22" fmla="*/ 53 w 186"/>
                    <a:gd name="T23" fmla="*/ 143 h 289"/>
                    <a:gd name="T24" fmla="*/ 25 w 186"/>
                    <a:gd name="T25" fmla="*/ 71 h 289"/>
                    <a:gd name="T26" fmla="*/ 10 w 186"/>
                    <a:gd name="T27" fmla="*/ 99 h 289"/>
                    <a:gd name="T28" fmla="*/ 24 w 186"/>
                    <a:gd name="T29" fmla="*/ 201 h 289"/>
                    <a:gd name="T30" fmla="*/ 63 w 186"/>
                    <a:gd name="T31" fmla="*/ 287 h 289"/>
                    <a:gd name="T32" fmla="*/ 129 w 186"/>
                    <a:gd name="T33" fmla="*/ 289 h 2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86" h="289">
                      <a:moveTo>
                        <a:pt x="129" y="289"/>
                      </a:moveTo>
                      <a:cubicBezTo>
                        <a:pt x="129" y="289"/>
                        <a:pt x="165" y="194"/>
                        <a:pt x="175" y="156"/>
                      </a:cubicBezTo>
                      <a:cubicBezTo>
                        <a:pt x="186" y="118"/>
                        <a:pt x="171" y="117"/>
                        <a:pt x="156" y="85"/>
                      </a:cubicBezTo>
                      <a:cubicBezTo>
                        <a:pt x="142" y="53"/>
                        <a:pt x="133" y="21"/>
                        <a:pt x="118" y="17"/>
                      </a:cubicBezTo>
                      <a:cubicBezTo>
                        <a:pt x="115" y="22"/>
                        <a:pt x="115" y="22"/>
                        <a:pt x="115" y="22"/>
                      </a:cubicBezTo>
                      <a:cubicBezTo>
                        <a:pt x="115" y="22"/>
                        <a:pt x="112" y="5"/>
                        <a:pt x="100" y="3"/>
                      </a:cubicBezTo>
                      <a:cubicBezTo>
                        <a:pt x="88" y="0"/>
                        <a:pt x="91" y="15"/>
                        <a:pt x="92" y="24"/>
                      </a:cubicBezTo>
                      <a:cubicBezTo>
                        <a:pt x="88" y="5"/>
                        <a:pt x="80" y="0"/>
                        <a:pt x="70" y="2"/>
                      </a:cubicBezTo>
                      <a:cubicBezTo>
                        <a:pt x="61" y="4"/>
                        <a:pt x="60" y="19"/>
                        <a:pt x="62" y="34"/>
                      </a:cubicBezTo>
                      <a:cubicBezTo>
                        <a:pt x="58" y="18"/>
                        <a:pt x="47" y="13"/>
                        <a:pt x="39" y="14"/>
                      </a:cubicBezTo>
                      <a:cubicBezTo>
                        <a:pt x="31" y="14"/>
                        <a:pt x="21" y="26"/>
                        <a:pt x="31" y="49"/>
                      </a:cubicBezTo>
                      <a:cubicBezTo>
                        <a:pt x="41" y="73"/>
                        <a:pt x="53" y="143"/>
                        <a:pt x="53" y="143"/>
                      </a:cubicBezTo>
                      <a:cubicBezTo>
                        <a:pt x="53" y="143"/>
                        <a:pt x="26" y="76"/>
                        <a:pt x="25" y="71"/>
                      </a:cubicBezTo>
                      <a:cubicBezTo>
                        <a:pt x="24" y="66"/>
                        <a:pt x="0" y="67"/>
                        <a:pt x="10" y="99"/>
                      </a:cubicBezTo>
                      <a:cubicBezTo>
                        <a:pt x="20" y="130"/>
                        <a:pt x="19" y="169"/>
                        <a:pt x="24" y="201"/>
                      </a:cubicBezTo>
                      <a:cubicBezTo>
                        <a:pt x="30" y="232"/>
                        <a:pt x="45" y="278"/>
                        <a:pt x="63" y="287"/>
                      </a:cubicBezTo>
                      <a:cubicBezTo>
                        <a:pt x="116" y="289"/>
                        <a:pt x="129" y="289"/>
                        <a:pt x="129" y="289"/>
                      </a:cubicBezTo>
                      <a:close/>
                    </a:path>
                  </a:pathLst>
                </a:custGeom>
                <a:solidFill>
                  <a:srgbClr val="E7B2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15" name="Freeform 234"/>
                <p:cNvSpPr>
                  <a:spLocks/>
                </p:cNvSpPr>
                <p:nvPr/>
              </p:nvSpPr>
              <p:spPr bwMode="auto">
                <a:xfrm>
                  <a:off x="320" y="2188"/>
                  <a:ext cx="294" cy="335"/>
                </a:xfrm>
                <a:custGeom>
                  <a:avLst/>
                  <a:gdLst>
                    <a:gd name="T0" fmla="*/ 0 w 233"/>
                    <a:gd name="T1" fmla="*/ 229 h 265"/>
                    <a:gd name="T2" fmla="*/ 33 w 233"/>
                    <a:gd name="T3" fmla="*/ 92 h 265"/>
                    <a:gd name="T4" fmla="*/ 88 w 233"/>
                    <a:gd name="T5" fmla="*/ 43 h 265"/>
                    <a:gd name="T6" fmla="*/ 157 w 233"/>
                    <a:gd name="T7" fmla="*/ 7 h 265"/>
                    <a:gd name="T8" fmla="*/ 156 w 233"/>
                    <a:gd name="T9" fmla="*/ 12 h 265"/>
                    <a:gd name="T10" fmla="*/ 180 w 233"/>
                    <a:gd name="T11" fmla="*/ 4 h 265"/>
                    <a:gd name="T12" fmla="*/ 175 w 233"/>
                    <a:gd name="T13" fmla="*/ 26 h 265"/>
                    <a:gd name="T14" fmla="*/ 205 w 233"/>
                    <a:gd name="T15" fmla="*/ 19 h 265"/>
                    <a:gd name="T16" fmla="*/ 195 w 233"/>
                    <a:gd name="T17" fmla="*/ 51 h 265"/>
                    <a:gd name="T18" fmla="*/ 225 w 233"/>
                    <a:gd name="T19" fmla="*/ 47 h 265"/>
                    <a:gd name="T20" fmla="*/ 212 w 233"/>
                    <a:gd name="T21" fmla="*/ 81 h 265"/>
                    <a:gd name="T22" fmla="*/ 143 w 233"/>
                    <a:gd name="T23" fmla="*/ 147 h 265"/>
                    <a:gd name="T24" fmla="*/ 206 w 233"/>
                    <a:gd name="T25" fmla="*/ 102 h 265"/>
                    <a:gd name="T26" fmla="*/ 203 w 233"/>
                    <a:gd name="T27" fmla="*/ 134 h 265"/>
                    <a:gd name="T28" fmla="*/ 136 w 233"/>
                    <a:gd name="T29" fmla="*/ 212 h 265"/>
                    <a:gd name="T30" fmla="*/ 57 w 233"/>
                    <a:gd name="T31" fmla="*/ 263 h 265"/>
                    <a:gd name="T32" fmla="*/ 0 w 233"/>
                    <a:gd name="T33" fmla="*/ 229 h 2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33" h="265">
                      <a:moveTo>
                        <a:pt x="0" y="229"/>
                      </a:moveTo>
                      <a:cubicBezTo>
                        <a:pt x="0" y="229"/>
                        <a:pt x="21" y="130"/>
                        <a:pt x="33" y="92"/>
                      </a:cubicBezTo>
                      <a:cubicBezTo>
                        <a:pt x="45" y="54"/>
                        <a:pt x="58" y="62"/>
                        <a:pt x="88" y="43"/>
                      </a:cubicBezTo>
                      <a:cubicBezTo>
                        <a:pt x="118" y="23"/>
                        <a:pt x="143" y="2"/>
                        <a:pt x="157" y="7"/>
                      </a:cubicBezTo>
                      <a:cubicBezTo>
                        <a:pt x="156" y="12"/>
                        <a:pt x="156" y="12"/>
                        <a:pt x="156" y="12"/>
                      </a:cubicBezTo>
                      <a:cubicBezTo>
                        <a:pt x="156" y="12"/>
                        <a:pt x="169" y="0"/>
                        <a:pt x="180" y="4"/>
                      </a:cubicBezTo>
                      <a:cubicBezTo>
                        <a:pt x="191" y="9"/>
                        <a:pt x="181" y="20"/>
                        <a:pt x="175" y="26"/>
                      </a:cubicBezTo>
                      <a:cubicBezTo>
                        <a:pt x="189" y="13"/>
                        <a:pt x="198" y="12"/>
                        <a:pt x="205" y="19"/>
                      </a:cubicBezTo>
                      <a:cubicBezTo>
                        <a:pt x="212" y="26"/>
                        <a:pt x="205" y="40"/>
                        <a:pt x="195" y="51"/>
                      </a:cubicBezTo>
                      <a:cubicBezTo>
                        <a:pt x="207" y="40"/>
                        <a:pt x="219" y="42"/>
                        <a:pt x="225" y="47"/>
                      </a:cubicBezTo>
                      <a:cubicBezTo>
                        <a:pt x="232" y="52"/>
                        <a:pt x="233" y="66"/>
                        <a:pt x="212" y="81"/>
                      </a:cubicBezTo>
                      <a:cubicBezTo>
                        <a:pt x="191" y="95"/>
                        <a:pt x="143" y="147"/>
                        <a:pt x="143" y="147"/>
                      </a:cubicBezTo>
                      <a:cubicBezTo>
                        <a:pt x="143" y="147"/>
                        <a:pt x="202" y="106"/>
                        <a:pt x="206" y="102"/>
                      </a:cubicBezTo>
                      <a:cubicBezTo>
                        <a:pt x="209" y="99"/>
                        <a:pt x="229" y="113"/>
                        <a:pt x="203" y="134"/>
                      </a:cubicBezTo>
                      <a:cubicBezTo>
                        <a:pt x="178" y="155"/>
                        <a:pt x="157" y="188"/>
                        <a:pt x="136" y="212"/>
                      </a:cubicBezTo>
                      <a:cubicBezTo>
                        <a:pt x="114" y="235"/>
                        <a:pt x="76" y="265"/>
                        <a:pt x="57" y="263"/>
                      </a:cubicBezTo>
                      <a:cubicBezTo>
                        <a:pt x="11" y="236"/>
                        <a:pt x="0" y="229"/>
                        <a:pt x="0" y="229"/>
                      </a:cubicBezTo>
                      <a:close/>
                    </a:path>
                  </a:pathLst>
                </a:custGeom>
                <a:solidFill>
                  <a:srgbClr val="E7B2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16" name="Freeform 235"/>
                <p:cNvSpPr>
                  <a:spLocks/>
                </p:cNvSpPr>
                <p:nvPr/>
              </p:nvSpPr>
              <p:spPr bwMode="auto">
                <a:xfrm>
                  <a:off x="386" y="2991"/>
                  <a:ext cx="625" cy="340"/>
                </a:xfrm>
                <a:custGeom>
                  <a:avLst/>
                  <a:gdLst>
                    <a:gd name="T0" fmla="*/ 455 w 495"/>
                    <a:gd name="T1" fmla="*/ 91 h 269"/>
                    <a:gd name="T2" fmla="*/ 398 w 495"/>
                    <a:gd name="T3" fmla="*/ 45 h 269"/>
                    <a:gd name="T4" fmla="*/ 125 w 495"/>
                    <a:gd name="T5" fmla="*/ 4 h 269"/>
                    <a:gd name="T6" fmla="*/ 62 w 495"/>
                    <a:gd name="T7" fmla="*/ 33 h 269"/>
                    <a:gd name="T8" fmla="*/ 8 w 495"/>
                    <a:gd name="T9" fmla="*/ 155 h 269"/>
                    <a:gd name="T10" fmla="*/ 38 w 495"/>
                    <a:gd name="T11" fmla="*/ 205 h 269"/>
                    <a:gd name="T12" fmla="*/ 181 w 495"/>
                    <a:gd name="T13" fmla="*/ 248 h 269"/>
                    <a:gd name="T14" fmla="*/ 275 w 495"/>
                    <a:gd name="T15" fmla="*/ 263 h 269"/>
                    <a:gd name="T16" fmla="*/ 452 w 495"/>
                    <a:gd name="T17" fmla="*/ 268 h 269"/>
                    <a:gd name="T18" fmla="*/ 490 w 495"/>
                    <a:gd name="T19" fmla="*/ 231 h 269"/>
                    <a:gd name="T20" fmla="*/ 455 w 495"/>
                    <a:gd name="T21" fmla="*/ 91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95" h="269">
                      <a:moveTo>
                        <a:pt x="455" y="91"/>
                      </a:moveTo>
                      <a:cubicBezTo>
                        <a:pt x="449" y="70"/>
                        <a:pt x="424" y="49"/>
                        <a:pt x="398" y="45"/>
                      </a:cubicBezTo>
                      <a:cubicBezTo>
                        <a:pt x="125" y="4"/>
                        <a:pt x="125" y="4"/>
                        <a:pt x="125" y="4"/>
                      </a:cubicBezTo>
                      <a:cubicBezTo>
                        <a:pt x="99" y="0"/>
                        <a:pt x="71" y="13"/>
                        <a:pt x="62" y="33"/>
                      </a:cubicBezTo>
                      <a:cubicBezTo>
                        <a:pt x="8" y="155"/>
                        <a:pt x="8" y="155"/>
                        <a:pt x="8" y="155"/>
                      </a:cubicBezTo>
                      <a:cubicBezTo>
                        <a:pt x="0" y="175"/>
                        <a:pt x="13" y="197"/>
                        <a:pt x="38" y="205"/>
                      </a:cubicBezTo>
                      <a:cubicBezTo>
                        <a:pt x="181" y="248"/>
                        <a:pt x="181" y="248"/>
                        <a:pt x="181" y="248"/>
                      </a:cubicBezTo>
                      <a:cubicBezTo>
                        <a:pt x="206" y="255"/>
                        <a:pt x="248" y="262"/>
                        <a:pt x="275" y="263"/>
                      </a:cubicBezTo>
                      <a:cubicBezTo>
                        <a:pt x="452" y="268"/>
                        <a:pt x="452" y="268"/>
                        <a:pt x="452" y="268"/>
                      </a:cubicBezTo>
                      <a:cubicBezTo>
                        <a:pt x="478" y="269"/>
                        <a:pt x="495" y="252"/>
                        <a:pt x="490" y="231"/>
                      </a:cubicBezTo>
                      <a:lnTo>
                        <a:pt x="455" y="91"/>
                      </a:lnTo>
                      <a:close/>
                    </a:path>
                  </a:pathLst>
                </a:custGeom>
                <a:solidFill>
                  <a:srgbClr val="60AA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17" name="Freeform 236"/>
                <p:cNvSpPr>
                  <a:spLocks/>
                </p:cNvSpPr>
                <p:nvPr/>
              </p:nvSpPr>
              <p:spPr bwMode="auto">
                <a:xfrm>
                  <a:off x="376" y="3078"/>
                  <a:ext cx="567" cy="609"/>
                </a:xfrm>
                <a:custGeom>
                  <a:avLst/>
                  <a:gdLst>
                    <a:gd name="T0" fmla="*/ 430 w 449"/>
                    <a:gd name="T1" fmla="*/ 272 h 482"/>
                    <a:gd name="T2" fmla="*/ 259 w 449"/>
                    <a:gd name="T3" fmla="*/ 17 h 482"/>
                    <a:gd name="T4" fmla="*/ 19 w 449"/>
                    <a:gd name="T5" fmla="*/ 209 h 482"/>
                    <a:gd name="T6" fmla="*/ 190 w 449"/>
                    <a:gd name="T7" fmla="*/ 464 h 482"/>
                    <a:gd name="T8" fmla="*/ 430 w 449"/>
                    <a:gd name="T9" fmla="*/ 272 h 4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9" h="482">
                      <a:moveTo>
                        <a:pt x="430" y="272"/>
                      </a:moveTo>
                      <a:cubicBezTo>
                        <a:pt x="449" y="148"/>
                        <a:pt x="372" y="34"/>
                        <a:pt x="259" y="17"/>
                      </a:cubicBezTo>
                      <a:cubicBezTo>
                        <a:pt x="145" y="0"/>
                        <a:pt x="38" y="86"/>
                        <a:pt x="19" y="209"/>
                      </a:cubicBezTo>
                      <a:cubicBezTo>
                        <a:pt x="0" y="333"/>
                        <a:pt x="77" y="447"/>
                        <a:pt x="190" y="464"/>
                      </a:cubicBezTo>
                      <a:cubicBezTo>
                        <a:pt x="304" y="482"/>
                        <a:pt x="411" y="396"/>
                        <a:pt x="430" y="272"/>
                      </a:cubicBezTo>
                      <a:close/>
                    </a:path>
                  </a:pathLst>
                </a:custGeom>
                <a:solidFill>
                  <a:srgbClr val="4A4C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18" name="Freeform 237"/>
                <p:cNvSpPr>
                  <a:spLocks/>
                </p:cNvSpPr>
                <p:nvPr/>
              </p:nvSpPr>
              <p:spPr bwMode="auto">
                <a:xfrm>
                  <a:off x="376" y="3078"/>
                  <a:ext cx="437" cy="589"/>
                </a:xfrm>
                <a:custGeom>
                  <a:avLst/>
                  <a:gdLst>
                    <a:gd name="T0" fmla="*/ 122 w 346"/>
                    <a:gd name="T1" fmla="*/ 248 h 466"/>
                    <a:gd name="T2" fmla="*/ 346 w 346"/>
                    <a:gd name="T3" fmla="*/ 54 h 466"/>
                    <a:gd name="T4" fmla="*/ 259 w 346"/>
                    <a:gd name="T5" fmla="*/ 17 h 466"/>
                    <a:gd name="T6" fmla="*/ 19 w 346"/>
                    <a:gd name="T7" fmla="*/ 209 h 466"/>
                    <a:gd name="T8" fmla="*/ 190 w 346"/>
                    <a:gd name="T9" fmla="*/ 464 h 466"/>
                    <a:gd name="T10" fmla="*/ 206 w 346"/>
                    <a:gd name="T11" fmla="*/ 466 h 466"/>
                    <a:gd name="T12" fmla="*/ 122 w 346"/>
                    <a:gd name="T13" fmla="*/ 248 h 4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46" h="466">
                      <a:moveTo>
                        <a:pt x="122" y="248"/>
                      </a:moveTo>
                      <a:cubicBezTo>
                        <a:pt x="140" y="130"/>
                        <a:pt x="238" y="46"/>
                        <a:pt x="346" y="54"/>
                      </a:cubicBezTo>
                      <a:cubicBezTo>
                        <a:pt x="321" y="35"/>
                        <a:pt x="291" y="22"/>
                        <a:pt x="259" y="17"/>
                      </a:cubicBezTo>
                      <a:cubicBezTo>
                        <a:pt x="145" y="0"/>
                        <a:pt x="38" y="86"/>
                        <a:pt x="19" y="209"/>
                      </a:cubicBezTo>
                      <a:cubicBezTo>
                        <a:pt x="0" y="333"/>
                        <a:pt x="77" y="447"/>
                        <a:pt x="190" y="464"/>
                      </a:cubicBezTo>
                      <a:cubicBezTo>
                        <a:pt x="196" y="465"/>
                        <a:pt x="201" y="466"/>
                        <a:pt x="206" y="466"/>
                      </a:cubicBezTo>
                      <a:cubicBezTo>
                        <a:pt x="144" y="419"/>
                        <a:pt x="109" y="336"/>
                        <a:pt x="122" y="248"/>
                      </a:cubicBezTo>
                      <a:close/>
                    </a:path>
                  </a:pathLst>
                </a:custGeom>
                <a:solidFill>
                  <a:srgbClr val="33353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19" name="Freeform 238"/>
                <p:cNvSpPr>
                  <a:spLocks/>
                </p:cNvSpPr>
                <p:nvPr/>
              </p:nvSpPr>
              <p:spPr bwMode="auto">
                <a:xfrm>
                  <a:off x="1578" y="81"/>
                  <a:ext cx="451" cy="451"/>
                </a:xfrm>
                <a:custGeom>
                  <a:avLst/>
                  <a:gdLst>
                    <a:gd name="T0" fmla="*/ 114 w 357"/>
                    <a:gd name="T1" fmla="*/ 322 h 357"/>
                    <a:gd name="T2" fmla="*/ 36 w 357"/>
                    <a:gd name="T3" fmla="*/ 114 h 357"/>
                    <a:gd name="T4" fmla="*/ 243 w 357"/>
                    <a:gd name="T5" fmla="*/ 36 h 357"/>
                    <a:gd name="T6" fmla="*/ 321 w 357"/>
                    <a:gd name="T7" fmla="*/ 243 h 357"/>
                    <a:gd name="T8" fmla="*/ 114 w 357"/>
                    <a:gd name="T9" fmla="*/ 322 h 3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7" h="357">
                      <a:moveTo>
                        <a:pt x="114" y="322"/>
                      </a:moveTo>
                      <a:cubicBezTo>
                        <a:pt x="35" y="286"/>
                        <a:pt x="0" y="193"/>
                        <a:pt x="36" y="114"/>
                      </a:cubicBezTo>
                      <a:cubicBezTo>
                        <a:pt x="71" y="35"/>
                        <a:pt x="164" y="0"/>
                        <a:pt x="243" y="36"/>
                      </a:cubicBezTo>
                      <a:cubicBezTo>
                        <a:pt x="322" y="72"/>
                        <a:pt x="357" y="164"/>
                        <a:pt x="321" y="243"/>
                      </a:cubicBezTo>
                      <a:cubicBezTo>
                        <a:pt x="286" y="322"/>
                        <a:pt x="193" y="357"/>
                        <a:pt x="114" y="322"/>
                      </a:cubicBezTo>
                      <a:close/>
                    </a:path>
                  </a:pathLst>
                </a:cu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20" name="Freeform 239"/>
                <p:cNvSpPr>
                  <a:spLocks/>
                </p:cNvSpPr>
                <p:nvPr/>
              </p:nvSpPr>
              <p:spPr bwMode="auto">
                <a:xfrm>
                  <a:off x="1660" y="391"/>
                  <a:ext cx="80" cy="84"/>
                </a:xfrm>
                <a:custGeom>
                  <a:avLst/>
                  <a:gdLst>
                    <a:gd name="T0" fmla="*/ 7 w 63"/>
                    <a:gd name="T1" fmla="*/ 63 h 67"/>
                    <a:gd name="T2" fmla="*/ 1 w 63"/>
                    <a:gd name="T3" fmla="*/ 52 h 67"/>
                    <a:gd name="T4" fmla="*/ 4 w 63"/>
                    <a:gd name="T5" fmla="*/ 39 h 67"/>
                    <a:gd name="T6" fmla="*/ 37 w 63"/>
                    <a:gd name="T7" fmla="*/ 0 h 67"/>
                    <a:gd name="T8" fmla="*/ 63 w 63"/>
                    <a:gd name="T9" fmla="*/ 22 h 67"/>
                    <a:gd name="T10" fmla="*/ 31 w 63"/>
                    <a:gd name="T11" fmla="*/ 61 h 67"/>
                    <a:gd name="T12" fmla="*/ 19 w 63"/>
                    <a:gd name="T13" fmla="*/ 67 h 67"/>
                    <a:gd name="T14" fmla="*/ 7 w 63"/>
                    <a:gd name="T15" fmla="*/ 6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3" h="67">
                      <a:moveTo>
                        <a:pt x="7" y="63"/>
                      </a:moveTo>
                      <a:cubicBezTo>
                        <a:pt x="3" y="60"/>
                        <a:pt x="1" y="56"/>
                        <a:pt x="1" y="52"/>
                      </a:cubicBezTo>
                      <a:cubicBezTo>
                        <a:pt x="0" y="47"/>
                        <a:pt x="2" y="43"/>
                        <a:pt x="4" y="39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63" y="22"/>
                        <a:pt x="63" y="22"/>
                        <a:pt x="63" y="22"/>
                      </a:cubicBezTo>
                      <a:cubicBezTo>
                        <a:pt x="31" y="61"/>
                        <a:pt x="31" y="61"/>
                        <a:pt x="31" y="61"/>
                      </a:cubicBezTo>
                      <a:cubicBezTo>
                        <a:pt x="28" y="64"/>
                        <a:pt x="24" y="66"/>
                        <a:pt x="19" y="67"/>
                      </a:cubicBezTo>
                      <a:cubicBezTo>
                        <a:pt x="14" y="67"/>
                        <a:pt x="10" y="66"/>
                        <a:pt x="7" y="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21" name="Freeform 240"/>
                <p:cNvSpPr>
                  <a:spLocks/>
                </p:cNvSpPr>
                <p:nvPr/>
              </p:nvSpPr>
              <p:spPr bwMode="auto">
                <a:xfrm>
                  <a:off x="1692" y="391"/>
                  <a:ext cx="48" cy="45"/>
                </a:xfrm>
                <a:custGeom>
                  <a:avLst/>
                  <a:gdLst>
                    <a:gd name="T0" fmla="*/ 38 w 38"/>
                    <a:gd name="T1" fmla="*/ 22 h 36"/>
                    <a:gd name="T2" fmla="*/ 12 w 38"/>
                    <a:gd name="T3" fmla="*/ 0 h 36"/>
                    <a:gd name="T4" fmla="*/ 0 w 38"/>
                    <a:gd name="T5" fmla="*/ 15 h 36"/>
                    <a:gd name="T6" fmla="*/ 26 w 38"/>
                    <a:gd name="T7" fmla="*/ 36 h 36"/>
                    <a:gd name="T8" fmla="*/ 38 w 38"/>
                    <a:gd name="T9" fmla="*/ 22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36">
                      <a:moveTo>
                        <a:pt x="38" y="22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7" y="23"/>
                        <a:pt x="16" y="30"/>
                        <a:pt x="26" y="36"/>
                      </a:cubicBezTo>
                      <a:lnTo>
                        <a:pt x="38" y="22"/>
                      </a:lnTo>
                      <a:close/>
                    </a:path>
                  </a:pathLst>
                </a:custGeom>
                <a:solidFill>
                  <a:srgbClr val="E0DE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22" name="Freeform 241"/>
                <p:cNvSpPr>
                  <a:spLocks/>
                </p:cNvSpPr>
                <p:nvPr/>
              </p:nvSpPr>
              <p:spPr bwMode="auto">
                <a:xfrm>
                  <a:off x="1651" y="154"/>
                  <a:ext cx="305" cy="305"/>
                </a:xfrm>
                <a:custGeom>
                  <a:avLst/>
                  <a:gdLst>
                    <a:gd name="T0" fmla="*/ 77 w 241"/>
                    <a:gd name="T1" fmla="*/ 217 h 241"/>
                    <a:gd name="T2" fmla="*/ 24 w 241"/>
                    <a:gd name="T3" fmla="*/ 77 h 241"/>
                    <a:gd name="T4" fmla="*/ 164 w 241"/>
                    <a:gd name="T5" fmla="*/ 24 h 241"/>
                    <a:gd name="T6" fmla="*/ 217 w 241"/>
                    <a:gd name="T7" fmla="*/ 164 h 241"/>
                    <a:gd name="T8" fmla="*/ 77 w 241"/>
                    <a:gd name="T9" fmla="*/ 217 h 2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1" h="241">
                      <a:moveTo>
                        <a:pt x="77" y="217"/>
                      </a:moveTo>
                      <a:cubicBezTo>
                        <a:pt x="24" y="193"/>
                        <a:pt x="0" y="131"/>
                        <a:pt x="24" y="77"/>
                      </a:cubicBezTo>
                      <a:cubicBezTo>
                        <a:pt x="48" y="24"/>
                        <a:pt x="111" y="0"/>
                        <a:pt x="164" y="24"/>
                      </a:cubicBezTo>
                      <a:cubicBezTo>
                        <a:pt x="217" y="48"/>
                        <a:pt x="241" y="111"/>
                        <a:pt x="217" y="164"/>
                      </a:cubicBezTo>
                      <a:cubicBezTo>
                        <a:pt x="193" y="218"/>
                        <a:pt x="130" y="241"/>
                        <a:pt x="77" y="2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23" name="Freeform 242"/>
                <p:cNvSpPr>
                  <a:spLocks/>
                </p:cNvSpPr>
                <p:nvPr/>
              </p:nvSpPr>
              <p:spPr bwMode="auto">
                <a:xfrm>
                  <a:off x="1675" y="178"/>
                  <a:ext cx="257" cy="257"/>
                </a:xfrm>
                <a:custGeom>
                  <a:avLst/>
                  <a:gdLst>
                    <a:gd name="T0" fmla="*/ 65 w 203"/>
                    <a:gd name="T1" fmla="*/ 183 h 203"/>
                    <a:gd name="T2" fmla="*/ 20 w 203"/>
                    <a:gd name="T3" fmla="*/ 65 h 203"/>
                    <a:gd name="T4" fmla="*/ 138 w 203"/>
                    <a:gd name="T5" fmla="*/ 21 h 203"/>
                    <a:gd name="T6" fmla="*/ 183 w 203"/>
                    <a:gd name="T7" fmla="*/ 138 h 203"/>
                    <a:gd name="T8" fmla="*/ 65 w 203"/>
                    <a:gd name="T9" fmla="*/ 183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3" h="203">
                      <a:moveTo>
                        <a:pt x="65" y="183"/>
                      </a:moveTo>
                      <a:cubicBezTo>
                        <a:pt x="20" y="163"/>
                        <a:pt x="0" y="110"/>
                        <a:pt x="20" y="65"/>
                      </a:cubicBezTo>
                      <a:cubicBezTo>
                        <a:pt x="41" y="20"/>
                        <a:pt x="93" y="0"/>
                        <a:pt x="138" y="21"/>
                      </a:cubicBezTo>
                      <a:cubicBezTo>
                        <a:pt x="183" y="41"/>
                        <a:pt x="203" y="94"/>
                        <a:pt x="183" y="138"/>
                      </a:cubicBezTo>
                      <a:cubicBezTo>
                        <a:pt x="162" y="183"/>
                        <a:pt x="110" y="203"/>
                        <a:pt x="65" y="183"/>
                      </a:cubicBezTo>
                      <a:close/>
                    </a:path>
                  </a:pathLst>
                </a:custGeom>
                <a:solidFill>
                  <a:srgbClr val="8D42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24" name="Freeform 243"/>
                <p:cNvSpPr>
                  <a:spLocks/>
                </p:cNvSpPr>
                <p:nvPr/>
              </p:nvSpPr>
              <p:spPr bwMode="auto">
                <a:xfrm>
                  <a:off x="1743" y="188"/>
                  <a:ext cx="189" cy="230"/>
                </a:xfrm>
                <a:custGeom>
                  <a:avLst/>
                  <a:gdLst>
                    <a:gd name="T0" fmla="*/ 51 w 149"/>
                    <a:gd name="T1" fmla="*/ 25 h 182"/>
                    <a:gd name="T2" fmla="*/ 95 w 149"/>
                    <a:gd name="T3" fmla="*/ 143 h 182"/>
                    <a:gd name="T4" fmla="*/ 62 w 149"/>
                    <a:gd name="T5" fmla="*/ 182 h 182"/>
                    <a:gd name="T6" fmla="*/ 129 w 149"/>
                    <a:gd name="T7" fmla="*/ 130 h 182"/>
                    <a:gd name="T8" fmla="*/ 84 w 149"/>
                    <a:gd name="T9" fmla="*/ 13 h 182"/>
                    <a:gd name="T10" fmla="*/ 0 w 149"/>
                    <a:gd name="T11" fmla="*/ 19 h 182"/>
                    <a:gd name="T12" fmla="*/ 51 w 149"/>
                    <a:gd name="T13" fmla="*/ 25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9" h="182">
                      <a:moveTo>
                        <a:pt x="51" y="25"/>
                      </a:moveTo>
                      <a:cubicBezTo>
                        <a:pt x="95" y="46"/>
                        <a:pt x="115" y="98"/>
                        <a:pt x="95" y="143"/>
                      </a:cubicBezTo>
                      <a:cubicBezTo>
                        <a:pt x="88" y="160"/>
                        <a:pt x="76" y="173"/>
                        <a:pt x="62" y="182"/>
                      </a:cubicBezTo>
                      <a:cubicBezTo>
                        <a:pt x="90" y="177"/>
                        <a:pt x="116" y="159"/>
                        <a:pt x="129" y="130"/>
                      </a:cubicBezTo>
                      <a:cubicBezTo>
                        <a:pt x="149" y="86"/>
                        <a:pt x="129" y="33"/>
                        <a:pt x="84" y="13"/>
                      </a:cubicBezTo>
                      <a:cubicBezTo>
                        <a:pt x="56" y="0"/>
                        <a:pt x="24" y="3"/>
                        <a:pt x="0" y="19"/>
                      </a:cubicBezTo>
                      <a:cubicBezTo>
                        <a:pt x="17" y="16"/>
                        <a:pt x="34" y="18"/>
                        <a:pt x="51" y="25"/>
                      </a:cubicBezTo>
                      <a:close/>
                    </a:path>
                  </a:pathLst>
                </a:custGeom>
                <a:solidFill>
                  <a:srgbClr val="5128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25" name="Freeform 244"/>
                <p:cNvSpPr>
                  <a:spLocks/>
                </p:cNvSpPr>
                <p:nvPr/>
              </p:nvSpPr>
              <p:spPr bwMode="auto">
                <a:xfrm>
                  <a:off x="42" y="1163"/>
                  <a:ext cx="451" cy="451"/>
                </a:xfrm>
                <a:custGeom>
                  <a:avLst/>
                  <a:gdLst>
                    <a:gd name="T0" fmla="*/ 114 w 357"/>
                    <a:gd name="T1" fmla="*/ 322 h 357"/>
                    <a:gd name="T2" fmla="*/ 36 w 357"/>
                    <a:gd name="T3" fmla="*/ 114 h 357"/>
                    <a:gd name="T4" fmla="*/ 243 w 357"/>
                    <a:gd name="T5" fmla="*/ 36 h 357"/>
                    <a:gd name="T6" fmla="*/ 322 w 357"/>
                    <a:gd name="T7" fmla="*/ 243 h 357"/>
                    <a:gd name="T8" fmla="*/ 114 w 357"/>
                    <a:gd name="T9" fmla="*/ 322 h 3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7" h="357">
                      <a:moveTo>
                        <a:pt x="114" y="322"/>
                      </a:moveTo>
                      <a:cubicBezTo>
                        <a:pt x="35" y="286"/>
                        <a:pt x="0" y="193"/>
                        <a:pt x="36" y="114"/>
                      </a:cubicBezTo>
                      <a:cubicBezTo>
                        <a:pt x="72" y="35"/>
                        <a:pt x="165" y="0"/>
                        <a:pt x="243" y="36"/>
                      </a:cubicBezTo>
                      <a:cubicBezTo>
                        <a:pt x="322" y="72"/>
                        <a:pt x="357" y="165"/>
                        <a:pt x="322" y="243"/>
                      </a:cubicBezTo>
                      <a:cubicBezTo>
                        <a:pt x="286" y="322"/>
                        <a:pt x="193" y="357"/>
                        <a:pt x="114" y="322"/>
                      </a:cubicBezTo>
                      <a:close/>
                    </a:path>
                  </a:pathLst>
                </a:cu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26" name="Freeform 245"/>
                <p:cNvSpPr>
                  <a:spLocks/>
                </p:cNvSpPr>
                <p:nvPr/>
              </p:nvSpPr>
              <p:spPr bwMode="auto">
                <a:xfrm>
                  <a:off x="125" y="1473"/>
                  <a:ext cx="79" cy="84"/>
                </a:xfrm>
                <a:custGeom>
                  <a:avLst/>
                  <a:gdLst>
                    <a:gd name="T0" fmla="*/ 6 w 62"/>
                    <a:gd name="T1" fmla="*/ 63 h 67"/>
                    <a:gd name="T2" fmla="*/ 0 w 62"/>
                    <a:gd name="T3" fmla="*/ 52 h 67"/>
                    <a:gd name="T4" fmla="*/ 4 w 62"/>
                    <a:gd name="T5" fmla="*/ 39 h 67"/>
                    <a:gd name="T6" fmla="*/ 36 w 62"/>
                    <a:gd name="T7" fmla="*/ 0 h 67"/>
                    <a:gd name="T8" fmla="*/ 62 w 62"/>
                    <a:gd name="T9" fmla="*/ 22 h 67"/>
                    <a:gd name="T10" fmla="*/ 30 w 62"/>
                    <a:gd name="T11" fmla="*/ 61 h 67"/>
                    <a:gd name="T12" fmla="*/ 18 w 62"/>
                    <a:gd name="T13" fmla="*/ 67 h 67"/>
                    <a:gd name="T14" fmla="*/ 6 w 62"/>
                    <a:gd name="T15" fmla="*/ 6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2" h="67">
                      <a:moveTo>
                        <a:pt x="6" y="63"/>
                      </a:moveTo>
                      <a:cubicBezTo>
                        <a:pt x="3" y="60"/>
                        <a:pt x="0" y="56"/>
                        <a:pt x="0" y="52"/>
                      </a:cubicBezTo>
                      <a:cubicBezTo>
                        <a:pt x="0" y="47"/>
                        <a:pt x="1" y="43"/>
                        <a:pt x="4" y="39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62" y="22"/>
                        <a:pt x="62" y="22"/>
                        <a:pt x="62" y="22"/>
                      </a:cubicBezTo>
                      <a:cubicBezTo>
                        <a:pt x="30" y="61"/>
                        <a:pt x="30" y="61"/>
                        <a:pt x="30" y="61"/>
                      </a:cubicBezTo>
                      <a:cubicBezTo>
                        <a:pt x="27" y="64"/>
                        <a:pt x="23" y="67"/>
                        <a:pt x="18" y="67"/>
                      </a:cubicBezTo>
                      <a:cubicBezTo>
                        <a:pt x="14" y="67"/>
                        <a:pt x="9" y="66"/>
                        <a:pt x="6" y="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27" name="Freeform 246"/>
                <p:cNvSpPr>
                  <a:spLocks/>
                </p:cNvSpPr>
                <p:nvPr/>
              </p:nvSpPr>
              <p:spPr bwMode="auto">
                <a:xfrm>
                  <a:off x="156" y="1473"/>
                  <a:ext cx="48" cy="45"/>
                </a:xfrm>
                <a:custGeom>
                  <a:avLst/>
                  <a:gdLst>
                    <a:gd name="T0" fmla="*/ 38 w 38"/>
                    <a:gd name="T1" fmla="*/ 22 h 36"/>
                    <a:gd name="T2" fmla="*/ 12 w 38"/>
                    <a:gd name="T3" fmla="*/ 0 h 36"/>
                    <a:gd name="T4" fmla="*/ 0 w 38"/>
                    <a:gd name="T5" fmla="*/ 15 h 36"/>
                    <a:gd name="T6" fmla="*/ 26 w 38"/>
                    <a:gd name="T7" fmla="*/ 36 h 36"/>
                    <a:gd name="T8" fmla="*/ 38 w 38"/>
                    <a:gd name="T9" fmla="*/ 22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36">
                      <a:moveTo>
                        <a:pt x="38" y="22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8" y="23"/>
                        <a:pt x="16" y="30"/>
                        <a:pt x="26" y="36"/>
                      </a:cubicBezTo>
                      <a:lnTo>
                        <a:pt x="38" y="22"/>
                      </a:lnTo>
                      <a:close/>
                    </a:path>
                  </a:pathLst>
                </a:custGeom>
                <a:solidFill>
                  <a:srgbClr val="E0DE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28" name="Freeform 247"/>
                <p:cNvSpPr>
                  <a:spLocks/>
                </p:cNvSpPr>
                <p:nvPr/>
              </p:nvSpPr>
              <p:spPr bwMode="auto">
                <a:xfrm>
                  <a:off x="115" y="1236"/>
                  <a:ext cx="306" cy="306"/>
                </a:xfrm>
                <a:custGeom>
                  <a:avLst/>
                  <a:gdLst>
                    <a:gd name="T0" fmla="*/ 77 w 242"/>
                    <a:gd name="T1" fmla="*/ 217 h 242"/>
                    <a:gd name="T2" fmla="*/ 24 w 242"/>
                    <a:gd name="T3" fmla="*/ 77 h 242"/>
                    <a:gd name="T4" fmla="*/ 165 w 242"/>
                    <a:gd name="T5" fmla="*/ 24 h 242"/>
                    <a:gd name="T6" fmla="*/ 217 w 242"/>
                    <a:gd name="T7" fmla="*/ 165 h 242"/>
                    <a:gd name="T8" fmla="*/ 77 w 242"/>
                    <a:gd name="T9" fmla="*/ 217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2" h="242">
                      <a:moveTo>
                        <a:pt x="77" y="217"/>
                      </a:moveTo>
                      <a:cubicBezTo>
                        <a:pt x="24" y="193"/>
                        <a:pt x="0" y="131"/>
                        <a:pt x="24" y="77"/>
                      </a:cubicBezTo>
                      <a:cubicBezTo>
                        <a:pt x="48" y="24"/>
                        <a:pt x="111" y="0"/>
                        <a:pt x="165" y="24"/>
                      </a:cubicBezTo>
                      <a:cubicBezTo>
                        <a:pt x="218" y="48"/>
                        <a:pt x="242" y="111"/>
                        <a:pt x="217" y="165"/>
                      </a:cubicBezTo>
                      <a:cubicBezTo>
                        <a:pt x="193" y="218"/>
                        <a:pt x="131" y="242"/>
                        <a:pt x="77" y="2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29" name="Freeform 248"/>
                <p:cNvSpPr>
                  <a:spLocks/>
                </p:cNvSpPr>
                <p:nvPr/>
              </p:nvSpPr>
              <p:spPr bwMode="auto">
                <a:xfrm>
                  <a:off x="140" y="1262"/>
                  <a:ext cx="256" cy="255"/>
                </a:xfrm>
                <a:custGeom>
                  <a:avLst/>
                  <a:gdLst>
                    <a:gd name="T0" fmla="*/ 64 w 202"/>
                    <a:gd name="T1" fmla="*/ 182 h 202"/>
                    <a:gd name="T2" fmla="*/ 20 w 202"/>
                    <a:gd name="T3" fmla="*/ 64 h 202"/>
                    <a:gd name="T4" fmla="*/ 138 w 202"/>
                    <a:gd name="T5" fmla="*/ 20 h 202"/>
                    <a:gd name="T6" fmla="*/ 182 w 202"/>
                    <a:gd name="T7" fmla="*/ 138 h 202"/>
                    <a:gd name="T8" fmla="*/ 64 w 202"/>
                    <a:gd name="T9" fmla="*/ 182 h 2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2" h="202">
                      <a:moveTo>
                        <a:pt x="64" y="182"/>
                      </a:moveTo>
                      <a:cubicBezTo>
                        <a:pt x="19" y="162"/>
                        <a:pt x="0" y="109"/>
                        <a:pt x="20" y="64"/>
                      </a:cubicBezTo>
                      <a:cubicBezTo>
                        <a:pt x="40" y="19"/>
                        <a:pt x="93" y="0"/>
                        <a:pt x="138" y="20"/>
                      </a:cubicBezTo>
                      <a:cubicBezTo>
                        <a:pt x="182" y="40"/>
                        <a:pt x="202" y="93"/>
                        <a:pt x="182" y="138"/>
                      </a:cubicBezTo>
                      <a:cubicBezTo>
                        <a:pt x="162" y="182"/>
                        <a:pt x="109" y="202"/>
                        <a:pt x="64" y="182"/>
                      </a:cubicBezTo>
                      <a:close/>
                    </a:path>
                  </a:pathLst>
                </a:custGeom>
                <a:solidFill>
                  <a:srgbClr val="8D42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30" name="Freeform 249"/>
                <p:cNvSpPr>
                  <a:spLocks/>
                </p:cNvSpPr>
                <p:nvPr/>
              </p:nvSpPr>
              <p:spPr bwMode="auto">
                <a:xfrm>
                  <a:off x="207" y="1270"/>
                  <a:ext cx="189" cy="230"/>
                </a:xfrm>
                <a:custGeom>
                  <a:avLst/>
                  <a:gdLst>
                    <a:gd name="T0" fmla="*/ 51 w 149"/>
                    <a:gd name="T1" fmla="*/ 26 h 182"/>
                    <a:gd name="T2" fmla="*/ 95 w 149"/>
                    <a:gd name="T3" fmla="*/ 143 h 182"/>
                    <a:gd name="T4" fmla="*/ 62 w 149"/>
                    <a:gd name="T5" fmla="*/ 182 h 182"/>
                    <a:gd name="T6" fmla="*/ 129 w 149"/>
                    <a:gd name="T7" fmla="*/ 131 h 182"/>
                    <a:gd name="T8" fmla="*/ 85 w 149"/>
                    <a:gd name="T9" fmla="*/ 13 h 182"/>
                    <a:gd name="T10" fmla="*/ 0 w 149"/>
                    <a:gd name="T11" fmla="*/ 19 h 182"/>
                    <a:gd name="T12" fmla="*/ 51 w 149"/>
                    <a:gd name="T13" fmla="*/ 26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9" h="182">
                      <a:moveTo>
                        <a:pt x="51" y="26"/>
                      </a:moveTo>
                      <a:cubicBezTo>
                        <a:pt x="96" y="46"/>
                        <a:pt x="116" y="98"/>
                        <a:pt x="95" y="143"/>
                      </a:cubicBezTo>
                      <a:cubicBezTo>
                        <a:pt x="88" y="160"/>
                        <a:pt x="76" y="173"/>
                        <a:pt x="62" y="182"/>
                      </a:cubicBezTo>
                      <a:cubicBezTo>
                        <a:pt x="90" y="177"/>
                        <a:pt x="116" y="159"/>
                        <a:pt x="129" y="131"/>
                      </a:cubicBezTo>
                      <a:cubicBezTo>
                        <a:pt x="149" y="86"/>
                        <a:pt x="129" y="33"/>
                        <a:pt x="85" y="13"/>
                      </a:cubicBezTo>
                      <a:cubicBezTo>
                        <a:pt x="56" y="0"/>
                        <a:pt x="25" y="3"/>
                        <a:pt x="0" y="19"/>
                      </a:cubicBezTo>
                      <a:cubicBezTo>
                        <a:pt x="17" y="16"/>
                        <a:pt x="34" y="18"/>
                        <a:pt x="51" y="26"/>
                      </a:cubicBezTo>
                      <a:close/>
                    </a:path>
                  </a:pathLst>
                </a:custGeom>
                <a:solidFill>
                  <a:srgbClr val="5128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31" name="Freeform 250"/>
                <p:cNvSpPr>
                  <a:spLocks/>
                </p:cNvSpPr>
                <p:nvPr/>
              </p:nvSpPr>
              <p:spPr bwMode="auto">
                <a:xfrm>
                  <a:off x="2003" y="362"/>
                  <a:ext cx="498" cy="345"/>
                </a:xfrm>
                <a:custGeom>
                  <a:avLst/>
                  <a:gdLst>
                    <a:gd name="T0" fmla="*/ 0 w 498"/>
                    <a:gd name="T1" fmla="*/ 0 h 345"/>
                    <a:gd name="T2" fmla="*/ 498 w 498"/>
                    <a:gd name="T3" fmla="*/ 0 h 345"/>
                    <a:gd name="T4" fmla="*/ 498 w 498"/>
                    <a:gd name="T5" fmla="*/ 345 h 345"/>
                    <a:gd name="T6" fmla="*/ 0 w 498"/>
                    <a:gd name="T7" fmla="*/ 343 h 345"/>
                    <a:gd name="T8" fmla="*/ 0 w 498"/>
                    <a:gd name="T9" fmla="*/ 0 h 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8" h="345">
                      <a:moveTo>
                        <a:pt x="0" y="0"/>
                      </a:moveTo>
                      <a:lnTo>
                        <a:pt x="498" y="0"/>
                      </a:lnTo>
                      <a:lnTo>
                        <a:pt x="498" y="345"/>
                      </a:lnTo>
                      <a:lnTo>
                        <a:pt x="0" y="34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32" name="Freeform 251"/>
                <p:cNvSpPr>
                  <a:spLocks/>
                </p:cNvSpPr>
                <p:nvPr/>
              </p:nvSpPr>
              <p:spPr bwMode="auto">
                <a:xfrm>
                  <a:off x="2003" y="362"/>
                  <a:ext cx="498" cy="345"/>
                </a:xfrm>
                <a:custGeom>
                  <a:avLst/>
                  <a:gdLst>
                    <a:gd name="T0" fmla="*/ 0 w 498"/>
                    <a:gd name="T1" fmla="*/ 0 h 345"/>
                    <a:gd name="T2" fmla="*/ 498 w 498"/>
                    <a:gd name="T3" fmla="*/ 0 h 345"/>
                    <a:gd name="T4" fmla="*/ 498 w 498"/>
                    <a:gd name="T5" fmla="*/ 345 h 345"/>
                    <a:gd name="T6" fmla="*/ 0 w 498"/>
                    <a:gd name="T7" fmla="*/ 343 h 345"/>
                    <a:gd name="T8" fmla="*/ 0 w 498"/>
                    <a:gd name="T9" fmla="*/ 0 h 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8" h="345">
                      <a:moveTo>
                        <a:pt x="0" y="0"/>
                      </a:moveTo>
                      <a:lnTo>
                        <a:pt x="498" y="0"/>
                      </a:lnTo>
                      <a:lnTo>
                        <a:pt x="498" y="345"/>
                      </a:lnTo>
                      <a:lnTo>
                        <a:pt x="0" y="34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33" name="Rectangle 252"/>
                <p:cNvSpPr>
                  <a:spLocks noChangeArrowheads="1"/>
                </p:cNvSpPr>
                <p:nvPr/>
              </p:nvSpPr>
              <p:spPr bwMode="auto">
                <a:xfrm>
                  <a:off x="2034" y="637"/>
                  <a:ext cx="43" cy="42"/>
                </a:xfrm>
                <a:prstGeom prst="rect">
                  <a:avLst/>
                </a:prstGeom>
                <a:solidFill>
                  <a:srgbClr val="DBA4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34" name="Rectangle 253"/>
                <p:cNvSpPr>
                  <a:spLocks noChangeArrowheads="1"/>
                </p:cNvSpPr>
                <p:nvPr/>
              </p:nvSpPr>
              <p:spPr bwMode="auto">
                <a:xfrm>
                  <a:off x="2097" y="637"/>
                  <a:ext cx="43" cy="42"/>
                </a:xfrm>
                <a:prstGeom prst="rect">
                  <a:avLst/>
                </a:prstGeom>
                <a:solidFill>
                  <a:srgbClr val="CA6B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35" name="Rectangle 254"/>
                <p:cNvSpPr>
                  <a:spLocks noChangeArrowheads="1"/>
                </p:cNvSpPr>
                <p:nvPr/>
              </p:nvSpPr>
              <p:spPr bwMode="auto">
                <a:xfrm>
                  <a:off x="2161" y="637"/>
                  <a:ext cx="43" cy="42"/>
                </a:xfrm>
                <a:prstGeom prst="rect">
                  <a:avLst/>
                </a:prstGeom>
                <a:solidFill>
                  <a:srgbClr val="DD5E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36" name="Rectangle 255"/>
                <p:cNvSpPr>
                  <a:spLocks noChangeArrowheads="1"/>
                </p:cNvSpPr>
                <p:nvPr/>
              </p:nvSpPr>
              <p:spPr bwMode="auto">
                <a:xfrm>
                  <a:off x="2224" y="637"/>
                  <a:ext cx="43" cy="42"/>
                </a:xfrm>
                <a:prstGeom prst="rect">
                  <a:avLst/>
                </a:prstGeom>
                <a:solidFill>
                  <a:srgbClr val="E6C6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37" name="Rectangle 256"/>
                <p:cNvSpPr>
                  <a:spLocks noChangeArrowheads="1"/>
                </p:cNvSpPr>
                <p:nvPr/>
              </p:nvSpPr>
              <p:spPr bwMode="auto">
                <a:xfrm>
                  <a:off x="2287" y="637"/>
                  <a:ext cx="43" cy="42"/>
                </a:xfrm>
                <a:prstGeom prst="rect">
                  <a:avLst/>
                </a:prstGeom>
                <a:solidFill>
                  <a:srgbClr val="F9B6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38" name="Freeform 257"/>
                <p:cNvSpPr>
                  <a:spLocks/>
                </p:cNvSpPr>
                <p:nvPr/>
              </p:nvSpPr>
              <p:spPr bwMode="auto">
                <a:xfrm>
                  <a:off x="2350" y="637"/>
                  <a:ext cx="43" cy="43"/>
                </a:xfrm>
                <a:custGeom>
                  <a:avLst/>
                  <a:gdLst>
                    <a:gd name="T0" fmla="*/ 43 w 43"/>
                    <a:gd name="T1" fmla="*/ 0 h 43"/>
                    <a:gd name="T2" fmla="*/ 43 w 43"/>
                    <a:gd name="T3" fmla="*/ 43 h 43"/>
                    <a:gd name="T4" fmla="*/ 0 w 43"/>
                    <a:gd name="T5" fmla="*/ 42 h 43"/>
                    <a:gd name="T6" fmla="*/ 0 w 43"/>
                    <a:gd name="T7" fmla="*/ 0 h 43"/>
                    <a:gd name="T8" fmla="*/ 43 w 43"/>
                    <a:gd name="T9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43">
                      <a:moveTo>
                        <a:pt x="43" y="0"/>
                      </a:moveTo>
                      <a:lnTo>
                        <a:pt x="43" y="43"/>
                      </a:lnTo>
                      <a:lnTo>
                        <a:pt x="0" y="42"/>
                      </a:lnTo>
                      <a:lnTo>
                        <a:pt x="0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A6B1C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39" name="Rectangle 258"/>
                <p:cNvSpPr>
                  <a:spLocks noChangeArrowheads="1"/>
                </p:cNvSpPr>
                <p:nvPr/>
              </p:nvSpPr>
              <p:spPr bwMode="auto">
                <a:xfrm>
                  <a:off x="2413" y="637"/>
                  <a:ext cx="43" cy="43"/>
                </a:xfrm>
                <a:prstGeom prst="rect">
                  <a:avLst/>
                </a:prstGeom>
                <a:solidFill>
                  <a:srgbClr val="630E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40" name="Freeform 259"/>
                <p:cNvSpPr>
                  <a:spLocks/>
                </p:cNvSpPr>
                <p:nvPr/>
              </p:nvSpPr>
              <p:spPr bwMode="auto">
                <a:xfrm>
                  <a:off x="2034" y="575"/>
                  <a:ext cx="43" cy="42"/>
                </a:xfrm>
                <a:custGeom>
                  <a:avLst/>
                  <a:gdLst>
                    <a:gd name="T0" fmla="*/ 43 w 43"/>
                    <a:gd name="T1" fmla="*/ 0 h 42"/>
                    <a:gd name="T2" fmla="*/ 43 w 43"/>
                    <a:gd name="T3" fmla="*/ 42 h 42"/>
                    <a:gd name="T4" fmla="*/ 0 w 43"/>
                    <a:gd name="T5" fmla="*/ 42 h 42"/>
                    <a:gd name="T6" fmla="*/ 1 w 43"/>
                    <a:gd name="T7" fmla="*/ 0 h 42"/>
                    <a:gd name="T8" fmla="*/ 43 w 43"/>
                    <a:gd name="T9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42">
                      <a:moveTo>
                        <a:pt x="43" y="0"/>
                      </a:moveTo>
                      <a:lnTo>
                        <a:pt x="43" y="42"/>
                      </a:lnTo>
                      <a:lnTo>
                        <a:pt x="0" y="42"/>
                      </a:lnTo>
                      <a:lnTo>
                        <a:pt x="1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A13B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41" name="Freeform 260"/>
                <p:cNvSpPr>
                  <a:spLocks/>
                </p:cNvSpPr>
                <p:nvPr/>
              </p:nvSpPr>
              <p:spPr bwMode="auto">
                <a:xfrm>
                  <a:off x="2097" y="575"/>
                  <a:ext cx="43" cy="42"/>
                </a:xfrm>
                <a:custGeom>
                  <a:avLst/>
                  <a:gdLst>
                    <a:gd name="T0" fmla="*/ 43 w 43"/>
                    <a:gd name="T1" fmla="*/ 0 h 42"/>
                    <a:gd name="T2" fmla="*/ 43 w 43"/>
                    <a:gd name="T3" fmla="*/ 42 h 42"/>
                    <a:gd name="T4" fmla="*/ 0 w 43"/>
                    <a:gd name="T5" fmla="*/ 42 h 42"/>
                    <a:gd name="T6" fmla="*/ 2 w 43"/>
                    <a:gd name="T7" fmla="*/ 0 h 42"/>
                    <a:gd name="T8" fmla="*/ 43 w 43"/>
                    <a:gd name="T9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42">
                      <a:moveTo>
                        <a:pt x="43" y="0"/>
                      </a:moveTo>
                      <a:lnTo>
                        <a:pt x="43" y="42"/>
                      </a:lnTo>
                      <a:lnTo>
                        <a:pt x="0" y="42"/>
                      </a:lnTo>
                      <a:lnTo>
                        <a:pt x="2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A640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42" name="Freeform 261"/>
                <p:cNvSpPr>
                  <a:spLocks/>
                </p:cNvSpPr>
                <p:nvPr/>
              </p:nvSpPr>
              <p:spPr bwMode="auto">
                <a:xfrm>
                  <a:off x="2161" y="575"/>
                  <a:ext cx="43" cy="42"/>
                </a:xfrm>
                <a:custGeom>
                  <a:avLst/>
                  <a:gdLst>
                    <a:gd name="T0" fmla="*/ 43 w 43"/>
                    <a:gd name="T1" fmla="*/ 0 h 42"/>
                    <a:gd name="T2" fmla="*/ 43 w 43"/>
                    <a:gd name="T3" fmla="*/ 42 h 42"/>
                    <a:gd name="T4" fmla="*/ 0 w 43"/>
                    <a:gd name="T5" fmla="*/ 42 h 42"/>
                    <a:gd name="T6" fmla="*/ 1 w 43"/>
                    <a:gd name="T7" fmla="*/ 0 h 42"/>
                    <a:gd name="T8" fmla="*/ 43 w 43"/>
                    <a:gd name="T9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42">
                      <a:moveTo>
                        <a:pt x="43" y="0"/>
                      </a:moveTo>
                      <a:lnTo>
                        <a:pt x="43" y="42"/>
                      </a:lnTo>
                      <a:lnTo>
                        <a:pt x="0" y="42"/>
                      </a:lnTo>
                      <a:lnTo>
                        <a:pt x="1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BD00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43" name="Freeform 262"/>
                <p:cNvSpPr>
                  <a:spLocks/>
                </p:cNvSpPr>
                <p:nvPr/>
              </p:nvSpPr>
              <p:spPr bwMode="auto">
                <a:xfrm>
                  <a:off x="2224" y="575"/>
                  <a:ext cx="43" cy="42"/>
                </a:xfrm>
                <a:custGeom>
                  <a:avLst/>
                  <a:gdLst>
                    <a:gd name="T0" fmla="*/ 43 w 43"/>
                    <a:gd name="T1" fmla="*/ 0 h 42"/>
                    <a:gd name="T2" fmla="*/ 43 w 43"/>
                    <a:gd name="T3" fmla="*/ 42 h 42"/>
                    <a:gd name="T4" fmla="*/ 0 w 43"/>
                    <a:gd name="T5" fmla="*/ 42 h 42"/>
                    <a:gd name="T6" fmla="*/ 1 w 43"/>
                    <a:gd name="T7" fmla="*/ 0 h 42"/>
                    <a:gd name="T8" fmla="*/ 43 w 43"/>
                    <a:gd name="T9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42">
                      <a:moveTo>
                        <a:pt x="43" y="0"/>
                      </a:moveTo>
                      <a:lnTo>
                        <a:pt x="43" y="42"/>
                      </a:lnTo>
                      <a:lnTo>
                        <a:pt x="0" y="42"/>
                      </a:lnTo>
                      <a:lnTo>
                        <a:pt x="1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D00E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44" name="Freeform 263"/>
                <p:cNvSpPr>
                  <a:spLocks/>
                </p:cNvSpPr>
                <p:nvPr/>
              </p:nvSpPr>
              <p:spPr bwMode="auto">
                <a:xfrm>
                  <a:off x="2287" y="575"/>
                  <a:ext cx="43" cy="43"/>
                </a:xfrm>
                <a:custGeom>
                  <a:avLst/>
                  <a:gdLst>
                    <a:gd name="T0" fmla="*/ 43 w 43"/>
                    <a:gd name="T1" fmla="*/ 0 h 43"/>
                    <a:gd name="T2" fmla="*/ 43 w 43"/>
                    <a:gd name="T3" fmla="*/ 43 h 43"/>
                    <a:gd name="T4" fmla="*/ 0 w 43"/>
                    <a:gd name="T5" fmla="*/ 43 h 43"/>
                    <a:gd name="T6" fmla="*/ 1 w 43"/>
                    <a:gd name="T7" fmla="*/ 0 h 43"/>
                    <a:gd name="T8" fmla="*/ 43 w 43"/>
                    <a:gd name="T9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43">
                      <a:moveTo>
                        <a:pt x="43" y="0"/>
                      </a:moveTo>
                      <a:lnTo>
                        <a:pt x="43" y="43"/>
                      </a:lnTo>
                      <a:lnTo>
                        <a:pt x="0" y="43"/>
                      </a:lnTo>
                      <a:lnTo>
                        <a:pt x="1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1907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45" name="Rectangle 264"/>
                <p:cNvSpPr>
                  <a:spLocks noChangeArrowheads="1"/>
                </p:cNvSpPr>
                <p:nvPr/>
              </p:nvSpPr>
              <p:spPr bwMode="auto">
                <a:xfrm>
                  <a:off x="2350" y="575"/>
                  <a:ext cx="43" cy="43"/>
                </a:xfrm>
                <a:prstGeom prst="rect">
                  <a:avLst/>
                </a:prstGeom>
                <a:solidFill>
                  <a:srgbClr val="5536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46" name="Rectangle 265"/>
                <p:cNvSpPr>
                  <a:spLocks noChangeArrowheads="1"/>
                </p:cNvSpPr>
                <p:nvPr/>
              </p:nvSpPr>
              <p:spPr bwMode="auto">
                <a:xfrm>
                  <a:off x="2413" y="575"/>
                  <a:ext cx="43" cy="43"/>
                </a:xfrm>
                <a:prstGeom prst="rect">
                  <a:avLst/>
                </a:prstGeom>
                <a:solidFill>
                  <a:srgbClr val="4626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47" name="Rectangle 266"/>
                <p:cNvSpPr>
                  <a:spLocks noChangeArrowheads="1"/>
                </p:cNvSpPr>
                <p:nvPr/>
              </p:nvSpPr>
              <p:spPr bwMode="auto">
                <a:xfrm>
                  <a:off x="2035" y="513"/>
                  <a:ext cx="42" cy="42"/>
                </a:xfrm>
                <a:prstGeom prst="rect">
                  <a:avLst/>
                </a:prstGeom>
                <a:solidFill>
                  <a:srgbClr val="8B2AB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48" name="Rectangle 267"/>
                <p:cNvSpPr>
                  <a:spLocks noChangeArrowheads="1"/>
                </p:cNvSpPr>
                <p:nvPr/>
              </p:nvSpPr>
              <p:spPr bwMode="auto">
                <a:xfrm>
                  <a:off x="2099" y="513"/>
                  <a:ext cx="41" cy="42"/>
                </a:xfrm>
                <a:prstGeom prst="rect">
                  <a:avLst/>
                </a:prstGeom>
                <a:solidFill>
                  <a:srgbClr val="C166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49" name="Freeform 268"/>
                <p:cNvSpPr>
                  <a:spLocks/>
                </p:cNvSpPr>
                <p:nvPr/>
              </p:nvSpPr>
              <p:spPr bwMode="auto">
                <a:xfrm>
                  <a:off x="2162" y="513"/>
                  <a:ext cx="42" cy="43"/>
                </a:xfrm>
                <a:custGeom>
                  <a:avLst/>
                  <a:gdLst>
                    <a:gd name="T0" fmla="*/ 42 w 42"/>
                    <a:gd name="T1" fmla="*/ 0 h 43"/>
                    <a:gd name="T2" fmla="*/ 42 w 42"/>
                    <a:gd name="T3" fmla="*/ 43 h 43"/>
                    <a:gd name="T4" fmla="*/ 0 w 42"/>
                    <a:gd name="T5" fmla="*/ 42 h 43"/>
                    <a:gd name="T6" fmla="*/ 0 w 42"/>
                    <a:gd name="T7" fmla="*/ 0 h 43"/>
                    <a:gd name="T8" fmla="*/ 42 w 42"/>
                    <a:gd name="T9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43">
                      <a:moveTo>
                        <a:pt x="42" y="0"/>
                      </a:moveTo>
                      <a:lnTo>
                        <a:pt x="42" y="43"/>
                      </a:lnTo>
                      <a:lnTo>
                        <a:pt x="0" y="42"/>
                      </a:lnTo>
                      <a:lnTo>
                        <a:pt x="0" y="0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F60CC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50" name="Rectangle 269"/>
                <p:cNvSpPr>
                  <a:spLocks noChangeArrowheads="1"/>
                </p:cNvSpPr>
                <p:nvPr/>
              </p:nvSpPr>
              <p:spPr bwMode="auto">
                <a:xfrm>
                  <a:off x="2225" y="513"/>
                  <a:ext cx="42" cy="43"/>
                </a:xfrm>
                <a:prstGeom prst="rect">
                  <a:avLst/>
                </a:prstGeom>
                <a:solidFill>
                  <a:srgbClr val="EA1BA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51" name="Rectangle 270"/>
                <p:cNvSpPr>
                  <a:spLocks noChangeArrowheads="1"/>
                </p:cNvSpPr>
                <p:nvPr/>
              </p:nvSpPr>
              <p:spPr bwMode="auto">
                <a:xfrm>
                  <a:off x="2288" y="513"/>
                  <a:ext cx="42" cy="43"/>
                </a:xfrm>
                <a:prstGeom prst="rect">
                  <a:avLst/>
                </a:prstGeom>
                <a:solidFill>
                  <a:srgbClr val="F69E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52" name="Rectangle 271"/>
                <p:cNvSpPr>
                  <a:spLocks noChangeArrowheads="1"/>
                </p:cNvSpPr>
                <p:nvPr/>
              </p:nvSpPr>
              <p:spPr bwMode="auto">
                <a:xfrm>
                  <a:off x="2351" y="513"/>
                  <a:ext cx="42" cy="43"/>
                </a:xfrm>
                <a:prstGeom prst="rect">
                  <a:avLst/>
                </a:prstGeom>
                <a:solidFill>
                  <a:srgbClr val="315EC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53" name="Rectangle 272"/>
                <p:cNvSpPr>
                  <a:spLocks noChangeArrowheads="1"/>
                </p:cNvSpPr>
                <p:nvPr/>
              </p:nvSpPr>
              <p:spPr bwMode="auto">
                <a:xfrm>
                  <a:off x="2415" y="513"/>
                  <a:ext cx="41" cy="43"/>
                </a:xfrm>
                <a:prstGeom prst="rect">
                  <a:avLst/>
                </a:prstGeom>
                <a:solidFill>
                  <a:srgbClr val="4A8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54" name="Freeform 273"/>
                <p:cNvSpPr>
                  <a:spLocks/>
                </p:cNvSpPr>
                <p:nvPr/>
              </p:nvSpPr>
              <p:spPr bwMode="auto">
                <a:xfrm>
                  <a:off x="2035" y="451"/>
                  <a:ext cx="42" cy="43"/>
                </a:xfrm>
                <a:custGeom>
                  <a:avLst/>
                  <a:gdLst>
                    <a:gd name="T0" fmla="*/ 42 w 42"/>
                    <a:gd name="T1" fmla="*/ 0 h 43"/>
                    <a:gd name="T2" fmla="*/ 42 w 42"/>
                    <a:gd name="T3" fmla="*/ 43 h 43"/>
                    <a:gd name="T4" fmla="*/ 0 w 42"/>
                    <a:gd name="T5" fmla="*/ 42 h 43"/>
                    <a:gd name="T6" fmla="*/ 0 w 42"/>
                    <a:gd name="T7" fmla="*/ 0 h 43"/>
                    <a:gd name="T8" fmla="*/ 42 w 42"/>
                    <a:gd name="T9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43">
                      <a:moveTo>
                        <a:pt x="42" y="0"/>
                      </a:moveTo>
                      <a:lnTo>
                        <a:pt x="42" y="43"/>
                      </a:lnTo>
                      <a:lnTo>
                        <a:pt x="0" y="42"/>
                      </a:lnTo>
                      <a:lnTo>
                        <a:pt x="0" y="0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0716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55" name="Rectangle 274"/>
                <p:cNvSpPr>
                  <a:spLocks noChangeArrowheads="1"/>
                </p:cNvSpPr>
                <p:nvPr/>
              </p:nvSpPr>
              <p:spPr bwMode="auto">
                <a:xfrm>
                  <a:off x="2099" y="451"/>
                  <a:ext cx="41" cy="43"/>
                </a:xfrm>
                <a:prstGeom prst="rect">
                  <a:avLst/>
                </a:prstGeom>
                <a:solidFill>
                  <a:srgbClr val="2A43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56" name="Rectangle 275"/>
                <p:cNvSpPr>
                  <a:spLocks noChangeArrowheads="1"/>
                </p:cNvSpPr>
                <p:nvPr/>
              </p:nvSpPr>
              <p:spPr bwMode="auto">
                <a:xfrm>
                  <a:off x="2162" y="451"/>
                  <a:ext cx="42" cy="43"/>
                </a:xfrm>
                <a:prstGeom prst="rect">
                  <a:avLst/>
                </a:prstGeom>
                <a:solidFill>
                  <a:srgbClr val="3F54A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57" name="Rectangle 276"/>
                <p:cNvSpPr>
                  <a:spLocks noChangeArrowheads="1"/>
                </p:cNvSpPr>
                <p:nvPr/>
              </p:nvSpPr>
              <p:spPr bwMode="auto">
                <a:xfrm>
                  <a:off x="2225" y="451"/>
                  <a:ext cx="42" cy="43"/>
                </a:xfrm>
                <a:prstGeom prst="rect">
                  <a:avLst/>
                </a:prstGeom>
                <a:solidFill>
                  <a:srgbClr val="1D25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58" name="Rectangle 277"/>
                <p:cNvSpPr>
                  <a:spLocks noChangeArrowheads="1"/>
                </p:cNvSpPr>
                <p:nvPr/>
              </p:nvSpPr>
              <p:spPr bwMode="auto">
                <a:xfrm>
                  <a:off x="2288" y="451"/>
                  <a:ext cx="42" cy="43"/>
                </a:xfrm>
                <a:prstGeom prst="rect">
                  <a:avLst/>
                </a:prstGeom>
                <a:solidFill>
                  <a:srgbClr val="1D3C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59" name="Rectangle 278"/>
                <p:cNvSpPr>
                  <a:spLocks noChangeArrowheads="1"/>
                </p:cNvSpPr>
                <p:nvPr/>
              </p:nvSpPr>
              <p:spPr bwMode="auto">
                <a:xfrm>
                  <a:off x="2351" y="451"/>
                  <a:ext cx="42" cy="43"/>
                </a:xfrm>
                <a:prstGeom prst="rect">
                  <a:avLst/>
                </a:prstGeom>
                <a:solidFill>
                  <a:srgbClr val="2760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60" name="Rectangle 279"/>
                <p:cNvSpPr>
                  <a:spLocks noChangeArrowheads="1"/>
                </p:cNvSpPr>
                <p:nvPr/>
              </p:nvSpPr>
              <p:spPr bwMode="auto">
                <a:xfrm>
                  <a:off x="2415" y="451"/>
                  <a:ext cx="41" cy="43"/>
                </a:xfrm>
                <a:prstGeom prst="rect">
                  <a:avLst/>
                </a:prstGeom>
                <a:solidFill>
                  <a:srgbClr val="3E7D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61" name="Rectangle 280"/>
                <p:cNvSpPr>
                  <a:spLocks noChangeArrowheads="1"/>
                </p:cNvSpPr>
                <p:nvPr/>
              </p:nvSpPr>
              <p:spPr bwMode="auto">
                <a:xfrm>
                  <a:off x="2035" y="389"/>
                  <a:ext cx="42" cy="43"/>
                </a:xfrm>
                <a:prstGeom prst="rect">
                  <a:avLst/>
                </a:prstGeom>
                <a:solidFill>
                  <a:srgbClr val="3F8C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62" name="Rectangle 281"/>
                <p:cNvSpPr>
                  <a:spLocks noChangeArrowheads="1"/>
                </p:cNvSpPr>
                <p:nvPr/>
              </p:nvSpPr>
              <p:spPr bwMode="auto">
                <a:xfrm>
                  <a:off x="2099" y="389"/>
                  <a:ext cx="41" cy="43"/>
                </a:xfrm>
                <a:prstGeom prst="rect">
                  <a:avLst/>
                </a:prstGeom>
                <a:solidFill>
                  <a:srgbClr val="4AA3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63" name="Rectangle 282"/>
                <p:cNvSpPr>
                  <a:spLocks noChangeArrowheads="1"/>
                </p:cNvSpPr>
                <p:nvPr/>
              </p:nvSpPr>
              <p:spPr bwMode="auto">
                <a:xfrm>
                  <a:off x="2162" y="389"/>
                  <a:ext cx="42" cy="43"/>
                </a:xfrm>
                <a:prstGeom prst="rect">
                  <a:avLst/>
                </a:prstGeom>
                <a:solidFill>
                  <a:srgbClr val="59B85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64" name="Rectangle 283"/>
                <p:cNvSpPr>
                  <a:spLocks noChangeArrowheads="1"/>
                </p:cNvSpPr>
                <p:nvPr/>
              </p:nvSpPr>
              <p:spPr bwMode="auto">
                <a:xfrm>
                  <a:off x="2225" y="389"/>
                  <a:ext cx="42" cy="43"/>
                </a:xfrm>
                <a:prstGeom prst="rect">
                  <a:avLst/>
                </a:prstGeom>
                <a:solidFill>
                  <a:srgbClr val="6DC86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65" name="Rectangle 284"/>
                <p:cNvSpPr>
                  <a:spLocks noChangeArrowheads="1"/>
                </p:cNvSpPr>
                <p:nvPr/>
              </p:nvSpPr>
              <p:spPr bwMode="auto">
                <a:xfrm>
                  <a:off x="2288" y="389"/>
                  <a:ext cx="42" cy="43"/>
                </a:xfrm>
                <a:prstGeom prst="rect">
                  <a:avLst/>
                </a:prstGeom>
                <a:solidFill>
                  <a:srgbClr val="7CC8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66" name="Freeform 285"/>
                <p:cNvSpPr>
                  <a:spLocks/>
                </p:cNvSpPr>
                <p:nvPr/>
              </p:nvSpPr>
              <p:spPr bwMode="auto">
                <a:xfrm>
                  <a:off x="2351" y="389"/>
                  <a:ext cx="42" cy="43"/>
                </a:xfrm>
                <a:custGeom>
                  <a:avLst/>
                  <a:gdLst>
                    <a:gd name="T0" fmla="*/ 42 w 42"/>
                    <a:gd name="T1" fmla="*/ 2 h 43"/>
                    <a:gd name="T2" fmla="*/ 42 w 42"/>
                    <a:gd name="T3" fmla="*/ 43 h 43"/>
                    <a:gd name="T4" fmla="*/ 0 w 42"/>
                    <a:gd name="T5" fmla="*/ 43 h 43"/>
                    <a:gd name="T6" fmla="*/ 0 w 42"/>
                    <a:gd name="T7" fmla="*/ 0 h 43"/>
                    <a:gd name="T8" fmla="*/ 42 w 42"/>
                    <a:gd name="T9" fmla="*/ 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43">
                      <a:moveTo>
                        <a:pt x="42" y="2"/>
                      </a:moveTo>
                      <a:lnTo>
                        <a:pt x="42" y="43"/>
                      </a:lnTo>
                      <a:lnTo>
                        <a:pt x="0" y="43"/>
                      </a:lnTo>
                      <a:lnTo>
                        <a:pt x="0" y="0"/>
                      </a:lnTo>
                      <a:lnTo>
                        <a:pt x="42" y="2"/>
                      </a:lnTo>
                      <a:close/>
                    </a:path>
                  </a:pathLst>
                </a:custGeom>
                <a:solidFill>
                  <a:srgbClr val="ADD9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67" name="Rectangle 286"/>
                <p:cNvSpPr>
                  <a:spLocks noChangeArrowheads="1"/>
                </p:cNvSpPr>
                <p:nvPr/>
              </p:nvSpPr>
              <p:spPr bwMode="auto">
                <a:xfrm>
                  <a:off x="2415" y="391"/>
                  <a:ext cx="41" cy="41"/>
                </a:xfrm>
                <a:prstGeom prst="rect">
                  <a:avLst/>
                </a:prstGeom>
                <a:solidFill>
                  <a:srgbClr val="CEE34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68" name="Freeform 287"/>
                <p:cNvSpPr>
                  <a:spLocks/>
                </p:cNvSpPr>
                <p:nvPr/>
              </p:nvSpPr>
              <p:spPr bwMode="auto">
                <a:xfrm>
                  <a:off x="2059" y="81"/>
                  <a:ext cx="582" cy="540"/>
                </a:xfrm>
                <a:custGeom>
                  <a:avLst/>
                  <a:gdLst>
                    <a:gd name="T0" fmla="*/ 0 w 582"/>
                    <a:gd name="T1" fmla="*/ 283 h 540"/>
                    <a:gd name="T2" fmla="*/ 182 w 582"/>
                    <a:gd name="T3" fmla="*/ 0 h 540"/>
                    <a:gd name="T4" fmla="*/ 582 w 582"/>
                    <a:gd name="T5" fmla="*/ 257 h 540"/>
                    <a:gd name="T6" fmla="*/ 400 w 582"/>
                    <a:gd name="T7" fmla="*/ 540 h 540"/>
                    <a:gd name="T8" fmla="*/ 0 w 582"/>
                    <a:gd name="T9" fmla="*/ 283 h 5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2" h="540">
                      <a:moveTo>
                        <a:pt x="0" y="283"/>
                      </a:moveTo>
                      <a:lnTo>
                        <a:pt x="182" y="0"/>
                      </a:lnTo>
                      <a:lnTo>
                        <a:pt x="582" y="257"/>
                      </a:lnTo>
                      <a:lnTo>
                        <a:pt x="400" y="540"/>
                      </a:lnTo>
                      <a:lnTo>
                        <a:pt x="0" y="2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69" name="Freeform 288"/>
                <p:cNvSpPr>
                  <a:spLocks/>
                </p:cNvSpPr>
                <p:nvPr/>
              </p:nvSpPr>
              <p:spPr bwMode="auto">
                <a:xfrm>
                  <a:off x="2059" y="81"/>
                  <a:ext cx="582" cy="540"/>
                </a:xfrm>
                <a:custGeom>
                  <a:avLst/>
                  <a:gdLst>
                    <a:gd name="T0" fmla="*/ 0 w 582"/>
                    <a:gd name="T1" fmla="*/ 283 h 540"/>
                    <a:gd name="T2" fmla="*/ 182 w 582"/>
                    <a:gd name="T3" fmla="*/ 0 h 540"/>
                    <a:gd name="T4" fmla="*/ 582 w 582"/>
                    <a:gd name="T5" fmla="*/ 257 h 540"/>
                    <a:gd name="T6" fmla="*/ 400 w 582"/>
                    <a:gd name="T7" fmla="*/ 540 h 540"/>
                    <a:gd name="T8" fmla="*/ 0 w 582"/>
                    <a:gd name="T9" fmla="*/ 283 h 5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2" h="540">
                      <a:moveTo>
                        <a:pt x="0" y="283"/>
                      </a:moveTo>
                      <a:lnTo>
                        <a:pt x="182" y="0"/>
                      </a:lnTo>
                      <a:lnTo>
                        <a:pt x="582" y="257"/>
                      </a:lnTo>
                      <a:lnTo>
                        <a:pt x="400" y="540"/>
                      </a:lnTo>
                      <a:lnTo>
                        <a:pt x="0" y="283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70" name="Freeform 289"/>
                <p:cNvSpPr>
                  <a:spLocks/>
                </p:cNvSpPr>
                <p:nvPr/>
              </p:nvSpPr>
              <p:spPr bwMode="auto">
                <a:xfrm>
                  <a:off x="2338" y="277"/>
                  <a:ext cx="154" cy="234"/>
                </a:xfrm>
                <a:custGeom>
                  <a:avLst/>
                  <a:gdLst>
                    <a:gd name="T0" fmla="*/ 0 w 154"/>
                    <a:gd name="T1" fmla="*/ 229 h 234"/>
                    <a:gd name="T2" fmla="*/ 147 w 154"/>
                    <a:gd name="T3" fmla="*/ 0 h 234"/>
                    <a:gd name="T4" fmla="*/ 154 w 154"/>
                    <a:gd name="T5" fmla="*/ 5 h 234"/>
                    <a:gd name="T6" fmla="*/ 7 w 154"/>
                    <a:gd name="T7" fmla="*/ 234 h 234"/>
                    <a:gd name="T8" fmla="*/ 0 w 154"/>
                    <a:gd name="T9" fmla="*/ 22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234">
                      <a:moveTo>
                        <a:pt x="0" y="229"/>
                      </a:moveTo>
                      <a:lnTo>
                        <a:pt x="147" y="0"/>
                      </a:lnTo>
                      <a:lnTo>
                        <a:pt x="154" y="5"/>
                      </a:lnTo>
                      <a:lnTo>
                        <a:pt x="7" y="234"/>
                      </a:lnTo>
                      <a:lnTo>
                        <a:pt x="0" y="229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71" name="Freeform 290"/>
                <p:cNvSpPr>
                  <a:spLocks/>
                </p:cNvSpPr>
                <p:nvPr/>
              </p:nvSpPr>
              <p:spPr bwMode="auto">
                <a:xfrm>
                  <a:off x="2350" y="284"/>
                  <a:ext cx="154" cy="234"/>
                </a:xfrm>
                <a:custGeom>
                  <a:avLst/>
                  <a:gdLst>
                    <a:gd name="T0" fmla="*/ 0 w 154"/>
                    <a:gd name="T1" fmla="*/ 231 h 234"/>
                    <a:gd name="T2" fmla="*/ 147 w 154"/>
                    <a:gd name="T3" fmla="*/ 0 h 234"/>
                    <a:gd name="T4" fmla="*/ 154 w 154"/>
                    <a:gd name="T5" fmla="*/ 6 h 234"/>
                    <a:gd name="T6" fmla="*/ 7 w 154"/>
                    <a:gd name="T7" fmla="*/ 234 h 234"/>
                    <a:gd name="T8" fmla="*/ 0 w 154"/>
                    <a:gd name="T9" fmla="*/ 231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234">
                      <a:moveTo>
                        <a:pt x="0" y="231"/>
                      </a:moveTo>
                      <a:lnTo>
                        <a:pt x="147" y="0"/>
                      </a:lnTo>
                      <a:lnTo>
                        <a:pt x="154" y="6"/>
                      </a:lnTo>
                      <a:lnTo>
                        <a:pt x="7" y="234"/>
                      </a:lnTo>
                      <a:lnTo>
                        <a:pt x="0" y="231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72" name="Freeform 291"/>
                <p:cNvSpPr>
                  <a:spLocks/>
                </p:cNvSpPr>
                <p:nvPr/>
              </p:nvSpPr>
              <p:spPr bwMode="auto">
                <a:xfrm>
                  <a:off x="2363" y="293"/>
                  <a:ext cx="154" cy="234"/>
                </a:xfrm>
                <a:custGeom>
                  <a:avLst/>
                  <a:gdLst>
                    <a:gd name="T0" fmla="*/ 0 w 154"/>
                    <a:gd name="T1" fmla="*/ 229 h 234"/>
                    <a:gd name="T2" fmla="*/ 146 w 154"/>
                    <a:gd name="T3" fmla="*/ 0 h 234"/>
                    <a:gd name="T4" fmla="*/ 154 w 154"/>
                    <a:gd name="T5" fmla="*/ 4 h 234"/>
                    <a:gd name="T6" fmla="*/ 6 w 154"/>
                    <a:gd name="T7" fmla="*/ 234 h 234"/>
                    <a:gd name="T8" fmla="*/ 0 w 154"/>
                    <a:gd name="T9" fmla="*/ 22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234">
                      <a:moveTo>
                        <a:pt x="0" y="229"/>
                      </a:moveTo>
                      <a:lnTo>
                        <a:pt x="146" y="0"/>
                      </a:lnTo>
                      <a:lnTo>
                        <a:pt x="154" y="4"/>
                      </a:lnTo>
                      <a:lnTo>
                        <a:pt x="6" y="234"/>
                      </a:lnTo>
                      <a:lnTo>
                        <a:pt x="0" y="229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73" name="Freeform 292"/>
                <p:cNvSpPr>
                  <a:spLocks/>
                </p:cNvSpPr>
                <p:nvPr/>
              </p:nvSpPr>
              <p:spPr bwMode="auto">
                <a:xfrm>
                  <a:off x="2374" y="301"/>
                  <a:ext cx="154" cy="234"/>
                </a:xfrm>
                <a:custGeom>
                  <a:avLst/>
                  <a:gdLst>
                    <a:gd name="T0" fmla="*/ 0 w 154"/>
                    <a:gd name="T1" fmla="*/ 229 h 234"/>
                    <a:gd name="T2" fmla="*/ 148 w 154"/>
                    <a:gd name="T3" fmla="*/ 0 h 234"/>
                    <a:gd name="T4" fmla="*/ 154 w 154"/>
                    <a:gd name="T5" fmla="*/ 4 h 234"/>
                    <a:gd name="T6" fmla="*/ 8 w 154"/>
                    <a:gd name="T7" fmla="*/ 234 h 234"/>
                    <a:gd name="T8" fmla="*/ 0 w 154"/>
                    <a:gd name="T9" fmla="*/ 22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234">
                      <a:moveTo>
                        <a:pt x="0" y="229"/>
                      </a:moveTo>
                      <a:lnTo>
                        <a:pt x="148" y="0"/>
                      </a:lnTo>
                      <a:lnTo>
                        <a:pt x="154" y="4"/>
                      </a:lnTo>
                      <a:lnTo>
                        <a:pt x="8" y="234"/>
                      </a:lnTo>
                      <a:lnTo>
                        <a:pt x="0" y="229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74" name="Freeform 293"/>
                <p:cNvSpPr>
                  <a:spLocks/>
                </p:cNvSpPr>
                <p:nvPr/>
              </p:nvSpPr>
              <p:spPr bwMode="auto">
                <a:xfrm>
                  <a:off x="2387" y="308"/>
                  <a:ext cx="154" cy="234"/>
                </a:xfrm>
                <a:custGeom>
                  <a:avLst/>
                  <a:gdLst>
                    <a:gd name="T0" fmla="*/ 0 w 154"/>
                    <a:gd name="T1" fmla="*/ 229 h 234"/>
                    <a:gd name="T2" fmla="*/ 148 w 154"/>
                    <a:gd name="T3" fmla="*/ 0 h 234"/>
                    <a:gd name="T4" fmla="*/ 154 w 154"/>
                    <a:gd name="T5" fmla="*/ 6 h 234"/>
                    <a:gd name="T6" fmla="*/ 7 w 154"/>
                    <a:gd name="T7" fmla="*/ 234 h 234"/>
                    <a:gd name="T8" fmla="*/ 0 w 154"/>
                    <a:gd name="T9" fmla="*/ 22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234">
                      <a:moveTo>
                        <a:pt x="0" y="229"/>
                      </a:moveTo>
                      <a:lnTo>
                        <a:pt x="148" y="0"/>
                      </a:lnTo>
                      <a:lnTo>
                        <a:pt x="154" y="6"/>
                      </a:lnTo>
                      <a:lnTo>
                        <a:pt x="7" y="234"/>
                      </a:lnTo>
                      <a:lnTo>
                        <a:pt x="0" y="229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75" name="Freeform 294"/>
                <p:cNvSpPr>
                  <a:spLocks/>
                </p:cNvSpPr>
                <p:nvPr/>
              </p:nvSpPr>
              <p:spPr bwMode="auto">
                <a:xfrm>
                  <a:off x="2400" y="316"/>
                  <a:ext cx="154" cy="234"/>
                </a:xfrm>
                <a:custGeom>
                  <a:avLst/>
                  <a:gdLst>
                    <a:gd name="T0" fmla="*/ 0 w 154"/>
                    <a:gd name="T1" fmla="*/ 230 h 234"/>
                    <a:gd name="T2" fmla="*/ 146 w 154"/>
                    <a:gd name="T3" fmla="*/ 0 h 234"/>
                    <a:gd name="T4" fmla="*/ 154 w 154"/>
                    <a:gd name="T5" fmla="*/ 5 h 234"/>
                    <a:gd name="T6" fmla="*/ 6 w 154"/>
                    <a:gd name="T7" fmla="*/ 234 h 234"/>
                    <a:gd name="T8" fmla="*/ 0 w 154"/>
                    <a:gd name="T9" fmla="*/ 230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234">
                      <a:moveTo>
                        <a:pt x="0" y="230"/>
                      </a:moveTo>
                      <a:lnTo>
                        <a:pt x="146" y="0"/>
                      </a:lnTo>
                      <a:lnTo>
                        <a:pt x="154" y="5"/>
                      </a:lnTo>
                      <a:lnTo>
                        <a:pt x="6" y="234"/>
                      </a:lnTo>
                      <a:lnTo>
                        <a:pt x="0" y="230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76" name="Freeform 295"/>
                <p:cNvSpPr>
                  <a:spLocks/>
                </p:cNvSpPr>
                <p:nvPr/>
              </p:nvSpPr>
              <p:spPr bwMode="auto">
                <a:xfrm>
                  <a:off x="2412" y="325"/>
                  <a:ext cx="154" cy="234"/>
                </a:xfrm>
                <a:custGeom>
                  <a:avLst/>
                  <a:gdLst>
                    <a:gd name="T0" fmla="*/ 0 w 154"/>
                    <a:gd name="T1" fmla="*/ 229 h 234"/>
                    <a:gd name="T2" fmla="*/ 147 w 154"/>
                    <a:gd name="T3" fmla="*/ 0 h 234"/>
                    <a:gd name="T4" fmla="*/ 154 w 154"/>
                    <a:gd name="T5" fmla="*/ 4 h 234"/>
                    <a:gd name="T6" fmla="*/ 6 w 154"/>
                    <a:gd name="T7" fmla="*/ 234 h 234"/>
                    <a:gd name="T8" fmla="*/ 0 w 154"/>
                    <a:gd name="T9" fmla="*/ 22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234">
                      <a:moveTo>
                        <a:pt x="0" y="229"/>
                      </a:moveTo>
                      <a:lnTo>
                        <a:pt x="147" y="0"/>
                      </a:lnTo>
                      <a:lnTo>
                        <a:pt x="154" y="4"/>
                      </a:lnTo>
                      <a:lnTo>
                        <a:pt x="6" y="234"/>
                      </a:lnTo>
                      <a:lnTo>
                        <a:pt x="0" y="229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77" name="Freeform 296"/>
                <p:cNvSpPr>
                  <a:spLocks/>
                </p:cNvSpPr>
                <p:nvPr/>
              </p:nvSpPr>
              <p:spPr bwMode="auto">
                <a:xfrm>
                  <a:off x="2424" y="508"/>
                  <a:ext cx="41" cy="58"/>
                </a:xfrm>
                <a:custGeom>
                  <a:avLst/>
                  <a:gdLst>
                    <a:gd name="T0" fmla="*/ 0 w 41"/>
                    <a:gd name="T1" fmla="*/ 53 h 58"/>
                    <a:gd name="T2" fmla="*/ 34 w 41"/>
                    <a:gd name="T3" fmla="*/ 0 h 58"/>
                    <a:gd name="T4" fmla="*/ 41 w 41"/>
                    <a:gd name="T5" fmla="*/ 5 h 58"/>
                    <a:gd name="T6" fmla="*/ 7 w 41"/>
                    <a:gd name="T7" fmla="*/ 58 h 58"/>
                    <a:gd name="T8" fmla="*/ 0 w 41"/>
                    <a:gd name="T9" fmla="*/ 53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58">
                      <a:moveTo>
                        <a:pt x="0" y="53"/>
                      </a:moveTo>
                      <a:lnTo>
                        <a:pt x="34" y="0"/>
                      </a:lnTo>
                      <a:lnTo>
                        <a:pt x="41" y="5"/>
                      </a:lnTo>
                      <a:lnTo>
                        <a:pt x="7" y="58"/>
                      </a:lnTo>
                      <a:lnTo>
                        <a:pt x="0" y="53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78" name="Freeform 297"/>
                <p:cNvSpPr>
                  <a:spLocks/>
                </p:cNvSpPr>
                <p:nvPr/>
              </p:nvSpPr>
              <p:spPr bwMode="auto">
                <a:xfrm>
                  <a:off x="2243" y="187"/>
                  <a:ext cx="134" cy="134"/>
                </a:xfrm>
                <a:custGeom>
                  <a:avLst/>
                  <a:gdLst>
                    <a:gd name="T0" fmla="*/ 100 w 106"/>
                    <a:gd name="T1" fmla="*/ 43 h 106"/>
                    <a:gd name="T2" fmla="*/ 43 w 106"/>
                    <a:gd name="T3" fmla="*/ 6 h 106"/>
                    <a:gd name="T4" fmla="*/ 6 w 106"/>
                    <a:gd name="T5" fmla="*/ 64 h 106"/>
                    <a:gd name="T6" fmla="*/ 64 w 106"/>
                    <a:gd name="T7" fmla="*/ 100 h 106"/>
                    <a:gd name="T8" fmla="*/ 100 w 106"/>
                    <a:gd name="T9" fmla="*/ 43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06">
                      <a:moveTo>
                        <a:pt x="100" y="43"/>
                      </a:moveTo>
                      <a:cubicBezTo>
                        <a:pt x="95" y="17"/>
                        <a:pt x="69" y="0"/>
                        <a:pt x="43" y="6"/>
                      </a:cubicBezTo>
                      <a:cubicBezTo>
                        <a:pt x="17" y="12"/>
                        <a:pt x="0" y="38"/>
                        <a:pt x="6" y="64"/>
                      </a:cubicBezTo>
                      <a:cubicBezTo>
                        <a:pt x="12" y="90"/>
                        <a:pt x="38" y="106"/>
                        <a:pt x="64" y="100"/>
                      </a:cubicBezTo>
                      <a:cubicBezTo>
                        <a:pt x="90" y="95"/>
                        <a:pt x="106" y="69"/>
                        <a:pt x="100" y="43"/>
                      </a:cubicBezTo>
                    </a:path>
                  </a:pathLst>
                </a:custGeom>
                <a:solidFill>
                  <a:srgbClr val="39B54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79" name="Freeform 298"/>
                <p:cNvSpPr>
                  <a:spLocks/>
                </p:cNvSpPr>
                <p:nvPr/>
              </p:nvSpPr>
              <p:spPr bwMode="auto">
                <a:xfrm>
                  <a:off x="2180" y="247"/>
                  <a:ext cx="134" cy="134"/>
                </a:xfrm>
                <a:custGeom>
                  <a:avLst/>
                  <a:gdLst>
                    <a:gd name="T0" fmla="*/ 100 w 106"/>
                    <a:gd name="T1" fmla="*/ 43 h 106"/>
                    <a:gd name="T2" fmla="*/ 43 w 106"/>
                    <a:gd name="T3" fmla="*/ 6 h 106"/>
                    <a:gd name="T4" fmla="*/ 6 w 106"/>
                    <a:gd name="T5" fmla="*/ 64 h 106"/>
                    <a:gd name="T6" fmla="*/ 64 w 106"/>
                    <a:gd name="T7" fmla="*/ 101 h 106"/>
                    <a:gd name="T8" fmla="*/ 100 w 106"/>
                    <a:gd name="T9" fmla="*/ 43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06">
                      <a:moveTo>
                        <a:pt x="100" y="43"/>
                      </a:moveTo>
                      <a:cubicBezTo>
                        <a:pt x="95" y="17"/>
                        <a:pt x="69" y="0"/>
                        <a:pt x="43" y="6"/>
                      </a:cubicBezTo>
                      <a:cubicBezTo>
                        <a:pt x="17" y="12"/>
                        <a:pt x="0" y="38"/>
                        <a:pt x="6" y="64"/>
                      </a:cubicBezTo>
                      <a:cubicBezTo>
                        <a:pt x="12" y="90"/>
                        <a:pt x="38" y="106"/>
                        <a:pt x="64" y="101"/>
                      </a:cubicBezTo>
                      <a:cubicBezTo>
                        <a:pt x="90" y="95"/>
                        <a:pt x="106" y="69"/>
                        <a:pt x="100" y="43"/>
                      </a:cubicBezTo>
                    </a:path>
                  </a:pathLst>
                </a:custGeom>
                <a:solidFill>
                  <a:srgbClr val="EE2A7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80" name="Freeform 299"/>
                <p:cNvSpPr>
                  <a:spLocks/>
                </p:cNvSpPr>
                <p:nvPr/>
              </p:nvSpPr>
              <p:spPr bwMode="auto">
                <a:xfrm>
                  <a:off x="2249" y="253"/>
                  <a:ext cx="46" cy="45"/>
                </a:xfrm>
                <a:custGeom>
                  <a:avLst/>
                  <a:gdLst>
                    <a:gd name="T0" fmla="*/ 0 w 36"/>
                    <a:gd name="T1" fmla="*/ 0 h 36"/>
                    <a:gd name="T2" fmla="*/ 1 w 36"/>
                    <a:gd name="T3" fmla="*/ 12 h 36"/>
                    <a:gd name="T4" fmla="*/ 14 w 36"/>
                    <a:gd name="T5" fmla="*/ 36 h 36"/>
                    <a:gd name="T6" fmla="*/ 36 w 36"/>
                    <a:gd name="T7" fmla="*/ 19 h 36"/>
                    <a:gd name="T8" fmla="*/ 0 w 36"/>
                    <a:gd name="T9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36">
                      <a:moveTo>
                        <a:pt x="0" y="0"/>
                      </a:moveTo>
                      <a:cubicBezTo>
                        <a:pt x="0" y="4"/>
                        <a:pt x="0" y="8"/>
                        <a:pt x="1" y="12"/>
                      </a:cubicBezTo>
                      <a:cubicBezTo>
                        <a:pt x="3" y="21"/>
                        <a:pt x="8" y="29"/>
                        <a:pt x="14" y="36"/>
                      </a:cubicBezTo>
                      <a:cubicBezTo>
                        <a:pt x="20" y="28"/>
                        <a:pt x="27" y="22"/>
                        <a:pt x="36" y="19"/>
                      </a:cubicBezTo>
                      <a:cubicBezTo>
                        <a:pt x="28" y="8"/>
                        <a:pt x="14" y="1"/>
                        <a:pt x="0" y="0"/>
                      </a:cubicBezTo>
                    </a:path>
                  </a:pathLst>
                </a:custGeom>
                <a:solidFill>
                  <a:srgbClr val="E0206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81" name="Freeform 300"/>
                <p:cNvSpPr>
                  <a:spLocks/>
                </p:cNvSpPr>
                <p:nvPr/>
              </p:nvSpPr>
              <p:spPr bwMode="auto">
                <a:xfrm>
                  <a:off x="2250" y="267"/>
                  <a:ext cx="134" cy="134"/>
                </a:xfrm>
                <a:custGeom>
                  <a:avLst/>
                  <a:gdLst>
                    <a:gd name="T0" fmla="*/ 100 w 106"/>
                    <a:gd name="T1" fmla="*/ 42 h 106"/>
                    <a:gd name="T2" fmla="*/ 42 w 106"/>
                    <a:gd name="T3" fmla="*/ 6 h 106"/>
                    <a:gd name="T4" fmla="*/ 6 w 106"/>
                    <a:gd name="T5" fmla="*/ 63 h 106"/>
                    <a:gd name="T6" fmla="*/ 63 w 106"/>
                    <a:gd name="T7" fmla="*/ 100 h 106"/>
                    <a:gd name="T8" fmla="*/ 100 w 106"/>
                    <a:gd name="T9" fmla="*/ 42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06">
                      <a:moveTo>
                        <a:pt x="100" y="42"/>
                      </a:moveTo>
                      <a:cubicBezTo>
                        <a:pt x="94" y="16"/>
                        <a:pt x="68" y="0"/>
                        <a:pt x="42" y="6"/>
                      </a:cubicBezTo>
                      <a:cubicBezTo>
                        <a:pt x="16" y="11"/>
                        <a:pt x="0" y="37"/>
                        <a:pt x="6" y="63"/>
                      </a:cubicBezTo>
                      <a:cubicBezTo>
                        <a:pt x="11" y="89"/>
                        <a:pt x="37" y="106"/>
                        <a:pt x="63" y="100"/>
                      </a:cubicBezTo>
                      <a:cubicBezTo>
                        <a:pt x="89" y="94"/>
                        <a:pt x="106" y="68"/>
                        <a:pt x="100" y="42"/>
                      </a:cubicBezTo>
                    </a:path>
                  </a:pathLst>
                </a:custGeom>
                <a:solidFill>
                  <a:srgbClr val="27AA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82" name="Freeform 301"/>
                <p:cNvSpPr>
                  <a:spLocks/>
                </p:cNvSpPr>
                <p:nvPr/>
              </p:nvSpPr>
              <p:spPr bwMode="auto">
                <a:xfrm>
                  <a:off x="2258" y="34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8F2C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83" name="Freeform 302"/>
                <p:cNvSpPr>
                  <a:spLocks/>
                </p:cNvSpPr>
                <p:nvPr/>
              </p:nvSpPr>
              <p:spPr bwMode="auto">
                <a:xfrm>
                  <a:off x="2253" y="290"/>
                  <a:ext cx="54" cy="80"/>
                </a:xfrm>
                <a:custGeom>
                  <a:avLst/>
                  <a:gdLst>
                    <a:gd name="T0" fmla="*/ 17 w 43"/>
                    <a:gd name="T1" fmla="*/ 0 h 64"/>
                    <a:gd name="T2" fmla="*/ 4 w 43"/>
                    <a:gd name="T3" fmla="*/ 45 h 64"/>
                    <a:gd name="T4" fmla="*/ 4 w 43"/>
                    <a:gd name="T5" fmla="*/ 45 h 64"/>
                    <a:gd name="T6" fmla="*/ 4 w 43"/>
                    <a:gd name="T7" fmla="*/ 45 h 64"/>
                    <a:gd name="T8" fmla="*/ 13 w 43"/>
                    <a:gd name="T9" fmla="*/ 64 h 64"/>
                    <a:gd name="T10" fmla="*/ 43 w 43"/>
                    <a:gd name="T11" fmla="*/ 21 h 64"/>
                    <a:gd name="T12" fmla="*/ 11 w 43"/>
                    <a:gd name="T13" fmla="*/ 7 h 64"/>
                    <a:gd name="T14" fmla="*/ 17 w 43"/>
                    <a:gd name="T15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3" h="64">
                      <a:moveTo>
                        <a:pt x="17" y="0"/>
                      </a:moveTo>
                      <a:cubicBezTo>
                        <a:pt x="5" y="12"/>
                        <a:pt x="0" y="28"/>
                        <a:pt x="4" y="45"/>
                      </a:cubicBezTo>
                      <a:cubicBezTo>
                        <a:pt x="4" y="45"/>
                        <a:pt x="4" y="45"/>
                        <a:pt x="4" y="45"/>
                      </a:cubicBezTo>
                      <a:cubicBezTo>
                        <a:pt x="4" y="45"/>
                        <a:pt x="4" y="45"/>
                        <a:pt x="4" y="45"/>
                      </a:cubicBezTo>
                      <a:cubicBezTo>
                        <a:pt x="5" y="52"/>
                        <a:pt x="8" y="59"/>
                        <a:pt x="13" y="64"/>
                      </a:cubicBezTo>
                      <a:cubicBezTo>
                        <a:pt x="31" y="57"/>
                        <a:pt x="43" y="40"/>
                        <a:pt x="43" y="21"/>
                      </a:cubicBezTo>
                      <a:cubicBezTo>
                        <a:pt x="31" y="20"/>
                        <a:pt x="20" y="15"/>
                        <a:pt x="11" y="7"/>
                      </a:cubicBezTo>
                      <a:cubicBezTo>
                        <a:pt x="13" y="4"/>
                        <a:pt x="15" y="2"/>
                        <a:pt x="17" y="0"/>
                      </a:cubicBezTo>
                    </a:path>
                  </a:pathLst>
                </a:custGeom>
                <a:solidFill>
                  <a:srgbClr val="5352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84" name="Freeform 303"/>
                <p:cNvSpPr>
                  <a:spLocks noEditPoints="1"/>
                </p:cNvSpPr>
                <p:nvPr/>
              </p:nvSpPr>
              <p:spPr bwMode="auto">
                <a:xfrm>
                  <a:off x="2301" y="272"/>
                  <a:ext cx="16" cy="2"/>
                </a:xfrm>
                <a:custGeom>
                  <a:avLst/>
                  <a:gdLst>
                    <a:gd name="T0" fmla="*/ 0 w 13"/>
                    <a:gd name="T1" fmla="*/ 2 h 2"/>
                    <a:gd name="T2" fmla="*/ 0 w 13"/>
                    <a:gd name="T3" fmla="*/ 2 h 2"/>
                    <a:gd name="T4" fmla="*/ 0 w 13"/>
                    <a:gd name="T5" fmla="*/ 2 h 2"/>
                    <a:gd name="T6" fmla="*/ 13 w 13"/>
                    <a:gd name="T7" fmla="*/ 0 h 2"/>
                    <a:gd name="T8" fmla="*/ 2 w 13"/>
                    <a:gd name="T9" fmla="*/ 2 h 2"/>
                    <a:gd name="T10" fmla="*/ 0 w 13"/>
                    <a:gd name="T11" fmla="*/ 2 h 2"/>
                    <a:gd name="T12" fmla="*/ 2 w 13"/>
                    <a:gd name="T13" fmla="*/ 2 h 2"/>
                    <a:gd name="T14" fmla="*/ 13 w 13"/>
                    <a:gd name="T15" fmla="*/ 0 h 2"/>
                    <a:gd name="T16" fmla="*/ 13 w 13"/>
                    <a:gd name="T1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2"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13" y="0"/>
                      </a:moveTo>
                      <a:cubicBezTo>
                        <a:pt x="9" y="0"/>
                        <a:pt x="6" y="1"/>
                        <a:pt x="2" y="2"/>
                      </a:cubicBezTo>
                      <a:cubicBezTo>
                        <a:pt x="2" y="2"/>
                        <a:pt x="1" y="2"/>
                        <a:pt x="0" y="2"/>
                      </a:cubicBezTo>
                      <a:cubicBezTo>
                        <a:pt x="1" y="2"/>
                        <a:pt x="2" y="2"/>
                        <a:pt x="2" y="2"/>
                      </a:cubicBezTo>
                      <a:cubicBezTo>
                        <a:pt x="6" y="1"/>
                        <a:pt x="9" y="0"/>
                        <a:pt x="13" y="0"/>
                      </a:cubicBezTo>
                      <a:cubicBezTo>
                        <a:pt x="13" y="0"/>
                        <a:pt x="13" y="0"/>
                        <a:pt x="13" y="0"/>
                      </a:cubicBezTo>
                    </a:path>
                  </a:pathLst>
                </a:custGeom>
                <a:solidFill>
                  <a:srgbClr val="25889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85" name="Freeform 304"/>
                <p:cNvSpPr>
                  <a:spLocks/>
                </p:cNvSpPr>
                <p:nvPr/>
              </p:nvSpPr>
              <p:spPr bwMode="auto">
                <a:xfrm>
                  <a:off x="2274" y="272"/>
                  <a:ext cx="86" cy="44"/>
                </a:xfrm>
                <a:custGeom>
                  <a:avLst/>
                  <a:gdLst>
                    <a:gd name="T0" fmla="*/ 34 w 68"/>
                    <a:gd name="T1" fmla="*/ 0 h 35"/>
                    <a:gd name="T2" fmla="*/ 23 w 68"/>
                    <a:gd name="T3" fmla="*/ 2 h 35"/>
                    <a:gd name="T4" fmla="*/ 21 w 68"/>
                    <a:gd name="T5" fmla="*/ 2 h 35"/>
                    <a:gd name="T6" fmla="*/ 21 w 68"/>
                    <a:gd name="T7" fmla="*/ 2 h 35"/>
                    <a:gd name="T8" fmla="*/ 21 w 68"/>
                    <a:gd name="T9" fmla="*/ 2 h 35"/>
                    <a:gd name="T10" fmla="*/ 0 w 68"/>
                    <a:gd name="T11" fmla="*/ 14 h 35"/>
                    <a:gd name="T12" fmla="*/ 16 w 68"/>
                    <a:gd name="T13" fmla="*/ 4 h 35"/>
                    <a:gd name="T14" fmla="*/ 25 w 68"/>
                    <a:gd name="T15" fmla="*/ 23 h 35"/>
                    <a:gd name="T16" fmla="*/ 26 w 68"/>
                    <a:gd name="T17" fmla="*/ 35 h 35"/>
                    <a:gd name="T18" fmla="*/ 28 w 68"/>
                    <a:gd name="T19" fmla="*/ 35 h 35"/>
                    <a:gd name="T20" fmla="*/ 39 w 68"/>
                    <a:gd name="T21" fmla="*/ 33 h 35"/>
                    <a:gd name="T22" fmla="*/ 68 w 68"/>
                    <a:gd name="T23" fmla="*/ 14 h 35"/>
                    <a:gd name="T24" fmla="*/ 34 w 68"/>
                    <a:gd name="T25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8" h="35">
                      <a:moveTo>
                        <a:pt x="34" y="0"/>
                      </a:moveTo>
                      <a:cubicBezTo>
                        <a:pt x="30" y="0"/>
                        <a:pt x="27" y="1"/>
                        <a:pt x="23" y="2"/>
                      </a:cubicBezTo>
                      <a:cubicBezTo>
                        <a:pt x="23" y="2"/>
                        <a:pt x="22" y="2"/>
                        <a:pt x="21" y="2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13" y="4"/>
                        <a:pt x="6" y="9"/>
                        <a:pt x="0" y="14"/>
                      </a:cubicBezTo>
                      <a:cubicBezTo>
                        <a:pt x="4" y="10"/>
                        <a:pt x="10" y="6"/>
                        <a:pt x="16" y="4"/>
                      </a:cubicBezTo>
                      <a:cubicBezTo>
                        <a:pt x="21" y="9"/>
                        <a:pt x="24" y="16"/>
                        <a:pt x="25" y="23"/>
                      </a:cubicBezTo>
                      <a:cubicBezTo>
                        <a:pt x="26" y="27"/>
                        <a:pt x="27" y="31"/>
                        <a:pt x="26" y="35"/>
                      </a:cubicBezTo>
                      <a:cubicBezTo>
                        <a:pt x="27" y="35"/>
                        <a:pt x="28" y="35"/>
                        <a:pt x="28" y="35"/>
                      </a:cubicBezTo>
                      <a:cubicBezTo>
                        <a:pt x="32" y="35"/>
                        <a:pt x="35" y="34"/>
                        <a:pt x="39" y="33"/>
                      </a:cubicBezTo>
                      <a:cubicBezTo>
                        <a:pt x="51" y="31"/>
                        <a:pt x="61" y="24"/>
                        <a:pt x="68" y="14"/>
                      </a:cubicBezTo>
                      <a:cubicBezTo>
                        <a:pt x="59" y="6"/>
                        <a:pt x="47" y="0"/>
                        <a:pt x="34" y="0"/>
                      </a:cubicBezTo>
                    </a:path>
                  </a:pathLst>
                </a:custGeom>
                <a:solidFill>
                  <a:srgbClr val="1F85C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86" name="Freeform 305"/>
                <p:cNvSpPr>
                  <a:spLocks/>
                </p:cNvSpPr>
                <p:nvPr/>
              </p:nvSpPr>
              <p:spPr bwMode="auto">
                <a:xfrm>
                  <a:off x="2267" y="277"/>
                  <a:ext cx="41" cy="39"/>
                </a:xfrm>
                <a:custGeom>
                  <a:avLst/>
                  <a:gdLst>
                    <a:gd name="T0" fmla="*/ 22 w 33"/>
                    <a:gd name="T1" fmla="*/ 0 h 31"/>
                    <a:gd name="T2" fmla="*/ 6 w 33"/>
                    <a:gd name="T3" fmla="*/ 10 h 31"/>
                    <a:gd name="T4" fmla="*/ 0 w 33"/>
                    <a:gd name="T5" fmla="*/ 17 h 31"/>
                    <a:gd name="T6" fmla="*/ 32 w 33"/>
                    <a:gd name="T7" fmla="*/ 31 h 31"/>
                    <a:gd name="T8" fmla="*/ 31 w 33"/>
                    <a:gd name="T9" fmla="*/ 19 h 31"/>
                    <a:gd name="T10" fmla="*/ 22 w 33"/>
                    <a:gd name="T11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3" h="31">
                      <a:moveTo>
                        <a:pt x="22" y="0"/>
                      </a:moveTo>
                      <a:cubicBezTo>
                        <a:pt x="16" y="2"/>
                        <a:pt x="10" y="6"/>
                        <a:pt x="6" y="10"/>
                      </a:cubicBezTo>
                      <a:cubicBezTo>
                        <a:pt x="4" y="12"/>
                        <a:pt x="2" y="14"/>
                        <a:pt x="0" y="17"/>
                      </a:cubicBezTo>
                      <a:cubicBezTo>
                        <a:pt x="9" y="25"/>
                        <a:pt x="20" y="30"/>
                        <a:pt x="32" y="31"/>
                      </a:cubicBezTo>
                      <a:cubicBezTo>
                        <a:pt x="33" y="27"/>
                        <a:pt x="32" y="23"/>
                        <a:pt x="31" y="19"/>
                      </a:cubicBezTo>
                      <a:cubicBezTo>
                        <a:pt x="30" y="12"/>
                        <a:pt x="27" y="5"/>
                        <a:pt x="22" y="0"/>
                      </a:cubicBezTo>
                    </a:path>
                  </a:pathLst>
                </a:custGeom>
                <a:solidFill>
                  <a:srgbClr val="2C6B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87" name="Freeform 306"/>
                <p:cNvSpPr>
                  <a:spLocks/>
                </p:cNvSpPr>
                <p:nvPr/>
              </p:nvSpPr>
              <p:spPr bwMode="auto">
                <a:xfrm>
                  <a:off x="697" y="1255"/>
                  <a:ext cx="347" cy="403"/>
                </a:xfrm>
                <a:custGeom>
                  <a:avLst/>
                  <a:gdLst>
                    <a:gd name="T0" fmla="*/ 273 w 275"/>
                    <a:gd name="T1" fmla="*/ 234 h 319"/>
                    <a:gd name="T2" fmla="*/ 271 w 275"/>
                    <a:gd name="T3" fmla="*/ 244 h 319"/>
                    <a:gd name="T4" fmla="*/ 149 w 275"/>
                    <a:gd name="T5" fmla="*/ 317 h 319"/>
                    <a:gd name="T6" fmla="*/ 140 w 275"/>
                    <a:gd name="T7" fmla="*/ 314 h 319"/>
                    <a:gd name="T8" fmla="*/ 2 w 275"/>
                    <a:gd name="T9" fmla="*/ 84 h 319"/>
                    <a:gd name="T10" fmla="*/ 4 w 275"/>
                    <a:gd name="T11" fmla="*/ 75 h 319"/>
                    <a:gd name="T12" fmla="*/ 126 w 275"/>
                    <a:gd name="T13" fmla="*/ 2 h 319"/>
                    <a:gd name="T14" fmla="*/ 135 w 275"/>
                    <a:gd name="T15" fmla="*/ 4 h 319"/>
                    <a:gd name="T16" fmla="*/ 273 w 275"/>
                    <a:gd name="T17" fmla="*/ 234 h 3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75" h="319">
                      <a:moveTo>
                        <a:pt x="273" y="234"/>
                      </a:moveTo>
                      <a:cubicBezTo>
                        <a:pt x="275" y="238"/>
                        <a:pt x="274" y="242"/>
                        <a:pt x="271" y="244"/>
                      </a:cubicBezTo>
                      <a:cubicBezTo>
                        <a:pt x="149" y="317"/>
                        <a:pt x="149" y="317"/>
                        <a:pt x="149" y="317"/>
                      </a:cubicBezTo>
                      <a:cubicBezTo>
                        <a:pt x="146" y="319"/>
                        <a:pt x="142" y="318"/>
                        <a:pt x="140" y="314"/>
                      </a:cubicBezTo>
                      <a:cubicBezTo>
                        <a:pt x="2" y="84"/>
                        <a:pt x="2" y="84"/>
                        <a:pt x="2" y="84"/>
                      </a:cubicBezTo>
                      <a:cubicBezTo>
                        <a:pt x="0" y="81"/>
                        <a:pt x="1" y="77"/>
                        <a:pt x="4" y="75"/>
                      </a:cubicBezTo>
                      <a:cubicBezTo>
                        <a:pt x="126" y="2"/>
                        <a:pt x="126" y="2"/>
                        <a:pt x="126" y="2"/>
                      </a:cubicBezTo>
                      <a:cubicBezTo>
                        <a:pt x="129" y="0"/>
                        <a:pt x="133" y="1"/>
                        <a:pt x="135" y="4"/>
                      </a:cubicBezTo>
                      <a:lnTo>
                        <a:pt x="273" y="23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88" name="Freeform 307"/>
                <p:cNvSpPr>
                  <a:spLocks/>
                </p:cNvSpPr>
                <p:nvPr/>
              </p:nvSpPr>
              <p:spPr bwMode="auto">
                <a:xfrm>
                  <a:off x="719" y="1288"/>
                  <a:ext cx="303" cy="336"/>
                </a:xfrm>
                <a:custGeom>
                  <a:avLst/>
                  <a:gdLst>
                    <a:gd name="T0" fmla="*/ 303 w 303"/>
                    <a:gd name="T1" fmla="*/ 240 h 336"/>
                    <a:gd name="T2" fmla="*/ 144 w 303"/>
                    <a:gd name="T3" fmla="*/ 336 h 336"/>
                    <a:gd name="T4" fmla="*/ 0 w 303"/>
                    <a:gd name="T5" fmla="*/ 95 h 336"/>
                    <a:gd name="T6" fmla="*/ 158 w 303"/>
                    <a:gd name="T7" fmla="*/ 0 h 336"/>
                    <a:gd name="T8" fmla="*/ 303 w 303"/>
                    <a:gd name="T9" fmla="*/ 240 h 3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3" h="336">
                      <a:moveTo>
                        <a:pt x="303" y="240"/>
                      </a:moveTo>
                      <a:lnTo>
                        <a:pt x="144" y="336"/>
                      </a:lnTo>
                      <a:lnTo>
                        <a:pt x="0" y="95"/>
                      </a:lnTo>
                      <a:lnTo>
                        <a:pt x="158" y="0"/>
                      </a:lnTo>
                      <a:lnTo>
                        <a:pt x="303" y="240"/>
                      </a:lnTo>
                      <a:close/>
                    </a:path>
                  </a:pathLst>
                </a:custGeom>
                <a:solidFill>
                  <a:srgbClr val="003E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89" name="Freeform 308"/>
                <p:cNvSpPr>
                  <a:spLocks/>
                </p:cNvSpPr>
                <p:nvPr/>
              </p:nvSpPr>
              <p:spPr bwMode="auto">
                <a:xfrm>
                  <a:off x="938" y="1579"/>
                  <a:ext cx="27" cy="25"/>
                </a:xfrm>
                <a:custGeom>
                  <a:avLst/>
                  <a:gdLst>
                    <a:gd name="T0" fmla="*/ 18 w 21"/>
                    <a:gd name="T1" fmla="*/ 6 h 20"/>
                    <a:gd name="T2" fmla="*/ 6 w 21"/>
                    <a:gd name="T3" fmla="*/ 3 h 20"/>
                    <a:gd name="T4" fmla="*/ 3 w 21"/>
                    <a:gd name="T5" fmla="*/ 15 h 20"/>
                    <a:gd name="T6" fmla="*/ 15 w 21"/>
                    <a:gd name="T7" fmla="*/ 18 h 20"/>
                    <a:gd name="T8" fmla="*/ 18 w 21"/>
                    <a:gd name="T9" fmla="*/ 6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" h="20">
                      <a:moveTo>
                        <a:pt x="18" y="6"/>
                      </a:moveTo>
                      <a:cubicBezTo>
                        <a:pt x="16" y="1"/>
                        <a:pt x="10" y="0"/>
                        <a:pt x="6" y="3"/>
                      </a:cubicBezTo>
                      <a:cubicBezTo>
                        <a:pt x="2" y="5"/>
                        <a:pt x="0" y="11"/>
                        <a:pt x="3" y="15"/>
                      </a:cubicBezTo>
                      <a:cubicBezTo>
                        <a:pt x="6" y="19"/>
                        <a:pt x="11" y="20"/>
                        <a:pt x="15" y="18"/>
                      </a:cubicBezTo>
                      <a:cubicBezTo>
                        <a:pt x="20" y="15"/>
                        <a:pt x="21" y="10"/>
                        <a:pt x="18" y="6"/>
                      </a:cubicBezTo>
                      <a:close/>
                    </a:path>
                  </a:pathLst>
                </a:custGeom>
                <a:solidFill>
                  <a:srgbClr val="003E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90" name="Freeform 309"/>
                <p:cNvSpPr>
                  <a:spLocks/>
                </p:cNvSpPr>
                <p:nvPr/>
              </p:nvSpPr>
              <p:spPr bwMode="auto">
                <a:xfrm>
                  <a:off x="783" y="1313"/>
                  <a:ext cx="11" cy="12"/>
                </a:xfrm>
                <a:custGeom>
                  <a:avLst/>
                  <a:gdLst>
                    <a:gd name="T0" fmla="*/ 8 w 9"/>
                    <a:gd name="T1" fmla="*/ 3 h 9"/>
                    <a:gd name="T2" fmla="*/ 2 w 9"/>
                    <a:gd name="T3" fmla="*/ 1 h 9"/>
                    <a:gd name="T4" fmla="*/ 1 w 9"/>
                    <a:gd name="T5" fmla="*/ 7 h 9"/>
                    <a:gd name="T6" fmla="*/ 7 w 9"/>
                    <a:gd name="T7" fmla="*/ 8 h 9"/>
                    <a:gd name="T8" fmla="*/ 8 w 9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9">
                      <a:moveTo>
                        <a:pt x="8" y="3"/>
                      </a:moveTo>
                      <a:cubicBezTo>
                        <a:pt x="7" y="1"/>
                        <a:pt x="4" y="0"/>
                        <a:pt x="2" y="1"/>
                      </a:cubicBezTo>
                      <a:cubicBezTo>
                        <a:pt x="1" y="2"/>
                        <a:pt x="0" y="5"/>
                        <a:pt x="1" y="7"/>
                      </a:cubicBezTo>
                      <a:cubicBezTo>
                        <a:pt x="2" y="9"/>
                        <a:pt x="5" y="9"/>
                        <a:pt x="7" y="8"/>
                      </a:cubicBezTo>
                      <a:cubicBezTo>
                        <a:pt x="9" y="7"/>
                        <a:pt x="9" y="5"/>
                        <a:pt x="8" y="3"/>
                      </a:cubicBezTo>
                      <a:close/>
                    </a:path>
                  </a:pathLst>
                </a:custGeom>
                <a:solidFill>
                  <a:srgbClr val="003E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91" name="Freeform 310"/>
                <p:cNvSpPr>
                  <a:spLocks/>
                </p:cNvSpPr>
                <p:nvPr/>
              </p:nvSpPr>
              <p:spPr bwMode="auto">
                <a:xfrm>
                  <a:off x="1148" y="555"/>
                  <a:ext cx="382" cy="249"/>
                </a:xfrm>
                <a:custGeom>
                  <a:avLst/>
                  <a:gdLst>
                    <a:gd name="T0" fmla="*/ 272 w 302"/>
                    <a:gd name="T1" fmla="*/ 0 h 197"/>
                    <a:gd name="T2" fmla="*/ 280 w 302"/>
                    <a:gd name="T3" fmla="*/ 6 h 197"/>
                    <a:gd name="T4" fmla="*/ 302 w 302"/>
                    <a:gd name="T5" fmla="*/ 146 h 197"/>
                    <a:gd name="T6" fmla="*/ 296 w 302"/>
                    <a:gd name="T7" fmla="*/ 154 h 197"/>
                    <a:gd name="T8" fmla="*/ 31 w 302"/>
                    <a:gd name="T9" fmla="*/ 196 h 197"/>
                    <a:gd name="T10" fmla="*/ 23 w 302"/>
                    <a:gd name="T11" fmla="*/ 190 h 197"/>
                    <a:gd name="T12" fmla="*/ 1 w 302"/>
                    <a:gd name="T13" fmla="*/ 50 h 197"/>
                    <a:gd name="T14" fmla="*/ 7 w 302"/>
                    <a:gd name="T15" fmla="*/ 42 h 197"/>
                    <a:gd name="T16" fmla="*/ 272 w 302"/>
                    <a:gd name="T17" fmla="*/ 0 h 1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02" h="197">
                      <a:moveTo>
                        <a:pt x="272" y="0"/>
                      </a:moveTo>
                      <a:cubicBezTo>
                        <a:pt x="276" y="0"/>
                        <a:pt x="279" y="2"/>
                        <a:pt x="280" y="6"/>
                      </a:cubicBezTo>
                      <a:cubicBezTo>
                        <a:pt x="302" y="146"/>
                        <a:pt x="302" y="146"/>
                        <a:pt x="302" y="146"/>
                      </a:cubicBezTo>
                      <a:cubicBezTo>
                        <a:pt x="302" y="150"/>
                        <a:pt x="300" y="154"/>
                        <a:pt x="296" y="154"/>
                      </a:cubicBezTo>
                      <a:cubicBezTo>
                        <a:pt x="31" y="196"/>
                        <a:pt x="31" y="196"/>
                        <a:pt x="31" y="196"/>
                      </a:cubicBezTo>
                      <a:cubicBezTo>
                        <a:pt x="27" y="197"/>
                        <a:pt x="23" y="194"/>
                        <a:pt x="23" y="190"/>
                      </a:cubicBezTo>
                      <a:cubicBezTo>
                        <a:pt x="1" y="50"/>
                        <a:pt x="1" y="50"/>
                        <a:pt x="1" y="50"/>
                      </a:cubicBezTo>
                      <a:cubicBezTo>
                        <a:pt x="0" y="46"/>
                        <a:pt x="3" y="43"/>
                        <a:pt x="7" y="42"/>
                      </a:cubicBezTo>
                      <a:lnTo>
                        <a:pt x="27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92" name="Freeform 311"/>
                <p:cNvSpPr>
                  <a:spLocks/>
                </p:cNvSpPr>
                <p:nvPr/>
              </p:nvSpPr>
              <p:spPr bwMode="auto">
                <a:xfrm>
                  <a:off x="1186" y="566"/>
                  <a:ext cx="306" cy="227"/>
                </a:xfrm>
                <a:custGeom>
                  <a:avLst/>
                  <a:gdLst>
                    <a:gd name="T0" fmla="*/ 277 w 306"/>
                    <a:gd name="T1" fmla="*/ 0 h 227"/>
                    <a:gd name="T2" fmla="*/ 306 w 306"/>
                    <a:gd name="T3" fmla="*/ 182 h 227"/>
                    <a:gd name="T4" fmla="*/ 29 w 306"/>
                    <a:gd name="T5" fmla="*/ 227 h 227"/>
                    <a:gd name="T6" fmla="*/ 0 w 306"/>
                    <a:gd name="T7" fmla="*/ 43 h 227"/>
                    <a:gd name="T8" fmla="*/ 277 w 306"/>
                    <a:gd name="T9" fmla="*/ 0 h 2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6" h="227">
                      <a:moveTo>
                        <a:pt x="277" y="0"/>
                      </a:moveTo>
                      <a:lnTo>
                        <a:pt x="306" y="182"/>
                      </a:lnTo>
                      <a:lnTo>
                        <a:pt x="29" y="227"/>
                      </a:lnTo>
                      <a:lnTo>
                        <a:pt x="0" y="43"/>
                      </a:lnTo>
                      <a:lnTo>
                        <a:pt x="277" y="0"/>
                      </a:lnTo>
                      <a:close/>
                    </a:path>
                  </a:pathLst>
                </a:custGeom>
                <a:solidFill>
                  <a:srgbClr val="003E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93" name="Freeform 312"/>
                <p:cNvSpPr>
                  <a:spLocks/>
                </p:cNvSpPr>
                <p:nvPr/>
              </p:nvSpPr>
              <p:spPr bwMode="auto">
                <a:xfrm>
                  <a:off x="1483" y="642"/>
                  <a:ext cx="24" cy="24"/>
                </a:xfrm>
                <a:custGeom>
                  <a:avLst/>
                  <a:gdLst>
                    <a:gd name="T0" fmla="*/ 8 w 19"/>
                    <a:gd name="T1" fmla="*/ 1 h 19"/>
                    <a:gd name="T2" fmla="*/ 1 w 19"/>
                    <a:gd name="T3" fmla="*/ 11 h 19"/>
                    <a:gd name="T4" fmla="*/ 11 w 19"/>
                    <a:gd name="T5" fmla="*/ 19 h 19"/>
                    <a:gd name="T6" fmla="*/ 18 w 19"/>
                    <a:gd name="T7" fmla="*/ 8 h 19"/>
                    <a:gd name="T8" fmla="*/ 8 w 19"/>
                    <a:gd name="T9" fmla="*/ 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19">
                      <a:moveTo>
                        <a:pt x="8" y="1"/>
                      </a:moveTo>
                      <a:cubicBezTo>
                        <a:pt x="3" y="2"/>
                        <a:pt x="0" y="6"/>
                        <a:pt x="1" y="11"/>
                      </a:cubicBezTo>
                      <a:cubicBezTo>
                        <a:pt x="1" y="16"/>
                        <a:pt x="6" y="19"/>
                        <a:pt x="11" y="19"/>
                      </a:cubicBezTo>
                      <a:cubicBezTo>
                        <a:pt x="16" y="18"/>
                        <a:pt x="19" y="13"/>
                        <a:pt x="18" y="8"/>
                      </a:cubicBezTo>
                      <a:cubicBezTo>
                        <a:pt x="18" y="4"/>
                        <a:pt x="13" y="0"/>
                        <a:pt x="8" y="1"/>
                      </a:cubicBezTo>
                      <a:close/>
                    </a:path>
                  </a:pathLst>
                </a:custGeom>
                <a:solidFill>
                  <a:srgbClr val="003E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94" name="Freeform 313"/>
                <p:cNvSpPr>
                  <a:spLocks/>
                </p:cNvSpPr>
                <p:nvPr/>
              </p:nvSpPr>
              <p:spPr bwMode="auto">
                <a:xfrm>
                  <a:off x="1176" y="698"/>
                  <a:ext cx="11" cy="11"/>
                </a:xfrm>
                <a:custGeom>
                  <a:avLst/>
                  <a:gdLst>
                    <a:gd name="T0" fmla="*/ 4 w 9"/>
                    <a:gd name="T1" fmla="*/ 1 h 9"/>
                    <a:gd name="T2" fmla="*/ 0 w 9"/>
                    <a:gd name="T3" fmla="*/ 5 h 9"/>
                    <a:gd name="T4" fmla="*/ 5 w 9"/>
                    <a:gd name="T5" fmla="*/ 9 h 9"/>
                    <a:gd name="T6" fmla="*/ 8 w 9"/>
                    <a:gd name="T7" fmla="*/ 4 h 9"/>
                    <a:gd name="T8" fmla="*/ 4 w 9"/>
                    <a:gd name="T9" fmla="*/ 1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9">
                      <a:moveTo>
                        <a:pt x="4" y="1"/>
                      </a:moveTo>
                      <a:cubicBezTo>
                        <a:pt x="2" y="1"/>
                        <a:pt x="0" y="3"/>
                        <a:pt x="0" y="5"/>
                      </a:cubicBezTo>
                      <a:cubicBezTo>
                        <a:pt x="1" y="8"/>
                        <a:pt x="3" y="9"/>
                        <a:pt x="5" y="9"/>
                      </a:cubicBezTo>
                      <a:cubicBezTo>
                        <a:pt x="7" y="9"/>
                        <a:pt x="9" y="6"/>
                        <a:pt x="8" y="4"/>
                      </a:cubicBezTo>
                      <a:cubicBezTo>
                        <a:pt x="8" y="2"/>
                        <a:pt x="6" y="0"/>
                        <a:pt x="4" y="1"/>
                      </a:cubicBezTo>
                      <a:close/>
                    </a:path>
                  </a:pathLst>
                </a:custGeom>
                <a:solidFill>
                  <a:srgbClr val="003E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95" name="Freeform 314"/>
                <p:cNvSpPr>
                  <a:spLocks/>
                </p:cNvSpPr>
                <p:nvPr/>
              </p:nvSpPr>
              <p:spPr bwMode="auto">
                <a:xfrm>
                  <a:off x="2284" y="732"/>
                  <a:ext cx="684" cy="536"/>
                </a:xfrm>
                <a:custGeom>
                  <a:avLst/>
                  <a:gdLst>
                    <a:gd name="T0" fmla="*/ 0 w 541"/>
                    <a:gd name="T1" fmla="*/ 27 h 424"/>
                    <a:gd name="T2" fmla="*/ 0 w 541"/>
                    <a:gd name="T3" fmla="*/ 397 h 424"/>
                    <a:gd name="T4" fmla="*/ 27 w 541"/>
                    <a:gd name="T5" fmla="*/ 424 h 424"/>
                    <a:gd name="T6" fmla="*/ 514 w 541"/>
                    <a:gd name="T7" fmla="*/ 424 h 424"/>
                    <a:gd name="T8" fmla="*/ 541 w 541"/>
                    <a:gd name="T9" fmla="*/ 397 h 424"/>
                    <a:gd name="T10" fmla="*/ 541 w 541"/>
                    <a:gd name="T11" fmla="*/ 27 h 424"/>
                    <a:gd name="T12" fmla="*/ 514 w 541"/>
                    <a:gd name="T13" fmla="*/ 0 h 424"/>
                    <a:gd name="T14" fmla="*/ 27 w 541"/>
                    <a:gd name="T15" fmla="*/ 0 h 424"/>
                    <a:gd name="T16" fmla="*/ 0 w 541"/>
                    <a:gd name="T17" fmla="*/ 27 h 4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41" h="424">
                      <a:moveTo>
                        <a:pt x="0" y="27"/>
                      </a:moveTo>
                      <a:cubicBezTo>
                        <a:pt x="0" y="397"/>
                        <a:pt x="0" y="397"/>
                        <a:pt x="0" y="397"/>
                      </a:cubicBezTo>
                      <a:cubicBezTo>
                        <a:pt x="0" y="412"/>
                        <a:pt x="12" y="424"/>
                        <a:pt x="27" y="424"/>
                      </a:cubicBezTo>
                      <a:cubicBezTo>
                        <a:pt x="514" y="424"/>
                        <a:pt x="514" y="424"/>
                        <a:pt x="514" y="424"/>
                      </a:cubicBezTo>
                      <a:cubicBezTo>
                        <a:pt x="529" y="424"/>
                        <a:pt x="541" y="412"/>
                        <a:pt x="541" y="397"/>
                      </a:cubicBezTo>
                      <a:cubicBezTo>
                        <a:pt x="541" y="27"/>
                        <a:pt x="541" y="27"/>
                        <a:pt x="541" y="27"/>
                      </a:cubicBezTo>
                      <a:cubicBezTo>
                        <a:pt x="541" y="12"/>
                        <a:pt x="529" y="0"/>
                        <a:pt x="514" y="0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12" y="0"/>
                        <a:pt x="0" y="12"/>
                        <a:pt x="0" y="27"/>
                      </a:cubicBezTo>
                    </a:path>
                  </a:pathLst>
                </a:custGeom>
                <a:solidFill>
                  <a:srgbClr val="F1F2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96" name="Freeform 315"/>
                <p:cNvSpPr>
                  <a:spLocks/>
                </p:cNvSpPr>
                <p:nvPr/>
              </p:nvSpPr>
              <p:spPr bwMode="auto">
                <a:xfrm>
                  <a:off x="2284" y="732"/>
                  <a:ext cx="459" cy="409"/>
                </a:xfrm>
                <a:custGeom>
                  <a:avLst/>
                  <a:gdLst>
                    <a:gd name="T0" fmla="*/ 363 w 363"/>
                    <a:gd name="T1" fmla="*/ 0 h 324"/>
                    <a:gd name="T2" fmla="*/ 27 w 363"/>
                    <a:gd name="T3" fmla="*/ 0 h 324"/>
                    <a:gd name="T4" fmla="*/ 0 w 363"/>
                    <a:gd name="T5" fmla="*/ 27 h 324"/>
                    <a:gd name="T6" fmla="*/ 0 w 363"/>
                    <a:gd name="T7" fmla="*/ 324 h 324"/>
                    <a:gd name="T8" fmla="*/ 363 w 363"/>
                    <a:gd name="T9" fmla="*/ 0 h 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3" h="324">
                      <a:moveTo>
                        <a:pt x="363" y="0"/>
                      </a:move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12" y="0"/>
                        <a:pt x="0" y="12"/>
                        <a:pt x="0" y="27"/>
                      </a:cubicBezTo>
                      <a:cubicBezTo>
                        <a:pt x="0" y="324"/>
                        <a:pt x="0" y="324"/>
                        <a:pt x="0" y="324"/>
                      </a:cubicBezTo>
                      <a:cubicBezTo>
                        <a:pt x="363" y="0"/>
                        <a:pt x="363" y="0"/>
                        <a:pt x="363" y="0"/>
                      </a:cubicBezTo>
                    </a:path>
                  </a:pathLst>
                </a:custGeom>
                <a:solidFill>
                  <a:srgbClr val="F9FAF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97" name="Oval 316"/>
                <p:cNvSpPr>
                  <a:spLocks noChangeArrowheads="1"/>
                </p:cNvSpPr>
                <p:nvPr/>
              </p:nvSpPr>
              <p:spPr bwMode="auto">
                <a:xfrm>
                  <a:off x="2923" y="986"/>
                  <a:ext cx="28" cy="28"/>
                </a:xfrm>
                <a:prstGeom prst="ellipse">
                  <a:avLst/>
                </a:prstGeom>
                <a:solidFill>
                  <a:srgbClr val="2C465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98" name="Oval 317"/>
                <p:cNvSpPr>
                  <a:spLocks noChangeArrowheads="1"/>
                </p:cNvSpPr>
                <p:nvPr/>
              </p:nvSpPr>
              <p:spPr bwMode="auto">
                <a:xfrm>
                  <a:off x="2317" y="992"/>
                  <a:ext cx="16" cy="15"/>
                </a:xfrm>
                <a:prstGeom prst="ellipse">
                  <a:avLst/>
                </a:prstGeom>
                <a:solidFill>
                  <a:srgbClr val="2C465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99" name="Rectangle 318"/>
                <p:cNvSpPr>
                  <a:spLocks noChangeArrowheads="1"/>
                </p:cNvSpPr>
                <p:nvPr/>
              </p:nvSpPr>
              <p:spPr bwMode="auto">
                <a:xfrm>
                  <a:off x="2350" y="793"/>
                  <a:ext cx="551" cy="414"/>
                </a:xfrm>
                <a:prstGeom prst="rect">
                  <a:avLst/>
                </a:prstGeom>
                <a:solidFill>
                  <a:srgbClr val="003E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00" name="Freeform 319"/>
                <p:cNvSpPr>
                  <a:spLocks/>
                </p:cNvSpPr>
                <p:nvPr/>
              </p:nvSpPr>
              <p:spPr bwMode="auto">
                <a:xfrm>
                  <a:off x="1305" y="1613"/>
                  <a:ext cx="1344" cy="707"/>
                </a:xfrm>
                <a:custGeom>
                  <a:avLst/>
                  <a:gdLst>
                    <a:gd name="T0" fmla="*/ 14 w 1063"/>
                    <a:gd name="T1" fmla="*/ 221 h 559"/>
                    <a:gd name="T2" fmla="*/ 0 w 1063"/>
                    <a:gd name="T3" fmla="*/ 324 h 559"/>
                    <a:gd name="T4" fmla="*/ 15 w 1063"/>
                    <a:gd name="T5" fmla="*/ 408 h 559"/>
                    <a:gd name="T6" fmla="*/ 77 w 1063"/>
                    <a:gd name="T7" fmla="*/ 466 h 559"/>
                    <a:gd name="T8" fmla="*/ 219 w 1063"/>
                    <a:gd name="T9" fmla="*/ 511 h 559"/>
                    <a:gd name="T10" fmla="*/ 323 w 1063"/>
                    <a:gd name="T11" fmla="*/ 551 h 559"/>
                    <a:gd name="T12" fmla="*/ 356 w 1063"/>
                    <a:gd name="T13" fmla="*/ 559 h 559"/>
                    <a:gd name="T14" fmla="*/ 397 w 1063"/>
                    <a:gd name="T15" fmla="*/ 546 h 559"/>
                    <a:gd name="T16" fmla="*/ 450 w 1063"/>
                    <a:gd name="T17" fmla="*/ 489 h 559"/>
                    <a:gd name="T18" fmla="*/ 497 w 1063"/>
                    <a:gd name="T19" fmla="*/ 405 h 559"/>
                    <a:gd name="T20" fmla="*/ 593 w 1063"/>
                    <a:gd name="T21" fmla="*/ 240 h 559"/>
                    <a:gd name="T22" fmla="*/ 654 w 1063"/>
                    <a:gd name="T23" fmla="*/ 172 h 559"/>
                    <a:gd name="T24" fmla="*/ 718 w 1063"/>
                    <a:gd name="T25" fmla="*/ 143 h 559"/>
                    <a:gd name="T26" fmla="*/ 772 w 1063"/>
                    <a:gd name="T27" fmla="*/ 120 h 559"/>
                    <a:gd name="T28" fmla="*/ 847 w 1063"/>
                    <a:gd name="T29" fmla="*/ 47 h 559"/>
                    <a:gd name="T30" fmla="*/ 886 w 1063"/>
                    <a:gd name="T31" fmla="*/ 17 h 559"/>
                    <a:gd name="T32" fmla="*/ 930 w 1063"/>
                    <a:gd name="T33" fmla="*/ 4 h 559"/>
                    <a:gd name="T34" fmla="*/ 968 w 1063"/>
                    <a:gd name="T35" fmla="*/ 13 h 559"/>
                    <a:gd name="T36" fmla="*/ 1039 w 1063"/>
                    <a:gd name="T37" fmla="*/ 67 h 559"/>
                    <a:gd name="T38" fmla="*/ 1059 w 1063"/>
                    <a:gd name="T39" fmla="*/ 127 h 559"/>
                    <a:gd name="T40" fmla="*/ 1037 w 1063"/>
                    <a:gd name="T41" fmla="*/ 199 h 559"/>
                    <a:gd name="T42" fmla="*/ 1040 w 1063"/>
                    <a:gd name="T43" fmla="*/ 201 h 559"/>
                    <a:gd name="T44" fmla="*/ 1063 w 1063"/>
                    <a:gd name="T45" fmla="*/ 127 h 559"/>
                    <a:gd name="T46" fmla="*/ 1042 w 1063"/>
                    <a:gd name="T47" fmla="*/ 64 h 559"/>
                    <a:gd name="T48" fmla="*/ 969 w 1063"/>
                    <a:gd name="T49" fmla="*/ 9 h 559"/>
                    <a:gd name="T50" fmla="*/ 930 w 1063"/>
                    <a:gd name="T51" fmla="*/ 0 h 559"/>
                    <a:gd name="T52" fmla="*/ 870 w 1063"/>
                    <a:gd name="T53" fmla="*/ 22 h 559"/>
                    <a:gd name="T54" fmla="*/ 794 w 1063"/>
                    <a:gd name="T55" fmla="*/ 95 h 559"/>
                    <a:gd name="T56" fmla="*/ 757 w 1063"/>
                    <a:gd name="T57" fmla="*/ 126 h 559"/>
                    <a:gd name="T58" fmla="*/ 717 w 1063"/>
                    <a:gd name="T59" fmla="*/ 139 h 559"/>
                    <a:gd name="T60" fmla="*/ 652 w 1063"/>
                    <a:gd name="T61" fmla="*/ 169 h 559"/>
                    <a:gd name="T62" fmla="*/ 562 w 1063"/>
                    <a:gd name="T63" fmla="*/ 280 h 559"/>
                    <a:gd name="T64" fmla="*/ 494 w 1063"/>
                    <a:gd name="T65" fmla="*/ 404 h 559"/>
                    <a:gd name="T66" fmla="*/ 430 w 1063"/>
                    <a:gd name="T67" fmla="*/ 509 h 559"/>
                    <a:gd name="T68" fmla="*/ 394 w 1063"/>
                    <a:gd name="T69" fmla="*/ 543 h 559"/>
                    <a:gd name="T70" fmla="*/ 356 w 1063"/>
                    <a:gd name="T71" fmla="*/ 555 h 559"/>
                    <a:gd name="T72" fmla="*/ 325 w 1063"/>
                    <a:gd name="T73" fmla="*/ 547 h 559"/>
                    <a:gd name="T74" fmla="*/ 220 w 1063"/>
                    <a:gd name="T75" fmla="*/ 507 h 559"/>
                    <a:gd name="T76" fmla="*/ 79 w 1063"/>
                    <a:gd name="T77" fmla="*/ 462 h 559"/>
                    <a:gd name="T78" fmla="*/ 19 w 1063"/>
                    <a:gd name="T79" fmla="*/ 406 h 559"/>
                    <a:gd name="T80" fmla="*/ 4 w 1063"/>
                    <a:gd name="T81" fmla="*/ 324 h 559"/>
                    <a:gd name="T82" fmla="*/ 11 w 1063"/>
                    <a:gd name="T83" fmla="*/ 253 h 559"/>
                    <a:gd name="T84" fmla="*/ 16 w 1063"/>
                    <a:gd name="T85" fmla="*/ 230 h 559"/>
                    <a:gd name="T86" fmla="*/ 17 w 1063"/>
                    <a:gd name="T87" fmla="*/ 224 h 559"/>
                    <a:gd name="T88" fmla="*/ 18 w 1063"/>
                    <a:gd name="T89" fmla="*/ 222 h 559"/>
                    <a:gd name="T90" fmla="*/ 14 w 1063"/>
                    <a:gd name="T91" fmla="*/ 221 h 5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063" h="559">
                      <a:moveTo>
                        <a:pt x="14" y="221"/>
                      </a:moveTo>
                      <a:cubicBezTo>
                        <a:pt x="14" y="221"/>
                        <a:pt x="0" y="270"/>
                        <a:pt x="0" y="324"/>
                      </a:cubicBezTo>
                      <a:cubicBezTo>
                        <a:pt x="0" y="353"/>
                        <a:pt x="3" y="382"/>
                        <a:pt x="15" y="408"/>
                      </a:cubicBezTo>
                      <a:cubicBezTo>
                        <a:pt x="27" y="434"/>
                        <a:pt x="46" y="455"/>
                        <a:pt x="77" y="466"/>
                      </a:cubicBezTo>
                      <a:cubicBezTo>
                        <a:pt x="138" y="487"/>
                        <a:pt x="181" y="499"/>
                        <a:pt x="219" y="511"/>
                      </a:cubicBezTo>
                      <a:cubicBezTo>
                        <a:pt x="256" y="523"/>
                        <a:pt x="287" y="533"/>
                        <a:pt x="323" y="551"/>
                      </a:cubicBezTo>
                      <a:cubicBezTo>
                        <a:pt x="334" y="557"/>
                        <a:pt x="345" y="559"/>
                        <a:pt x="356" y="559"/>
                      </a:cubicBezTo>
                      <a:cubicBezTo>
                        <a:pt x="370" y="559"/>
                        <a:pt x="384" y="554"/>
                        <a:pt x="397" y="546"/>
                      </a:cubicBezTo>
                      <a:cubicBezTo>
                        <a:pt x="416" y="534"/>
                        <a:pt x="433" y="513"/>
                        <a:pt x="450" y="489"/>
                      </a:cubicBezTo>
                      <a:cubicBezTo>
                        <a:pt x="467" y="464"/>
                        <a:pt x="482" y="435"/>
                        <a:pt x="497" y="405"/>
                      </a:cubicBezTo>
                      <a:cubicBezTo>
                        <a:pt x="521" y="359"/>
                        <a:pt x="555" y="294"/>
                        <a:pt x="593" y="240"/>
                      </a:cubicBezTo>
                      <a:cubicBezTo>
                        <a:pt x="613" y="213"/>
                        <a:pt x="633" y="190"/>
                        <a:pt x="654" y="172"/>
                      </a:cubicBezTo>
                      <a:cubicBezTo>
                        <a:pt x="675" y="155"/>
                        <a:pt x="697" y="144"/>
                        <a:pt x="718" y="143"/>
                      </a:cubicBezTo>
                      <a:cubicBezTo>
                        <a:pt x="737" y="143"/>
                        <a:pt x="755" y="133"/>
                        <a:pt x="772" y="120"/>
                      </a:cubicBezTo>
                      <a:cubicBezTo>
                        <a:pt x="797" y="100"/>
                        <a:pt x="821" y="71"/>
                        <a:pt x="847" y="47"/>
                      </a:cubicBezTo>
                      <a:cubicBezTo>
                        <a:pt x="860" y="35"/>
                        <a:pt x="873" y="24"/>
                        <a:pt x="886" y="17"/>
                      </a:cubicBezTo>
                      <a:cubicBezTo>
                        <a:pt x="900" y="9"/>
                        <a:pt x="915" y="4"/>
                        <a:pt x="930" y="4"/>
                      </a:cubicBezTo>
                      <a:cubicBezTo>
                        <a:pt x="942" y="4"/>
                        <a:pt x="954" y="7"/>
                        <a:pt x="968" y="13"/>
                      </a:cubicBezTo>
                      <a:cubicBezTo>
                        <a:pt x="1001" y="29"/>
                        <a:pt x="1024" y="47"/>
                        <a:pt x="1039" y="67"/>
                      </a:cubicBezTo>
                      <a:cubicBezTo>
                        <a:pt x="1053" y="86"/>
                        <a:pt x="1059" y="107"/>
                        <a:pt x="1059" y="127"/>
                      </a:cubicBezTo>
                      <a:cubicBezTo>
                        <a:pt x="1059" y="152"/>
                        <a:pt x="1051" y="176"/>
                        <a:pt x="1037" y="199"/>
                      </a:cubicBezTo>
                      <a:cubicBezTo>
                        <a:pt x="1040" y="201"/>
                        <a:pt x="1040" y="201"/>
                        <a:pt x="1040" y="201"/>
                      </a:cubicBezTo>
                      <a:cubicBezTo>
                        <a:pt x="1054" y="178"/>
                        <a:pt x="1063" y="153"/>
                        <a:pt x="1063" y="127"/>
                      </a:cubicBezTo>
                      <a:cubicBezTo>
                        <a:pt x="1063" y="106"/>
                        <a:pt x="1057" y="84"/>
                        <a:pt x="1042" y="64"/>
                      </a:cubicBezTo>
                      <a:cubicBezTo>
                        <a:pt x="1027" y="44"/>
                        <a:pt x="1004" y="25"/>
                        <a:pt x="969" y="9"/>
                      </a:cubicBezTo>
                      <a:cubicBezTo>
                        <a:pt x="955" y="3"/>
                        <a:pt x="942" y="0"/>
                        <a:pt x="930" y="0"/>
                      </a:cubicBezTo>
                      <a:cubicBezTo>
                        <a:pt x="908" y="0"/>
                        <a:pt x="889" y="9"/>
                        <a:pt x="870" y="22"/>
                      </a:cubicBezTo>
                      <a:cubicBezTo>
                        <a:pt x="843" y="41"/>
                        <a:pt x="819" y="70"/>
                        <a:pt x="794" y="95"/>
                      </a:cubicBezTo>
                      <a:cubicBezTo>
                        <a:pt x="782" y="107"/>
                        <a:pt x="769" y="118"/>
                        <a:pt x="757" y="126"/>
                      </a:cubicBezTo>
                      <a:cubicBezTo>
                        <a:pt x="744" y="134"/>
                        <a:pt x="731" y="139"/>
                        <a:pt x="717" y="139"/>
                      </a:cubicBezTo>
                      <a:cubicBezTo>
                        <a:pt x="695" y="140"/>
                        <a:pt x="673" y="151"/>
                        <a:pt x="652" y="169"/>
                      </a:cubicBezTo>
                      <a:cubicBezTo>
                        <a:pt x="620" y="196"/>
                        <a:pt x="589" y="237"/>
                        <a:pt x="562" y="280"/>
                      </a:cubicBezTo>
                      <a:cubicBezTo>
                        <a:pt x="535" y="323"/>
                        <a:pt x="511" y="368"/>
                        <a:pt x="494" y="404"/>
                      </a:cubicBezTo>
                      <a:cubicBezTo>
                        <a:pt x="474" y="443"/>
                        <a:pt x="453" y="481"/>
                        <a:pt x="430" y="509"/>
                      </a:cubicBezTo>
                      <a:cubicBezTo>
                        <a:pt x="418" y="523"/>
                        <a:pt x="407" y="535"/>
                        <a:pt x="394" y="543"/>
                      </a:cubicBezTo>
                      <a:cubicBezTo>
                        <a:pt x="382" y="551"/>
                        <a:pt x="369" y="555"/>
                        <a:pt x="356" y="555"/>
                      </a:cubicBezTo>
                      <a:cubicBezTo>
                        <a:pt x="346" y="555"/>
                        <a:pt x="335" y="553"/>
                        <a:pt x="325" y="547"/>
                      </a:cubicBezTo>
                      <a:cubicBezTo>
                        <a:pt x="289" y="529"/>
                        <a:pt x="258" y="519"/>
                        <a:pt x="220" y="507"/>
                      </a:cubicBezTo>
                      <a:cubicBezTo>
                        <a:pt x="182" y="495"/>
                        <a:pt x="139" y="483"/>
                        <a:pt x="79" y="462"/>
                      </a:cubicBezTo>
                      <a:cubicBezTo>
                        <a:pt x="49" y="452"/>
                        <a:pt x="30" y="431"/>
                        <a:pt x="19" y="406"/>
                      </a:cubicBezTo>
                      <a:cubicBezTo>
                        <a:pt x="8" y="382"/>
                        <a:pt x="4" y="352"/>
                        <a:pt x="4" y="324"/>
                      </a:cubicBezTo>
                      <a:cubicBezTo>
                        <a:pt x="4" y="297"/>
                        <a:pt x="7" y="272"/>
                        <a:pt x="11" y="253"/>
                      </a:cubicBezTo>
                      <a:cubicBezTo>
                        <a:pt x="13" y="243"/>
                        <a:pt x="14" y="236"/>
                        <a:pt x="16" y="230"/>
                      </a:cubicBezTo>
                      <a:cubicBezTo>
                        <a:pt x="16" y="228"/>
                        <a:pt x="17" y="225"/>
                        <a:pt x="17" y="224"/>
                      </a:cubicBezTo>
                      <a:cubicBezTo>
                        <a:pt x="18" y="223"/>
                        <a:pt x="18" y="222"/>
                        <a:pt x="18" y="222"/>
                      </a:cubicBezTo>
                      <a:lnTo>
                        <a:pt x="14" y="221"/>
                      </a:lnTo>
                      <a:close/>
                    </a:path>
                  </a:pathLst>
                </a:cu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01" name="Freeform 320"/>
                <p:cNvSpPr>
                  <a:spLocks/>
                </p:cNvSpPr>
                <p:nvPr/>
              </p:nvSpPr>
              <p:spPr bwMode="auto">
                <a:xfrm>
                  <a:off x="1876" y="2562"/>
                  <a:ext cx="140" cy="92"/>
                </a:xfrm>
                <a:custGeom>
                  <a:avLst/>
                  <a:gdLst>
                    <a:gd name="T0" fmla="*/ 140 w 140"/>
                    <a:gd name="T1" fmla="*/ 47 h 92"/>
                    <a:gd name="T2" fmla="*/ 18 w 140"/>
                    <a:gd name="T3" fmla="*/ 92 h 92"/>
                    <a:gd name="T4" fmla="*/ 0 w 140"/>
                    <a:gd name="T5" fmla="*/ 44 h 92"/>
                    <a:gd name="T6" fmla="*/ 123 w 140"/>
                    <a:gd name="T7" fmla="*/ 0 h 92"/>
                    <a:gd name="T8" fmla="*/ 140 w 140"/>
                    <a:gd name="T9" fmla="*/ 47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0" h="92">
                      <a:moveTo>
                        <a:pt x="140" y="47"/>
                      </a:moveTo>
                      <a:lnTo>
                        <a:pt x="18" y="92"/>
                      </a:lnTo>
                      <a:lnTo>
                        <a:pt x="0" y="44"/>
                      </a:lnTo>
                      <a:lnTo>
                        <a:pt x="123" y="0"/>
                      </a:lnTo>
                      <a:lnTo>
                        <a:pt x="140" y="47"/>
                      </a:lnTo>
                      <a:close/>
                    </a:path>
                  </a:pathLst>
                </a:custGeom>
                <a:solidFill>
                  <a:srgbClr val="F9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02" name="Freeform 321"/>
                <p:cNvSpPr>
                  <a:spLocks/>
                </p:cNvSpPr>
                <p:nvPr/>
              </p:nvSpPr>
              <p:spPr bwMode="auto">
                <a:xfrm>
                  <a:off x="1885" y="2601"/>
                  <a:ext cx="1056" cy="684"/>
                </a:xfrm>
                <a:custGeom>
                  <a:avLst/>
                  <a:gdLst>
                    <a:gd name="T0" fmla="*/ 581 w 835"/>
                    <a:gd name="T1" fmla="*/ 148 h 541"/>
                    <a:gd name="T2" fmla="*/ 433 w 835"/>
                    <a:gd name="T3" fmla="*/ 321 h 541"/>
                    <a:gd name="T4" fmla="*/ 108 w 835"/>
                    <a:gd name="T5" fmla="*/ 0 h 541"/>
                    <a:gd name="T6" fmla="*/ 0 w 835"/>
                    <a:gd name="T7" fmla="*/ 43 h 541"/>
                    <a:gd name="T8" fmla="*/ 212 w 835"/>
                    <a:gd name="T9" fmla="*/ 414 h 541"/>
                    <a:gd name="T10" fmla="*/ 496 w 835"/>
                    <a:gd name="T11" fmla="*/ 541 h 541"/>
                    <a:gd name="T12" fmla="*/ 766 w 835"/>
                    <a:gd name="T13" fmla="*/ 401 h 541"/>
                    <a:gd name="T14" fmla="*/ 581 w 835"/>
                    <a:gd name="T15" fmla="*/ 148 h 5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35" h="541">
                      <a:moveTo>
                        <a:pt x="581" y="148"/>
                      </a:moveTo>
                      <a:cubicBezTo>
                        <a:pt x="581" y="148"/>
                        <a:pt x="516" y="279"/>
                        <a:pt x="433" y="321"/>
                      </a:cubicBezTo>
                      <a:cubicBezTo>
                        <a:pt x="351" y="363"/>
                        <a:pt x="170" y="185"/>
                        <a:pt x="108" y="0"/>
                      </a:cubicBezTo>
                      <a:cubicBezTo>
                        <a:pt x="44" y="23"/>
                        <a:pt x="0" y="43"/>
                        <a:pt x="0" y="43"/>
                      </a:cubicBezTo>
                      <a:cubicBezTo>
                        <a:pt x="0" y="43"/>
                        <a:pt x="102" y="339"/>
                        <a:pt x="212" y="414"/>
                      </a:cubicBezTo>
                      <a:cubicBezTo>
                        <a:pt x="322" y="489"/>
                        <a:pt x="496" y="541"/>
                        <a:pt x="496" y="541"/>
                      </a:cubicBezTo>
                      <a:cubicBezTo>
                        <a:pt x="496" y="541"/>
                        <a:pt x="697" y="453"/>
                        <a:pt x="766" y="401"/>
                      </a:cubicBezTo>
                      <a:cubicBezTo>
                        <a:pt x="835" y="350"/>
                        <a:pt x="581" y="148"/>
                        <a:pt x="581" y="148"/>
                      </a:cubicBezTo>
                      <a:close/>
                    </a:path>
                  </a:pathLst>
                </a:custGeom>
                <a:solidFill>
                  <a:srgbClr val="C68E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03" name="Freeform 322"/>
                <p:cNvSpPr>
                  <a:spLocks/>
                </p:cNvSpPr>
                <p:nvPr/>
              </p:nvSpPr>
              <p:spPr bwMode="auto">
                <a:xfrm>
                  <a:off x="1885" y="2641"/>
                  <a:ext cx="994" cy="644"/>
                </a:xfrm>
                <a:custGeom>
                  <a:avLst/>
                  <a:gdLst>
                    <a:gd name="T0" fmla="*/ 499 w 786"/>
                    <a:gd name="T1" fmla="*/ 431 h 510"/>
                    <a:gd name="T2" fmla="*/ 216 w 786"/>
                    <a:gd name="T3" fmla="*/ 304 h 510"/>
                    <a:gd name="T4" fmla="*/ 29 w 786"/>
                    <a:gd name="T5" fmla="*/ 0 h 510"/>
                    <a:gd name="T6" fmla="*/ 0 w 786"/>
                    <a:gd name="T7" fmla="*/ 12 h 510"/>
                    <a:gd name="T8" fmla="*/ 212 w 786"/>
                    <a:gd name="T9" fmla="*/ 383 h 510"/>
                    <a:gd name="T10" fmla="*/ 496 w 786"/>
                    <a:gd name="T11" fmla="*/ 510 h 510"/>
                    <a:gd name="T12" fmla="*/ 766 w 786"/>
                    <a:gd name="T13" fmla="*/ 370 h 510"/>
                    <a:gd name="T14" fmla="*/ 760 w 786"/>
                    <a:gd name="T15" fmla="*/ 298 h 510"/>
                    <a:gd name="T16" fmla="*/ 499 w 786"/>
                    <a:gd name="T17" fmla="*/ 431 h 5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86" h="510">
                      <a:moveTo>
                        <a:pt x="499" y="431"/>
                      </a:moveTo>
                      <a:cubicBezTo>
                        <a:pt x="499" y="431"/>
                        <a:pt x="326" y="379"/>
                        <a:pt x="216" y="304"/>
                      </a:cubicBezTo>
                      <a:cubicBezTo>
                        <a:pt x="139" y="252"/>
                        <a:pt x="66" y="92"/>
                        <a:pt x="29" y="0"/>
                      </a:cubicBezTo>
                      <a:cubicBezTo>
                        <a:pt x="11" y="7"/>
                        <a:pt x="0" y="12"/>
                        <a:pt x="0" y="12"/>
                      </a:cubicBezTo>
                      <a:cubicBezTo>
                        <a:pt x="0" y="12"/>
                        <a:pt x="102" y="308"/>
                        <a:pt x="212" y="383"/>
                      </a:cubicBezTo>
                      <a:cubicBezTo>
                        <a:pt x="322" y="458"/>
                        <a:pt x="496" y="510"/>
                        <a:pt x="496" y="510"/>
                      </a:cubicBezTo>
                      <a:cubicBezTo>
                        <a:pt x="496" y="510"/>
                        <a:pt x="697" y="422"/>
                        <a:pt x="766" y="370"/>
                      </a:cubicBezTo>
                      <a:cubicBezTo>
                        <a:pt x="786" y="356"/>
                        <a:pt x="779" y="329"/>
                        <a:pt x="760" y="298"/>
                      </a:cubicBezTo>
                      <a:cubicBezTo>
                        <a:pt x="684" y="350"/>
                        <a:pt x="499" y="431"/>
                        <a:pt x="499" y="431"/>
                      </a:cubicBezTo>
                      <a:close/>
                    </a:path>
                  </a:pathLst>
                </a:custGeom>
                <a:solidFill>
                  <a:srgbClr val="9144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04" name="Freeform 323"/>
                <p:cNvSpPr>
                  <a:spLocks/>
                </p:cNvSpPr>
                <p:nvPr/>
              </p:nvSpPr>
              <p:spPr bwMode="auto">
                <a:xfrm>
                  <a:off x="2592" y="1736"/>
                  <a:ext cx="333" cy="299"/>
                </a:xfrm>
                <a:custGeom>
                  <a:avLst/>
                  <a:gdLst>
                    <a:gd name="T0" fmla="*/ 264 w 264"/>
                    <a:gd name="T1" fmla="*/ 185 h 237"/>
                    <a:gd name="T2" fmla="*/ 204 w 264"/>
                    <a:gd name="T3" fmla="*/ 124 h 237"/>
                    <a:gd name="T4" fmla="*/ 153 w 264"/>
                    <a:gd name="T5" fmla="*/ 30 h 237"/>
                    <a:gd name="T6" fmla="*/ 71 w 264"/>
                    <a:gd name="T7" fmla="*/ 4 h 237"/>
                    <a:gd name="T8" fmla="*/ 49 w 264"/>
                    <a:gd name="T9" fmla="*/ 11 h 237"/>
                    <a:gd name="T10" fmla="*/ 7 w 264"/>
                    <a:gd name="T11" fmla="*/ 58 h 237"/>
                    <a:gd name="T12" fmla="*/ 2 w 264"/>
                    <a:gd name="T13" fmla="*/ 72 h 237"/>
                    <a:gd name="T14" fmla="*/ 9 w 264"/>
                    <a:gd name="T15" fmla="*/ 92 h 237"/>
                    <a:gd name="T16" fmla="*/ 22 w 264"/>
                    <a:gd name="T17" fmla="*/ 87 h 237"/>
                    <a:gd name="T18" fmla="*/ 22 w 264"/>
                    <a:gd name="T19" fmla="*/ 73 h 237"/>
                    <a:gd name="T20" fmla="*/ 58 w 264"/>
                    <a:gd name="T21" fmla="*/ 41 h 237"/>
                    <a:gd name="T22" fmla="*/ 105 w 264"/>
                    <a:gd name="T23" fmla="*/ 75 h 237"/>
                    <a:gd name="T24" fmla="*/ 117 w 264"/>
                    <a:gd name="T25" fmla="*/ 109 h 237"/>
                    <a:gd name="T26" fmla="*/ 135 w 264"/>
                    <a:gd name="T27" fmla="*/ 196 h 237"/>
                    <a:gd name="T28" fmla="*/ 213 w 264"/>
                    <a:gd name="T29" fmla="*/ 237 h 237"/>
                    <a:gd name="T30" fmla="*/ 264 w 264"/>
                    <a:gd name="T31" fmla="*/ 185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64" h="237">
                      <a:moveTo>
                        <a:pt x="264" y="185"/>
                      </a:moveTo>
                      <a:cubicBezTo>
                        <a:pt x="204" y="124"/>
                        <a:pt x="204" y="124"/>
                        <a:pt x="204" y="124"/>
                      </a:cubicBezTo>
                      <a:cubicBezTo>
                        <a:pt x="153" y="30"/>
                        <a:pt x="153" y="30"/>
                        <a:pt x="153" y="30"/>
                      </a:cubicBezTo>
                      <a:cubicBezTo>
                        <a:pt x="153" y="30"/>
                        <a:pt x="84" y="7"/>
                        <a:pt x="71" y="4"/>
                      </a:cubicBezTo>
                      <a:cubicBezTo>
                        <a:pt x="57" y="0"/>
                        <a:pt x="54" y="5"/>
                        <a:pt x="49" y="11"/>
                      </a:cubicBezTo>
                      <a:cubicBezTo>
                        <a:pt x="43" y="17"/>
                        <a:pt x="12" y="53"/>
                        <a:pt x="7" y="58"/>
                      </a:cubicBezTo>
                      <a:cubicBezTo>
                        <a:pt x="3" y="63"/>
                        <a:pt x="0" y="67"/>
                        <a:pt x="2" y="72"/>
                      </a:cubicBezTo>
                      <a:cubicBezTo>
                        <a:pt x="4" y="78"/>
                        <a:pt x="8" y="89"/>
                        <a:pt x="9" y="92"/>
                      </a:cubicBezTo>
                      <a:cubicBezTo>
                        <a:pt x="10" y="94"/>
                        <a:pt x="22" y="100"/>
                        <a:pt x="22" y="87"/>
                      </a:cubicBezTo>
                      <a:cubicBezTo>
                        <a:pt x="22" y="73"/>
                        <a:pt x="22" y="73"/>
                        <a:pt x="22" y="73"/>
                      </a:cubicBezTo>
                      <a:cubicBezTo>
                        <a:pt x="58" y="41"/>
                        <a:pt x="58" y="41"/>
                        <a:pt x="58" y="41"/>
                      </a:cubicBezTo>
                      <a:cubicBezTo>
                        <a:pt x="105" y="75"/>
                        <a:pt x="105" y="75"/>
                        <a:pt x="105" y="75"/>
                      </a:cubicBezTo>
                      <a:cubicBezTo>
                        <a:pt x="117" y="109"/>
                        <a:pt x="117" y="109"/>
                        <a:pt x="117" y="109"/>
                      </a:cubicBezTo>
                      <a:cubicBezTo>
                        <a:pt x="135" y="196"/>
                        <a:pt x="135" y="196"/>
                        <a:pt x="135" y="196"/>
                      </a:cubicBezTo>
                      <a:cubicBezTo>
                        <a:pt x="213" y="237"/>
                        <a:pt x="213" y="237"/>
                        <a:pt x="213" y="237"/>
                      </a:cubicBezTo>
                      <a:lnTo>
                        <a:pt x="264" y="185"/>
                      </a:lnTo>
                      <a:close/>
                    </a:path>
                  </a:pathLst>
                </a:custGeom>
                <a:solidFill>
                  <a:srgbClr val="E7B2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05" name="Freeform 324"/>
                <p:cNvSpPr>
                  <a:spLocks/>
                </p:cNvSpPr>
                <p:nvPr/>
              </p:nvSpPr>
              <p:spPr bwMode="auto">
                <a:xfrm>
                  <a:off x="2625" y="1755"/>
                  <a:ext cx="158" cy="126"/>
                </a:xfrm>
                <a:custGeom>
                  <a:avLst/>
                  <a:gdLst>
                    <a:gd name="T0" fmla="*/ 125 w 125"/>
                    <a:gd name="T1" fmla="*/ 34 h 100"/>
                    <a:gd name="T2" fmla="*/ 70 w 125"/>
                    <a:gd name="T3" fmla="*/ 4 h 100"/>
                    <a:gd name="T4" fmla="*/ 48 w 125"/>
                    <a:gd name="T5" fmla="*/ 11 h 100"/>
                    <a:gd name="T6" fmla="*/ 7 w 125"/>
                    <a:gd name="T7" fmla="*/ 58 h 100"/>
                    <a:gd name="T8" fmla="*/ 2 w 125"/>
                    <a:gd name="T9" fmla="*/ 73 h 100"/>
                    <a:gd name="T10" fmla="*/ 8 w 125"/>
                    <a:gd name="T11" fmla="*/ 92 h 100"/>
                    <a:gd name="T12" fmla="*/ 22 w 125"/>
                    <a:gd name="T13" fmla="*/ 87 h 100"/>
                    <a:gd name="T14" fmla="*/ 21 w 125"/>
                    <a:gd name="T15" fmla="*/ 73 h 100"/>
                    <a:gd name="T16" fmla="*/ 58 w 125"/>
                    <a:gd name="T17" fmla="*/ 42 h 100"/>
                    <a:gd name="T18" fmla="*/ 105 w 125"/>
                    <a:gd name="T19" fmla="*/ 75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5" h="100">
                      <a:moveTo>
                        <a:pt x="125" y="34"/>
                      </a:moveTo>
                      <a:cubicBezTo>
                        <a:pt x="125" y="34"/>
                        <a:pt x="83" y="8"/>
                        <a:pt x="70" y="4"/>
                      </a:cubicBezTo>
                      <a:cubicBezTo>
                        <a:pt x="57" y="0"/>
                        <a:pt x="54" y="5"/>
                        <a:pt x="48" y="11"/>
                      </a:cubicBezTo>
                      <a:cubicBezTo>
                        <a:pt x="43" y="17"/>
                        <a:pt x="11" y="54"/>
                        <a:pt x="7" y="58"/>
                      </a:cubicBezTo>
                      <a:cubicBezTo>
                        <a:pt x="2" y="63"/>
                        <a:pt x="0" y="67"/>
                        <a:pt x="2" y="73"/>
                      </a:cubicBezTo>
                      <a:cubicBezTo>
                        <a:pt x="4" y="78"/>
                        <a:pt x="7" y="89"/>
                        <a:pt x="8" y="92"/>
                      </a:cubicBezTo>
                      <a:cubicBezTo>
                        <a:pt x="9" y="95"/>
                        <a:pt x="22" y="100"/>
                        <a:pt x="22" y="87"/>
                      </a:cubicBezTo>
                      <a:cubicBezTo>
                        <a:pt x="21" y="74"/>
                        <a:pt x="21" y="73"/>
                        <a:pt x="21" y="73"/>
                      </a:cubicBezTo>
                      <a:cubicBezTo>
                        <a:pt x="58" y="42"/>
                        <a:pt x="58" y="42"/>
                        <a:pt x="58" y="42"/>
                      </a:cubicBezTo>
                      <a:cubicBezTo>
                        <a:pt x="105" y="75"/>
                        <a:pt x="105" y="75"/>
                        <a:pt x="105" y="75"/>
                      </a:cubicBezTo>
                    </a:path>
                  </a:pathLst>
                </a:custGeom>
                <a:solidFill>
                  <a:srgbClr val="E7B2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06" name="Freeform 325"/>
                <p:cNvSpPr>
                  <a:spLocks noEditPoints="1"/>
                </p:cNvSpPr>
                <p:nvPr/>
              </p:nvSpPr>
              <p:spPr bwMode="auto">
                <a:xfrm>
                  <a:off x="2580" y="1648"/>
                  <a:ext cx="161" cy="296"/>
                </a:xfrm>
                <a:custGeom>
                  <a:avLst/>
                  <a:gdLst>
                    <a:gd name="T0" fmla="*/ 121 w 127"/>
                    <a:gd name="T1" fmla="*/ 10 h 234"/>
                    <a:gd name="T2" fmla="*/ 107 w 127"/>
                    <a:gd name="T3" fmla="*/ 3 h 234"/>
                    <a:gd name="T4" fmla="*/ 101 w 127"/>
                    <a:gd name="T5" fmla="*/ 0 h 234"/>
                    <a:gd name="T6" fmla="*/ 0 w 127"/>
                    <a:gd name="T7" fmla="*/ 203 h 234"/>
                    <a:gd name="T8" fmla="*/ 0 w 127"/>
                    <a:gd name="T9" fmla="*/ 203 h 234"/>
                    <a:gd name="T10" fmla="*/ 1 w 127"/>
                    <a:gd name="T11" fmla="*/ 219 h 234"/>
                    <a:gd name="T12" fmla="*/ 1 w 127"/>
                    <a:gd name="T13" fmla="*/ 234 h 234"/>
                    <a:gd name="T14" fmla="*/ 13 w 127"/>
                    <a:gd name="T15" fmla="*/ 225 h 234"/>
                    <a:gd name="T16" fmla="*/ 13 w 127"/>
                    <a:gd name="T17" fmla="*/ 225 h 234"/>
                    <a:gd name="T18" fmla="*/ 26 w 127"/>
                    <a:gd name="T19" fmla="*/ 216 h 234"/>
                    <a:gd name="T20" fmla="*/ 26 w 127"/>
                    <a:gd name="T21" fmla="*/ 216 h 234"/>
                    <a:gd name="T22" fmla="*/ 127 w 127"/>
                    <a:gd name="T23" fmla="*/ 13 h 234"/>
                    <a:gd name="T24" fmla="*/ 121 w 127"/>
                    <a:gd name="T25" fmla="*/ 10 h 234"/>
                    <a:gd name="T26" fmla="*/ 25 w 127"/>
                    <a:gd name="T27" fmla="*/ 204 h 234"/>
                    <a:gd name="T28" fmla="*/ 24 w 127"/>
                    <a:gd name="T29" fmla="*/ 213 h 234"/>
                    <a:gd name="T30" fmla="*/ 25 w 127"/>
                    <a:gd name="T31" fmla="*/ 204 h 234"/>
                    <a:gd name="T32" fmla="*/ 24 w 127"/>
                    <a:gd name="T33" fmla="*/ 214 h 234"/>
                    <a:gd name="T34" fmla="*/ 24 w 127"/>
                    <a:gd name="T35" fmla="*/ 214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27" h="234">
                      <a:moveTo>
                        <a:pt x="121" y="10"/>
                      </a:moveTo>
                      <a:cubicBezTo>
                        <a:pt x="107" y="3"/>
                        <a:pt x="107" y="3"/>
                        <a:pt x="107" y="3"/>
                      </a:cubicBezTo>
                      <a:cubicBezTo>
                        <a:pt x="101" y="0"/>
                        <a:pt x="101" y="0"/>
                        <a:pt x="101" y="0"/>
                      </a:cubicBezTo>
                      <a:cubicBezTo>
                        <a:pt x="0" y="203"/>
                        <a:pt x="0" y="203"/>
                        <a:pt x="0" y="203"/>
                      </a:cubicBezTo>
                      <a:cubicBezTo>
                        <a:pt x="0" y="203"/>
                        <a:pt x="0" y="203"/>
                        <a:pt x="0" y="203"/>
                      </a:cubicBezTo>
                      <a:cubicBezTo>
                        <a:pt x="1" y="219"/>
                        <a:pt x="1" y="219"/>
                        <a:pt x="1" y="219"/>
                      </a:cubicBezTo>
                      <a:cubicBezTo>
                        <a:pt x="1" y="234"/>
                        <a:pt x="1" y="234"/>
                        <a:pt x="1" y="234"/>
                      </a:cubicBezTo>
                      <a:cubicBezTo>
                        <a:pt x="13" y="225"/>
                        <a:pt x="13" y="225"/>
                        <a:pt x="13" y="225"/>
                      </a:cubicBezTo>
                      <a:cubicBezTo>
                        <a:pt x="13" y="225"/>
                        <a:pt x="13" y="225"/>
                        <a:pt x="13" y="225"/>
                      </a:cubicBezTo>
                      <a:cubicBezTo>
                        <a:pt x="26" y="216"/>
                        <a:pt x="26" y="216"/>
                        <a:pt x="26" y="216"/>
                      </a:cubicBezTo>
                      <a:cubicBezTo>
                        <a:pt x="26" y="216"/>
                        <a:pt x="26" y="216"/>
                        <a:pt x="26" y="216"/>
                      </a:cubicBezTo>
                      <a:cubicBezTo>
                        <a:pt x="127" y="13"/>
                        <a:pt x="127" y="13"/>
                        <a:pt x="127" y="13"/>
                      </a:cubicBezTo>
                      <a:lnTo>
                        <a:pt x="121" y="10"/>
                      </a:lnTo>
                      <a:close/>
                      <a:moveTo>
                        <a:pt x="25" y="204"/>
                      </a:moveTo>
                      <a:cubicBezTo>
                        <a:pt x="23" y="207"/>
                        <a:pt x="23" y="210"/>
                        <a:pt x="24" y="213"/>
                      </a:cubicBezTo>
                      <a:cubicBezTo>
                        <a:pt x="23" y="210"/>
                        <a:pt x="23" y="207"/>
                        <a:pt x="25" y="204"/>
                      </a:cubicBezTo>
                      <a:close/>
                      <a:moveTo>
                        <a:pt x="24" y="214"/>
                      </a:moveTo>
                      <a:cubicBezTo>
                        <a:pt x="24" y="214"/>
                        <a:pt x="24" y="214"/>
                        <a:pt x="24" y="214"/>
                      </a:cubicBezTo>
                    </a:path>
                  </a:pathLst>
                </a:custGeom>
                <a:solidFill>
                  <a:srgbClr val="1223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07" name="Freeform 326"/>
                <p:cNvSpPr>
                  <a:spLocks/>
                </p:cNvSpPr>
                <p:nvPr/>
              </p:nvSpPr>
              <p:spPr bwMode="auto">
                <a:xfrm>
                  <a:off x="2708" y="1633"/>
                  <a:ext cx="40" cy="32"/>
                </a:xfrm>
                <a:custGeom>
                  <a:avLst/>
                  <a:gdLst>
                    <a:gd name="T0" fmla="*/ 33 w 40"/>
                    <a:gd name="T1" fmla="*/ 13 h 32"/>
                    <a:gd name="T2" fmla="*/ 15 w 40"/>
                    <a:gd name="T3" fmla="*/ 4 h 32"/>
                    <a:gd name="T4" fmla="*/ 8 w 40"/>
                    <a:gd name="T5" fmla="*/ 0 h 32"/>
                    <a:gd name="T6" fmla="*/ 0 w 40"/>
                    <a:gd name="T7" fmla="*/ 15 h 32"/>
                    <a:gd name="T8" fmla="*/ 8 w 40"/>
                    <a:gd name="T9" fmla="*/ 19 h 32"/>
                    <a:gd name="T10" fmla="*/ 25 w 40"/>
                    <a:gd name="T11" fmla="*/ 28 h 32"/>
                    <a:gd name="T12" fmla="*/ 33 w 40"/>
                    <a:gd name="T13" fmla="*/ 32 h 32"/>
                    <a:gd name="T14" fmla="*/ 40 w 40"/>
                    <a:gd name="T15" fmla="*/ 17 h 32"/>
                    <a:gd name="T16" fmla="*/ 33 w 40"/>
                    <a:gd name="T17" fmla="*/ 13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0" h="32">
                      <a:moveTo>
                        <a:pt x="33" y="13"/>
                      </a:moveTo>
                      <a:lnTo>
                        <a:pt x="15" y="4"/>
                      </a:lnTo>
                      <a:lnTo>
                        <a:pt x="8" y="0"/>
                      </a:lnTo>
                      <a:lnTo>
                        <a:pt x="0" y="15"/>
                      </a:lnTo>
                      <a:lnTo>
                        <a:pt x="8" y="19"/>
                      </a:lnTo>
                      <a:lnTo>
                        <a:pt x="25" y="28"/>
                      </a:lnTo>
                      <a:lnTo>
                        <a:pt x="33" y="32"/>
                      </a:lnTo>
                      <a:lnTo>
                        <a:pt x="40" y="17"/>
                      </a:lnTo>
                      <a:lnTo>
                        <a:pt x="33" y="13"/>
                      </a:lnTo>
                      <a:close/>
                    </a:path>
                  </a:pathLst>
                </a:custGeom>
                <a:solidFill>
                  <a:srgbClr val="1223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08" name="Freeform 327"/>
                <p:cNvSpPr>
                  <a:spLocks/>
                </p:cNvSpPr>
                <p:nvPr/>
              </p:nvSpPr>
              <p:spPr bwMode="auto">
                <a:xfrm>
                  <a:off x="2607" y="1800"/>
                  <a:ext cx="163" cy="183"/>
                </a:xfrm>
                <a:custGeom>
                  <a:avLst/>
                  <a:gdLst>
                    <a:gd name="T0" fmla="*/ 123 w 129"/>
                    <a:gd name="T1" fmla="*/ 145 h 145"/>
                    <a:gd name="T2" fmla="*/ 67 w 129"/>
                    <a:gd name="T3" fmla="*/ 104 h 145"/>
                    <a:gd name="T4" fmla="*/ 10 w 129"/>
                    <a:gd name="T5" fmla="*/ 31 h 145"/>
                    <a:gd name="T6" fmla="*/ 10 w 129"/>
                    <a:gd name="T7" fmla="*/ 7 h 145"/>
                    <a:gd name="T8" fmla="*/ 40 w 129"/>
                    <a:gd name="T9" fmla="*/ 21 h 145"/>
                    <a:gd name="T10" fmla="*/ 111 w 129"/>
                    <a:gd name="T11" fmla="*/ 62 h 145"/>
                    <a:gd name="T12" fmla="*/ 123 w 129"/>
                    <a:gd name="T13" fmla="*/ 145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9" h="145">
                      <a:moveTo>
                        <a:pt x="123" y="145"/>
                      </a:moveTo>
                      <a:cubicBezTo>
                        <a:pt x="123" y="145"/>
                        <a:pt x="85" y="128"/>
                        <a:pt x="67" y="104"/>
                      </a:cubicBezTo>
                      <a:cubicBezTo>
                        <a:pt x="48" y="81"/>
                        <a:pt x="10" y="31"/>
                        <a:pt x="10" y="31"/>
                      </a:cubicBezTo>
                      <a:cubicBezTo>
                        <a:pt x="10" y="31"/>
                        <a:pt x="0" y="14"/>
                        <a:pt x="10" y="7"/>
                      </a:cubicBezTo>
                      <a:cubicBezTo>
                        <a:pt x="20" y="0"/>
                        <a:pt x="40" y="21"/>
                        <a:pt x="40" y="21"/>
                      </a:cubicBezTo>
                      <a:cubicBezTo>
                        <a:pt x="40" y="21"/>
                        <a:pt x="72" y="70"/>
                        <a:pt x="111" y="62"/>
                      </a:cubicBezTo>
                      <a:cubicBezTo>
                        <a:pt x="129" y="71"/>
                        <a:pt x="123" y="145"/>
                        <a:pt x="123" y="145"/>
                      </a:cubicBezTo>
                      <a:close/>
                    </a:path>
                  </a:pathLst>
                </a:custGeom>
                <a:solidFill>
                  <a:srgbClr val="E7B2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09" name="Freeform 328"/>
                <p:cNvSpPr>
                  <a:spLocks/>
                </p:cNvSpPr>
                <p:nvPr/>
              </p:nvSpPr>
              <p:spPr bwMode="auto">
                <a:xfrm>
                  <a:off x="2794" y="1907"/>
                  <a:ext cx="124" cy="133"/>
                </a:xfrm>
                <a:custGeom>
                  <a:avLst/>
                  <a:gdLst>
                    <a:gd name="T0" fmla="*/ 39 w 124"/>
                    <a:gd name="T1" fmla="*/ 133 h 133"/>
                    <a:gd name="T2" fmla="*/ 124 w 124"/>
                    <a:gd name="T3" fmla="*/ 35 h 133"/>
                    <a:gd name="T4" fmla="*/ 86 w 124"/>
                    <a:gd name="T5" fmla="*/ 0 h 133"/>
                    <a:gd name="T6" fmla="*/ 0 w 124"/>
                    <a:gd name="T7" fmla="*/ 100 h 133"/>
                    <a:gd name="T8" fmla="*/ 39 w 124"/>
                    <a:gd name="T9" fmla="*/ 133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4" h="133">
                      <a:moveTo>
                        <a:pt x="39" y="133"/>
                      </a:moveTo>
                      <a:lnTo>
                        <a:pt x="124" y="35"/>
                      </a:lnTo>
                      <a:lnTo>
                        <a:pt x="86" y="0"/>
                      </a:lnTo>
                      <a:lnTo>
                        <a:pt x="0" y="100"/>
                      </a:lnTo>
                      <a:lnTo>
                        <a:pt x="39" y="133"/>
                      </a:lnTo>
                      <a:close/>
                    </a:path>
                  </a:pathLst>
                </a:custGeom>
                <a:solidFill>
                  <a:srgbClr val="F9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10" name="Freeform 329"/>
                <p:cNvSpPr>
                  <a:spLocks/>
                </p:cNvSpPr>
                <p:nvPr/>
              </p:nvSpPr>
              <p:spPr bwMode="auto">
                <a:xfrm>
                  <a:off x="2786" y="1929"/>
                  <a:ext cx="519" cy="1125"/>
                </a:xfrm>
                <a:custGeom>
                  <a:avLst/>
                  <a:gdLst>
                    <a:gd name="T0" fmla="*/ 0 w 410"/>
                    <a:gd name="T1" fmla="*/ 581 h 890"/>
                    <a:gd name="T2" fmla="*/ 214 w 410"/>
                    <a:gd name="T3" fmla="*/ 504 h 890"/>
                    <a:gd name="T4" fmla="*/ 28 w 410"/>
                    <a:gd name="T5" fmla="*/ 86 h 890"/>
                    <a:gd name="T6" fmla="*/ 107 w 410"/>
                    <a:gd name="T7" fmla="*/ 0 h 890"/>
                    <a:gd name="T8" fmla="*/ 379 w 410"/>
                    <a:gd name="T9" fmla="*/ 330 h 890"/>
                    <a:gd name="T10" fmla="*/ 397 w 410"/>
                    <a:gd name="T11" fmla="*/ 640 h 890"/>
                    <a:gd name="T12" fmla="*/ 171 w 410"/>
                    <a:gd name="T13" fmla="*/ 844 h 890"/>
                    <a:gd name="T14" fmla="*/ 0 w 410"/>
                    <a:gd name="T15" fmla="*/ 581 h 8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10" h="890">
                      <a:moveTo>
                        <a:pt x="0" y="581"/>
                      </a:moveTo>
                      <a:cubicBezTo>
                        <a:pt x="0" y="581"/>
                        <a:pt x="145" y="566"/>
                        <a:pt x="214" y="504"/>
                      </a:cubicBezTo>
                      <a:cubicBezTo>
                        <a:pt x="282" y="442"/>
                        <a:pt x="179" y="209"/>
                        <a:pt x="28" y="86"/>
                      </a:cubicBezTo>
                      <a:cubicBezTo>
                        <a:pt x="72" y="34"/>
                        <a:pt x="107" y="0"/>
                        <a:pt x="107" y="0"/>
                      </a:cubicBezTo>
                      <a:cubicBezTo>
                        <a:pt x="107" y="0"/>
                        <a:pt x="348" y="200"/>
                        <a:pt x="379" y="330"/>
                      </a:cubicBezTo>
                      <a:cubicBezTo>
                        <a:pt x="410" y="459"/>
                        <a:pt x="397" y="640"/>
                        <a:pt x="397" y="640"/>
                      </a:cubicBezTo>
                      <a:cubicBezTo>
                        <a:pt x="397" y="640"/>
                        <a:pt x="243" y="797"/>
                        <a:pt x="171" y="844"/>
                      </a:cubicBezTo>
                      <a:cubicBezTo>
                        <a:pt x="98" y="890"/>
                        <a:pt x="0" y="581"/>
                        <a:pt x="0" y="581"/>
                      </a:cubicBezTo>
                      <a:close/>
                    </a:path>
                  </a:pathLst>
                </a:custGeom>
                <a:solidFill>
                  <a:srgbClr val="C68E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11" name="Freeform 330"/>
                <p:cNvSpPr>
                  <a:spLocks/>
                </p:cNvSpPr>
                <p:nvPr/>
              </p:nvSpPr>
              <p:spPr bwMode="auto">
                <a:xfrm>
                  <a:off x="2894" y="1929"/>
                  <a:ext cx="411" cy="1083"/>
                </a:xfrm>
                <a:custGeom>
                  <a:avLst/>
                  <a:gdLst>
                    <a:gd name="T0" fmla="*/ 237 w 325"/>
                    <a:gd name="T1" fmla="*/ 615 h 857"/>
                    <a:gd name="T2" fmla="*/ 218 w 325"/>
                    <a:gd name="T3" fmla="*/ 305 h 857"/>
                    <a:gd name="T4" fmla="*/ 0 w 325"/>
                    <a:gd name="T5" fmla="*/ 23 h 857"/>
                    <a:gd name="T6" fmla="*/ 22 w 325"/>
                    <a:gd name="T7" fmla="*/ 0 h 857"/>
                    <a:gd name="T8" fmla="*/ 294 w 325"/>
                    <a:gd name="T9" fmla="*/ 330 h 857"/>
                    <a:gd name="T10" fmla="*/ 312 w 325"/>
                    <a:gd name="T11" fmla="*/ 640 h 857"/>
                    <a:gd name="T12" fmla="*/ 86 w 325"/>
                    <a:gd name="T13" fmla="*/ 844 h 857"/>
                    <a:gd name="T14" fmla="*/ 20 w 325"/>
                    <a:gd name="T15" fmla="*/ 812 h 857"/>
                    <a:gd name="T16" fmla="*/ 237 w 325"/>
                    <a:gd name="T17" fmla="*/ 615 h 8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5" h="857">
                      <a:moveTo>
                        <a:pt x="237" y="615"/>
                      </a:moveTo>
                      <a:cubicBezTo>
                        <a:pt x="237" y="615"/>
                        <a:pt x="249" y="435"/>
                        <a:pt x="218" y="305"/>
                      </a:cubicBezTo>
                      <a:cubicBezTo>
                        <a:pt x="197" y="215"/>
                        <a:pt x="73" y="90"/>
                        <a:pt x="0" y="23"/>
                      </a:cubicBezTo>
                      <a:cubicBezTo>
                        <a:pt x="13" y="8"/>
                        <a:pt x="22" y="0"/>
                        <a:pt x="22" y="0"/>
                      </a:cubicBezTo>
                      <a:cubicBezTo>
                        <a:pt x="22" y="0"/>
                        <a:pt x="263" y="200"/>
                        <a:pt x="294" y="330"/>
                      </a:cubicBezTo>
                      <a:cubicBezTo>
                        <a:pt x="325" y="459"/>
                        <a:pt x="312" y="640"/>
                        <a:pt x="312" y="640"/>
                      </a:cubicBezTo>
                      <a:cubicBezTo>
                        <a:pt x="312" y="640"/>
                        <a:pt x="158" y="797"/>
                        <a:pt x="86" y="844"/>
                      </a:cubicBezTo>
                      <a:cubicBezTo>
                        <a:pt x="65" y="857"/>
                        <a:pt x="42" y="841"/>
                        <a:pt x="20" y="812"/>
                      </a:cubicBezTo>
                      <a:cubicBezTo>
                        <a:pt x="96" y="759"/>
                        <a:pt x="237" y="615"/>
                        <a:pt x="237" y="615"/>
                      </a:cubicBezTo>
                      <a:close/>
                    </a:path>
                  </a:pathLst>
                </a:custGeom>
                <a:solidFill>
                  <a:srgbClr val="9144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12" name="Freeform 331"/>
                <p:cNvSpPr>
                  <a:spLocks/>
                </p:cNvSpPr>
                <p:nvPr/>
              </p:nvSpPr>
              <p:spPr bwMode="auto">
                <a:xfrm>
                  <a:off x="1762" y="2231"/>
                  <a:ext cx="232" cy="370"/>
                </a:xfrm>
                <a:custGeom>
                  <a:avLst/>
                  <a:gdLst>
                    <a:gd name="T0" fmla="*/ 107 w 183"/>
                    <a:gd name="T1" fmla="*/ 293 h 293"/>
                    <a:gd name="T2" fmla="*/ 21 w 183"/>
                    <a:gd name="T3" fmla="*/ 181 h 293"/>
                    <a:gd name="T4" fmla="*/ 17 w 183"/>
                    <a:gd name="T5" fmla="*/ 107 h 293"/>
                    <a:gd name="T6" fmla="*/ 33 w 183"/>
                    <a:gd name="T7" fmla="*/ 31 h 293"/>
                    <a:gd name="T8" fmla="*/ 36 w 183"/>
                    <a:gd name="T9" fmla="*/ 35 h 293"/>
                    <a:gd name="T10" fmla="*/ 45 w 183"/>
                    <a:gd name="T11" fmla="*/ 11 h 293"/>
                    <a:gd name="T12" fmla="*/ 59 w 183"/>
                    <a:gd name="T13" fmla="*/ 30 h 293"/>
                    <a:gd name="T14" fmla="*/ 73 w 183"/>
                    <a:gd name="T15" fmla="*/ 1 h 293"/>
                    <a:gd name="T16" fmla="*/ 91 w 183"/>
                    <a:gd name="T17" fmla="*/ 30 h 293"/>
                    <a:gd name="T18" fmla="*/ 107 w 183"/>
                    <a:gd name="T19" fmla="*/ 3 h 293"/>
                    <a:gd name="T20" fmla="*/ 125 w 183"/>
                    <a:gd name="T21" fmla="*/ 35 h 293"/>
                    <a:gd name="T22" fmla="*/ 133 w 183"/>
                    <a:gd name="T23" fmla="*/ 130 h 293"/>
                    <a:gd name="T24" fmla="*/ 138 w 183"/>
                    <a:gd name="T25" fmla="*/ 53 h 293"/>
                    <a:gd name="T26" fmla="*/ 161 w 183"/>
                    <a:gd name="T27" fmla="*/ 75 h 293"/>
                    <a:gd name="T28" fmla="*/ 179 w 183"/>
                    <a:gd name="T29" fmla="*/ 176 h 293"/>
                    <a:gd name="T30" fmla="*/ 169 w 183"/>
                    <a:gd name="T31" fmla="*/ 270 h 293"/>
                    <a:gd name="T32" fmla="*/ 107 w 183"/>
                    <a:gd name="T33" fmla="*/ 293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83" h="293">
                      <a:moveTo>
                        <a:pt x="107" y="293"/>
                      </a:moveTo>
                      <a:cubicBezTo>
                        <a:pt x="107" y="293"/>
                        <a:pt x="43" y="214"/>
                        <a:pt x="21" y="181"/>
                      </a:cubicBezTo>
                      <a:cubicBezTo>
                        <a:pt x="0" y="148"/>
                        <a:pt x="14" y="142"/>
                        <a:pt x="17" y="107"/>
                      </a:cubicBezTo>
                      <a:cubicBezTo>
                        <a:pt x="21" y="72"/>
                        <a:pt x="20" y="39"/>
                        <a:pt x="33" y="31"/>
                      </a:cubicBezTo>
                      <a:cubicBezTo>
                        <a:pt x="36" y="35"/>
                        <a:pt x="36" y="35"/>
                        <a:pt x="36" y="35"/>
                      </a:cubicBezTo>
                      <a:cubicBezTo>
                        <a:pt x="36" y="35"/>
                        <a:pt x="35" y="17"/>
                        <a:pt x="45" y="11"/>
                      </a:cubicBezTo>
                      <a:cubicBezTo>
                        <a:pt x="56" y="6"/>
                        <a:pt x="58" y="21"/>
                        <a:pt x="59" y="30"/>
                      </a:cubicBezTo>
                      <a:cubicBezTo>
                        <a:pt x="58" y="10"/>
                        <a:pt x="63" y="2"/>
                        <a:pt x="73" y="1"/>
                      </a:cubicBezTo>
                      <a:cubicBezTo>
                        <a:pt x="83" y="0"/>
                        <a:pt x="89" y="15"/>
                        <a:pt x="91" y="30"/>
                      </a:cubicBezTo>
                      <a:cubicBezTo>
                        <a:pt x="90" y="13"/>
                        <a:pt x="99" y="5"/>
                        <a:pt x="107" y="3"/>
                      </a:cubicBezTo>
                      <a:cubicBezTo>
                        <a:pt x="114" y="1"/>
                        <a:pt x="127" y="9"/>
                        <a:pt x="125" y="35"/>
                      </a:cubicBezTo>
                      <a:cubicBezTo>
                        <a:pt x="123" y="60"/>
                        <a:pt x="133" y="130"/>
                        <a:pt x="133" y="130"/>
                      </a:cubicBezTo>
                      <a:cubicBezTo>
                        <a:pt x="133" y="130"/>
                        <a:pt x="138" y="58"/>
                        <a:pt x="138" y="53"/>
                      </a:cubicBezTo>
                      <a:cubicBezTo>
                        <a:pt x="137" y="48"/>
                        <a:pt x="160" y="42"/>
                        <a:pt x="161" y="75"/>
                      </a:cubicBezTo>
                      <a:cubicBezTo>
                        <a:pt x="161" y="108"/>
                        <a:pt x="174" y="145"/>
                        <a:pt x="179" y="176"/>
                      </a:cubicBezTo>
                      <a:cubicBezTo>
                        <a:pt x="183" y="208"/>
                        <a:pt x="183" y="256"/>
                        <a:pt x="169" y="270"/>
                      </a:cubicBezTo>
                      <a:cubicBezTo>
                        <a:pt x="119" y="288"/>
                        <a:pt x="107" y="293"/>
                        <a:pt x="107" y="293"/>
                      </a:cubicBezTo>
                      <a:close/>
                    </a:path>
                  </a:pathLst>
                </a:custGeom>
                <a:solidFill>
                  <a:srgbClr val="E7B2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13" name="Freeform 332"/>
                <p:cNvSpPr>
                  <a:spLocks/>
                </p:cNvSpPr>
                <p:nvPr/>
              </p:nvSpPr>
              <p:spPr bwMode="auto">
                <a:xfrm>
                  <a:off x="2412" y="2490"/>
                  <a:ext cx="572" cy="526"/>
                </a:xfrm>
                <a:custGeom>
                  <a:avLst/>
                  <a:gdLst>
                    <a:gd name="T0" fmla="*/ 301 w 452"/>
                    <a:gd name="T1" fmla="*/ 9 h 416"/>
                    <a:gd name="T2" fmla="*/ 230 w 452"/>
                    <a:gd name="T3" fmla="*/ 25 h 416"/>
                    <a:gd name="T4" fmla="*/ 27 w 452"/>
                    <a:gd name="T5" fmla="*/ 211 h 416"/>
                    <a:gd name="T6" fmla="*/ 9 w 452"/>
                    <a:gd name="T7" fmla="*/ 278 h 416"/>
                    <a:gd name="T8" fmla="*/ 69 w 452"/>
                    <a:gd name="T9" fmla="*/ 394 h 416"/>
                    <a:gd name="T10" fmla="*/ 126 w 452"/>
                    <a:gd name="T11" fmla="*/ 402 h 416"/>
                    <a:gd name="T12" fmla="*/ 248 w 452"/>
                    <a:gd name="T13" fmla="*/ 317 h 416"/>
                    <a:gd name="T14" fmla="*/ 319 w 452"/>
                    <a:gd name="T15" fmla="*/ 254 h 416"/>
                    <a:gd name="T16" fmla="*/ 435 w 452"/>
                    <a:gd name="T17" fmla="*/ 119 h 416"/>
                    <a:gd name="T18" fmla="*/ 430 w 452"/>
                    <a:gd name="T19" fmla="*/ 67 h 416"/>
                    <a:gd name="T20" fmla="*/ 301 w 452"/>
                    <a:gd name="T21" fmla="*/ 9 h 4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2" h="416">
                      <a:moveTo>
                        <a:pt x="301" y="9"/>
                      </a:moveTo>
                      <a:cubicBezTo>
                        <a:pt x="282" y="0"/>
                        <a:pt x="250" y="8"/>
                        <a:pt x="230" y="25"/>
                      </a:cubicBezTo>
                      <a:cubicBezTo>
                        <a:pt x="27" y="211"/>
                        <a:pt x="27" y="211"/>
                        <a:pt x="27" y="211"/>
                      </a:cubicBezTo>
                      <a:cubicBezTo>
                        <a:pt x="8" y="229"/>
                        <a:pt x="0" y="259"/>
                        <a:pt x="9" y="278"/>
                      </a:cubicBezTo>
                      <a:cubicBezTo>
                        <a:pt x="69" y="394"/>
                        <a:pt x="69" y="394"/>
                        <a:pt x="69" y="394"/>
                      </a:cubicBezTo>
                      <a:cubicBezTo>
                        <a:pt x="79" y="413"/>
                        <a:pt x="104" y="416"/>
                        <a:pt x="126" y="402"/>
                      </a:cubicBezTo>
                      <a:cubicBezTo>
                        <a:pt x="248" y="317"/>
                        <a:pt x="248" y="317"/>
                        <a:pt x="248" y="317"/>
                      </a:cubicBezTo>
                      <a:cubicBezTo>
                        <a:pt x="270" y="302"/>
                        <a:pt x="302" y="273"/>
                        <a:pt x="319" y="254"/>
                      </a:cubicBezTo>
                      <a:cubicBezTo>
                        <a:pt x="435" y="119"/>
                        <a:pt x="435" y="119"/>
                        <a:pt x="435" y="119"/>
                      </a:cubicBezTo>
                      <a:cubicBezTo>
                        <a:pt x="452" y="100"/>
                        <a:pt x="450" y="76"/>
                        <a:pt x="430" y="67"/>
                      </a:cubicBezTo>
                      <a:lnTo>
                        <a:pt x="301" y="9"/>
                      </a:lnTo>
                      <a:close/>
                    </a:path>
                  </a:pathLst>
                </a:custGeom>
                <a:solidFill>
                  <a:srgbClr val="C68E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14" name="Freeform 333"/>
                <p:cNvSpPr>
                  <a:spLocks/>
                </p:cNvSpPr>
                <p:nvPr/>
              </p:nvSpPr>
              <p:spPr bwMode="auto">
                <a:xfrm>
                  <a:off x="2515" y="2596"/>
                  <a:ext cx="601" cy="618"/>
                </a:xfrm>
                <a:custGeom>
                  <a:avLst/>
                  <a:gdLst>
                    <a:gd name="T0" fmla="*/ 391 w 476"/>
                    <a:gd name="T1" fmla="*/ 104 h 489"/>
                    <a:gd name="T2" fmla="*/ 85 w 476"/>
                    <a:gd name="T3" fmla="*/ 77 h 489"/>
                    <a:gd name="T4" fmla="*/ 84 w 476"/>
                    <a:gd name="T5" fmla="*/ 385 h 489"/>
                    <a:gd name="T6" fmla="*/ 390 w 476"/>
                    <a:gd name="T7" fmla="*/ 411 h 489"/>
                    <a:gd name="T8" fmla="*/ 391 w 476"/>
                    <a:gd name="T9" fmla="*/ 104 h 4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6" h="489">
                      <a:moveTo>
                        <a:pt x="391" y="104"/>
                      </a:moveTo>
                      <a:cubicBezTo>
                        <a:pt x="307" y="11"/>
                        <a:pt x="170" y="0"/>
                        <a:pt x="85" y="77"/>
                      </a:cubicBezTo>
                      <a:cubicBezTo>
                        <a:pt x="0" y="155"/>
                        <a:pt x="0" y="292"/>
                        <a:pt x="84" y="385"/>
                      </a:cubicBezTo>
                      <a:cubicBezTo>
                        <a:pt x="169" y="477"/>
                        <a:pt x="306" y="489"/>
                        <a:pt x="390" y="411"/>
                      </a:cubicBezTo>
                      <a:cubicBezTo>
                        <a:pt x="475" y="334"/>
                        <a:pt x="476" y="196"/>
                        <a:pt x="391" y="104"/>
                      </a:cubicBezTo>
                      <a:close/>
                    </a:path>
                  </a:pathLst>
                </a:custGeom>
                <a:solidFill>
                  <a:srgbClr val="2640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15" name="Freeform 334"/>
                <p:cNvSpPr>
                  <a:spLocks/>
                </p:cNvSpPr>
                <p:nvPr/>
              </p:nvSpPr>
              <p:spPr bwMode="auto">
                <a:xfrm>
                  <a:off x="2515" y="2637"/>
                  <a:ext cx="508" cy="577"/>
                </a:xfrm>
                <a:custGeom>
                  <a:avLst/>
                  <a:gdLst>
                    <a:gd name="T0" fmla="*/ 179 w 402"/>
                    <a:gd name="T1" fmla="*/ 296 h 457"/>
                    <a:gd name="T2" fmla="*/ 168 w 402"/>
                    <a:gd name="T3" fmla="*/ 0 h 457"/>
                    <a:gd name="T4" fmla="*/ 85 w 402"/>
                    <a:gd name="T5" fmla="*/ 45 h 457"/>
                    <a:gd name="T6" fmla="*/ 84 w 402"/>
                    <a:gd name="T7" fmla="*/ 353 h 457"/>
                    <a:gd name="T8" fmla="*/ 390 w 402"/>
                    <a:gd name="T9" fmla="*/ 379 h 457"/>
                    <a:gd name="T10" fmla="*/ 402 w 402"/>
                    <a:gd name="T11" fmla="*/ 368 h 457"/>
                    <a:gd name="T12" fmla="*/ 179 w 402"/>
                    <a:gd name="T13" fmla="*/ 296 h 4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2" h="457">
                      <a:moveTo>
                        <a:pt x="179" y="296"/>
                      </a:moveTo>
                      <a:cubicBezTo>
                        <a:pt x="99" y="209"/>
                        <a:pt x="95" y="79"/>
                        <a:pt x="168" y="0"/>
                      </a:cubicBezTo>
                      <a:cubicBezTo>
                        <a:pt x="138" y="8"/>
                        <a:pt x="109" y="23"/>
                        <a:pt x="85" y="45"/>
                      </a:cubicBezTo>
                      <a:cubicBezTo>
                        <a:pt x="0" y="123"/>
                        <a:pt x="0" y="260"/>
                        <a:pt x="84" y="353"/>
                      </a:cubicBezTo>
                      <a:cubicBezTo>
                        <a:pt x="169" y="445"/>
                        <a:pt x="306" y="457"/>
                        <a:pt x="390" y="379"/>
                      </a:cubicBezTo>
                      <a:cubicBezTo>
                        <a:pt x="395" y="376"/>
                        <a:pt x="398" y="372"/>
                        <a:pt x="402" y="368"/>
                      </a:cubicBezTo>
                      <a:cubicBezTo>
                        <a:pt x="326" y="387"/>
                        <a:pt x="239" y="362"/>
                        <a:pt x="179" y="296"/>
                      </a:cubicBezTo>
                      <a:close/>
                    </a:path>
                  </a:pathLst>
                </a:custGeom>
                <a:solidFill>
                  <a:srgbClr val="0725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16" name="Freeform 335"/>
                <p:cNvSpPr>
                  <a:spLocks/>
                </p:cNvSpPr>
                <p:nvPr/>
              </p:nvSpPr>
              <p:spPr bwMode="auto">
                <a:xfrm>
                  <a:off x="2660" y="1432"/>
                  <a:ext cx="97" cy="140"/>
                </a:xfrm>
                <a:custGeom>
                  <a:avLst/>
                  <a:gdLst>
                    <a:gd name="T0" fmla="*/ 97 w 97"/>
                    <a:gd name="T1" fmla="*/ 19 h 140"/>
                    <a:gd name="T2" fmla="*/ 47 w 97"/>
                    <a:gd name="T3" fmla="*/ 140 h 140"/>
                    <a:gd name="T4" fmla="*/ 0 w 97"/>
                    <a:gd name="T5" fmla="*/ 122 h 140"/>
                    <a:gd name="T6" fmla="*/ 51 w 97"/>
                    <a:gd name="T7" fmla="*/ 0 h 140"/>
                    <a:gd name="T8" fmla="*/ 97 w 97"/>
                    <a:gd name="T9" fmla="*/ 19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7" h="140">
                      <a:moveTo>
                        <a:pt x="97" y="19"/>
                      </a:moveTo>
                      <a:lnTo>
                        <a:pt x="47" y="140"/>
                      </a:lnTo>
                      <a:lnTo>
                        <a:pt x="0" y="122"/>
                      </a:lnTo>
                      <a:lnTo>
                        <a:pt x="51" y="0"/>
                      </a:lnTo>
                      <a:lnTo>
                        <a:pt x="97" y="19"/>
                      </a:lnTo>
                      <a:close/>
                    </a:path>
                  </a:pathLst>
                </a:custGeom>
                <a:solidFill>
                  <a:srgbClr val="F9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17" name="Freeform 336"/>
                <p:cNvSpPr>
                  <a:spLocks/>
                </p:cNvSpPr>
                <p:nvPr/>
              </p:nvSpPr>
              <p:spPr bwMode="auto">
                <a:xfrm>
                  <a:off x="2703" y="1063"/>
                  <a:ext cx="999" cy="675"/>
                </a:xfrm>
                <a:custGeom>
                  <a:avLst/>
                  <a:gdLst>
                    <a:gd name="T0" fmla="*/ 469 w 790"/>
                    <a:gd name="T1" fmla="*/ 51 h 534"/>
                    <a:gd name="T2" fmla="*/ 497 w 790"/>
                    <a:gd name="T3" fmla="*/ 277 h 534"/>
                    <a:gd name="T4" fmla="*/ 41 w 790"/>
                    <a:gd name="T5" fmla="*/ 300 h 534"/>
                    <a:gd name="T6" fmla="*/ 0 w 790"/>
                    <a:gd name="T7" fmla="*/ 409 h 534"/>
                    <a:gd name="T8" fmla="*/ 417 w 790"/>
                    <a:gd name="T9" fmla="*/ 503 h 534"/>
                    <a:gd name="T10" fmla="*/ 702 w 790"/>
                    <a:gd name="T11" fmla="*/ 379 h 534"/>
                    <a:gd name="T12" fmla="*/ 781 w 790"/>
                    <a:gd name="T13" fmla="*/ 85 h 534"/>
                    <a:gd name="T14" fmla="*/ 469 w 790"/>
                    <a:gd name="T15" fmla="*/ 51 h 5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90" h="534">
                      <a:moveTo>
                        <a:pt x="469" y="51"/>
                      </a:moveTo>
                      <a:cubicBezTo>
                        <a:pt x="469" y="51"/>
                        <a:pt x="522" y="188"/>
                        <a:pt x="497" y="277"/>
                      </a:cubicBezTo>
                      <a:cubicBezTo>
                        <a:pt x="473" y="366"/>
                        <a:pt x="219" y="379"/>
                        <a:pt x="41" y="300"/>
                      </a:cubicBezTo>
                      <a:cubicBezTo>
                        <a:pt x="15" y="363"/>
                        <a:pt x="0" y="409"/>
                        <a:pt x="0" y="409"/>
                      </a:cubicBezTo>
                      <a:cubicBezTo>
                        <a:pt x="0" y="409"/>
                        <a:pt x="287" y="534"/>
                        <a:pt x="417" y="503"/>
                      </a:cubicBezTo>
                      <a:cubicBezTo>
                        <a:pt x="546" y="472"/>
                        <a:pt x="702" y="379"/>
                        <a:pt x="702" y="379"/>
                      </a:cubicBezTo>
                      <a:cubicBezTo>
                        <a:pt x="702" y="379"/>
                        <a:pt x="773" y="171"/>
                        <a:pt x="781" y="85"/>
                      </a:cubicBezTo>
                      <a:cubicBezTo>
                        <a:pt x="790" y="0"/>
                        <a:pt x="469" y="51"/>
                        <a:pt x="469" y="51"/>
                      </a:cubicBezTo>
                      <a:close/>
                    </a:path>
                  </a:pathLst>
                </a:custGeom>
                <a:solidFill>
                  <a:srgbClr val="FC5B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18" name="Freeform 337"/>
                <p:cNvSpPr>
                  <a:spLocks/>
                </p:cNvSpPr>
                <p:nvPr/>
              </p:nvSpPr>
              <p:spPr bwMode="auto">
                <a:xfrm>
                  <a:off x="2703" y="1115"/>
                  <a:ext cx="991" cy="623"/>
                </a:xfrm>
                <a:custGeom>
                  <a:avLst/>
                  <a:gdLst>
                    <a:gd name="T0" fmla="*/ 646 w 784"/>
                    <a:gd name="T1" fmla="*/ 282 h 493"/>
                    <a:gd name="T2" fmla="*/ 361 w 784"/>
                    <a:gd name="T3" fmla="*/ 406 h 493"/>
                    <a:gd name="T4" fmla="*/ 10 w 784"/>
                    <a:gd name="T5" fmla="*/ 338 h 493"/>
                    <a:gd name="T6" fmla="*/ 0 w 784"/>
                    <a:gd name="T7" fmla="*/ 368 h 493"/>
                    <a:gd name="T8" fmla="*/ 417 w 784"/>
                    <a:gd name="T9" fmla="*/ 462 h 493"/>
                    <a:gd name="T10" fmla="*/ 702 w 784"/>
                    <a:gd name="T11" fmla="*/ 338 h 493"/>
                    <a:gd name="T12" fmla="*/ 781 w 784"/>
                    <a:gd name="T13" fmla="*/ 44 h 493"/>
                    <a:gd name="T14" fmla="*/ 724 w 784"/>
                    <a:gd name="T15" fmla="*/ 0 h 493"/>
                    <a:gd name="T16" fmla="*/ 646 w 784"/>
                    <a:gd name="T17" fmla="*/ 282 h 4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84" h="493">
                      <a:moveTo>
                        <a:pt x="646" y="282"/>
                      </a:moveTo>
                      <a:cubicBezTo>
                        <a:pt x="646" y="282"/>
                        <a:pt x="490" y="375"/>
                        <a:pt x="361" y="406"/>
                      </a:cubicBezTo>
                      <a:cubicBezTo>
                        <a:pt x="270" y="427"/>
                        <a:pt x="103" y="373"/>
                        <a:pt x="10" y="338"/>
                      </a:cubicBezTo>
                      <a:cubicBezTo>
                        <a:pt x="3" y="357"/>
                        <a:pt x="0" y="368"/>
                        <a:pt x="0" y="368"/>
                      </a:cubicBezTo>
                      <a:cubicBezTo>
                        <a:pt x="0" y="368"/>
                        <a:pt x="287" y="493"/>
                        <a:pt x="417" y="462"/>
                      </a:cubicBezTo>
                      <a:cubicBezTo>
                        <a:pt x="546" y="431"/>
                        <a:pt x="702" y="338"/>
                        <a:pt x="702" y="338"/>
                      </a:cubicBezTo>
                      <a:cubicBezTo>
                        <a:pt x="702" y="338"/>
                        <a:pt x="773" y="130"/>
                        <a:pt x="781" y="44"/>
                      </a:cubicBezTo>
                      <a:cubicBezTo>
                        <a:pt x="784" y="20"/>
                        <a:pt x="760" y="7"/>
                        <a:pt x="724" y="0"/>
                      </a:cubicBezTo>
                      <a:cubicBezTo>
                        <a:pt x="711" y="92"/>
                        <a:pt x="646" y="282"/>
                        <a:pt x="646" y="282"/>
                      </a:cubicBezTo>
                      <a:close/>
                    </a:path>
                  </a:pathLst>
                </a:custGeom>
                <a:solidFill>
                  <a:srgbClr val="BD2C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19" name="Freeform 338"/>
                <p:cNvSpPr>
                  <a:spLocks/>
                </p:cNvSpPr>
                <p:nvPr/>
              </p:nvSpPr>
              <p:spPr bwMode="auto">
                <a:xfrm>
                  <a:off x="2822" y="336"/>
                  <a:ext cx="65" cy="136"/>
                </a:xfrm>
                <a:custGeom>
                  <a:avLst/>
                  <a:gdLst>
                    <a:gd name="T0" fmla="*/ 65 w 65"/>
                    <a:gd name="T1" fmla="*/ 129 h 136"/>
                    <a:gd name="T2" fmla="*/ 50 w 65"/>
                    <a:gd name="T3" fmla="*/ 0 h 136"/>
                    <a:gd name="T4" fmla="*/ 0 w 65"/>
                    <a:gd name="T5" fmla="*/ 5 h 136"/>
                    <a:gd name="T6" fmla="*/ 15 w 65"/>
                    <a:gd name="T7" fmla="*/ 136 h 136"/>
                    <a:gd name="T8" fmla="*/ 65 w 65"/>
                    <a:gd name="T9" fmla="*/ 129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136">
                      <a:moveTo>
                        <a:pt x="65" y="129"/>
                      </a:moveTo>
                      <a:lnTo>
                        <a:pt x="50" y="0"/>
                      </a:lnTo>
                      <a:lnTo>
                        <a:pt x="0" y="5"/>
                      </a:lnTo>
                      <a:lnTo>
                        <a:pt x="15" y="136"/>
                      </a:lnTo>
                      <a:lnTo>
                        <a:pt x="65" y="129"/>
                      </a:lnTo>
                      <a:close/>
                    </a:path>
                  </a:pathLst>
                </a:custGeom>
                <a:solidFill>
                  <a:srgbClr val="F9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20" name="Freeform 339"/>
                <p:cNvSpPr>
                  <a:spLocks/>
                </p:cNvSpPr>
                <p:nvPr/>
              </p:nvSpPr>
              <p:spPr bwMode="auto">
                <a:xfrm>
                  <a:off x="2866" y="272"/>
                  <a:ext cx="860" cy="820"/>
                </a:xfrm>
                <a:custGeom>
                  <a:avLst/>
                  <a:gdLst>
                    <a:gd name="T0" fmla="*/ 356 w 680"/>
                    <a:gd name="T1" fmla="*/ 513 h 649"/>
                    <a:gd name="T2" fmla="*/ 444 w 680"/>
                    <a:gd name="T3" fmla="*/ 303 h 649"/>
                    <a:gd name="T4" fmla="*/ 10 w 680"/>
                    <a:gd name="T5" fmla="*/ 158 h 649"/>
                    <a:gd name="T6" fmla="*/ 0 w 680"/>
                    <a:gd name="T7" fmla="*/ 42 h 649"/>
                    <a:gd name="T8" fmla="*/ 427 w 680"/>
                    <a:gd name="T9" fmla="*/ 64 h 649"/>
                    <a:gd name="T10" fmla="*/ 668 w 680"/>
                    <a:gd name="T11" fmla="*/ 260 h 649"/>
                    <a:gd name="T12" fmla="*/ 665 w 680"/>
                    <a:gd name="T13" fmla="*/ 564 h 649"/>
                    <a:gd name="T14" fmla="*/ 356 w 680"/>
                    <a:gd name="T15" fmla="*/ 513 h 6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80" h="649">
                      <a:moveTo>
                        <a:pt x="356" y="513"/>
                      </a:moveTo>
                      <a:cubicBezTo>
                        <a:pt x="356" y="513"/>
                        <a:pt x="443" y="395"/>
                        <a:pt x="444" y="303"/>
                      </a:cubicBezTo>
                      <a:cubicBezTo>
                        <a:pt x="444" y="211"/>
                        <a:pt x="203" y="130"/>
                        <a:pt x="10" y="158"/>
                      </a:cubicBezTo>
                      <a:cubicBezTo>
                        <a:pt x="2" y="91"/>
                        <a:pt x="0" y="42"/>
                        <a:pt x="0" y="42"/>
                      </a:cubicBezTo>
                      <a:cubicBezTo>
                        <a:pt x="0" y="42"/>
                        <a:pt x="310" y="0"/>
                        <a:pt x="427" y="64"/>
                      </a:cubicBezTo>
                      <a:cubicBezTo>
                        <a:pt x="543" y="129"/>
                        <a:pt x="668" y="260"/>
                        <a:pt x="668" y="260"/>
                      </a:cubicBezTo>
                      <a:cubicBezTo>
                        <a:pt x="668" y="260"/>
                        <a:pt x="680" y="479"/>
                        <a:pt x="665" y="564"/>
                      </a:cubicBezTo>
                      <a:cubicBezTo>
                        <a:pt x="651" y="649"/>
                        <a:pt x="356" y="513"/>
                        <a:pt x="356" y="513"/>
                      </a:cubicBezTo>
                      <a:close/>
                    </a:path>
                  </a:pathLst>
                </a:custGeom>
                <a:solidFill>
                  <a:srgbClr val="FC5B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21" name="Freeform 340"/>
                <p:cNvSpPr>
                  <a:spLocks/>
                </p:cNvSpPr>
                <p:nvPr/>
              </p:nvSpPr>
              <p:spPr bwMode="auto">
                <a:xfrm>
                  <a:off x="2866" y="272"/>
                  <a:ext cx="860" cy="752"/>
                </a:xfrm>
                <a:custGeom>
                  <a:avLst/>
                  <a:gdLst>
                    <a:gd name="T0" fmla="*/ 599 w 680"/>
                    <a:gd name="T1" fmla="*/ 299 h 595"/>
                    <a:gd name="T2" fmla="*/ 358 w 680"/>
                    <a:gd name="T3" fmla="*/ 103 h 595"/>
                    <a:gd name="T4" fmla="*/ 2 w 680"/>
                    <a:gd name="T5" fmla="*/ 74 h 595"/>
                    <a:gd name="T6" fmla="*/ 0 w 680"/>
                    <a:gd name="T7" fmla="*/ 42 h 595"/>
                    <a:gd name="T8" fmla="*/ 427 w 680"/>
                    <a:gd name="T9" fmla="*/ 64 h 595"/>
                    <a:gd name="T10" fmla="*/ 668 w 680"/>
                    <a:gd name="T11" fmla="*/ 260 h 595"/>
                    <a:gd name="T12" fmla="*/ 665 w 680"/>
                    <a:gd name="T13" fmla="*/ 564 h 595"/>
                    <a:gd name="T14" fmla="*/ 598 w 680"/>
                    <a:gd name="T15" fmla="*/ 591 h 595"/>
                    <a:gd name="T16" fmla="*/ 599 w 680"/>
                    <a:gd name="T17" fmla="*/ 299 h 5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80" h="595">
                      <a:moveTo>
                        <a:pt x="599" y="299"/>
                      </a:moveTo>
                      <a:cubicBezTo>
                        <a:pt x="599" y="299"/>
                        <a:pt x="474" y="167"/>
                        <a:pt x="358" y="103"/>
                      </a:cubicBezTo>
                      <a:cubicBezTo>
                        <a:pt x="276" y="58"/>
                        <a:pt x="100" y="65"/>
                        <a:pt x="2" y="74"/>
                      </a:cubicBezTo>
                      <a:cubicBezTo>
                        <a:pt x="0" y="54"/>
                        <a:pt x="0" y="42"/>
                        <a:pt x="0" y="42"/>
                      </a:cubicBezTo>
                      <a:cubicBezTo>
                        <a:pt x="0" y="42"/>
                        <a:pt x="310" y="0"/>
                        <a:pt x="427" y="64"/>
                      </a:cubicBezTo>
                      <a:cubicBezTo>
                        <a:pt x="543" y="129"/>
                        <a:pt x="668" y="260"/>
                        <a:pt x="668" y="260"/>
                      </a:cubicBezTo>
                      <a:cubicBezTo>
                        <a:pt x="668" y="260"/>
                        <a:pt x="680" y="479"/>
                        <a:pt x="665" y="564"/>
                      </a:cubicBezTo>
                      <a:cubicBezTo>
                        <a:pt x="661" y="588"/>
                        <a:pt x="634" y="595"/>
                        <a:pt x="598" y="591"/>
                      </a:cubicBezTo>
                      <a:cubicBezTo>
                        <a:pt x="610" y="499"/>
                        <a:pt x="599" y="299"/>
                        <a:pt x="599" y="299"/>
                      </a:cubicBezTo>
                      <a:close/>
                    </a:path>
                  </a:pathLst>
                </a:custGeom>
                <a:solidFill>
                  <a:srgbClr val="BD2C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22" name="Freeform 341"/>
                <p:cNvSpPr>
                  <a:spLocks/>
                </p:cNvSpPr>
                <p:nvPr/>
              </p:nvSpPr>
              <p:spPr bwMode="auto">
                <a:xfrm>
                  <a:off x="2473" y="338"/>
                  <a:ext cx="363" cy="242"/>
                </a:xfrm>
                <a:custGeom>
                  <a:avLst/>
                  <a:gdLst>
                    <a:gd name="T0" fmla="*/ 280 w 287"/>
                    <a:gd name="T1" fmla="*/ 31 h 192"/>
                    <a:gd name="T2" fmla="*/ 141 w 287"/>
                    <a:gd name="T3" fmla="*/ 5 h 192"/>
                    <a:gd name="T4" fmla="*/ 74 w 287"/>
                    <a:gd name="T5" fmla="*/ 34 h 192"/>
                    <a:gd name="T6" fmla="*/ 12 w 287"/>
                    <a:gd name="T7" fmla="*/ 83 h 192"/>
                    <a:gd name="T8" fmla="*/ 17 w 287"/>
                    <a:gd name="T9" fmla="*/ 84 h 192"/>
                    <a:gd name="T10" fmla="*/ 1 w 287"/>
                    <a:gd name="T11" fmla="*/ 103 h 192"/>
                    <a:gd name="T12" fmla="*/ 23 w 287"/>
                    <a:gd name="T13" fmla="*/ 107 h 192"/>
                    <a:gd name="T14" fmla="*/ 4 w 287"/>
                    <a:gd name="T15" fmla="*/ 132 h 192"/>
                    <a:gd name="T16" fmla="*/ 37 w 287"/>
                    <a:gd name="T17" fmla="*/ 135 h 192"/>
                    <a:gd name="T18" fmla="*/ 21 w 287"/>
                    <a:gd name="T19" fmla="*/ 161 h 192"/>
                    <a:gd name="T20" fmla="*/ 57 w 287"/>
                    <a:gd name="T21" fmla="*/ 163 h 192"/>
                    <a:gd name="T22" fmla="*/ 146 w 287"/>
                    <a:gd name="T23" fmla="*/ 127 h 192"/>
                    <a:gd name="T24" fmla="*/ 79 w 287"/>
                    <a:gd name="T25" fmla="*/ 166 h 192"/>
                    <a:gd name="T26" fmla="*/ 109 w 287"/>
                    <a:gd name="T27" fmla="*/ 177 h 192"/>
                    <a:gd name="T28" fmla="*/ 208 w 287"/>
                    <a:gd name="T29" fmla="*/ 147 h 192"/>
                    <a:gd name="T30" fmla="*/ 287 w 287"/>
                    <a:gd name="T31" fmla="*/ 96 h 192"/>
                    <a:gd name="T32" fmla="*/ 280 w 287"/>
                    <a:gd name="T33" fmla="*/ 31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7" h="192">
                      <a:moveTo>
                        <a:pt x="280" y="31"/>
                      </a:moveTo>
                      <a:cubicBezTo>
                        <a:pt x="280" y="31"/>
                        <a:pt x="180" y="9"/>
                        <a:pt x="141" y="5"/>
                      </a:cubicBezTo>
                      <a:cubicBezTo>
                        <a:pt x="101" y="0"/>
                        <a:pt x="103" y="15"/>
                        <a:pt x="74" y="34"/>
                      </a:cubicBezTo>
                      <a:cubicBezTo>
                        <a:pt x="44" y="53"/>
                        <a:pt x="14" y="67"/>
                        <a:pt x="12" y="83"/>
                      </a:cubicBezTo>
                      <a:cubicBezTo>
                        <a:pt x="17" y="84"/>
                        <a:pt x="17" y="84"/>
                        <a:pt x="17" y="84"/>
                      </a:cubicBezTo>
                      <a:cubicBezTo>
                        <a:pt x="17" y="84"/>
                        <a:pt x="1" y="90"/>
                        <a:pt x="1" y="103"/>
                      </a:cubicBezTo>
                      <a:cubicBezTo>
                        <a:pt x="0" y="115"/>
                        <a:pt x="14" y="109"/>
                        <a:pt x="23" y="107"/>
                      </a:cubicBezTo>
                      <a:cubicBezTo>
                        <a:pt x="5" y="114"/>
                        <a:pt x="1" y="123"/>
                        <a:pt x="4" y="132"/>
                      </a:cubicBezTo>
                      <a:cubicBezTo>
                        <a:pt x="7" y="141"/>
                        <a:pt x="23" y="140"/>
                        <a:pt x="37" y="135"/>
                      </a:cubicBezTo>
                      <a:cubicBezTo>
                        <a:pt x="22" y="141"/>
                        <a:pt x="19" y="153"/>
                        <a:pt x="21" y="161"/>
                      </a:cubicBezTo>
                      <a:cubicBezTo>
                        <a:pt x="22" y="169"/>
                        <a:pt x="35" y="177"/>
                        <a:pt x="57" y="163"/>
                      </a:cubicBezTo>
                      <a:cubicBezTo>
                        <a:pt x="79" y="150"/>
                        <a:pt x="146" y="127"/>
                        <a:pt x="146" y="127"/>
                      </a:cubicBezTo>
                      <a:cubicBezTo>
                        <a:pt x="146" y="127"/>
                        <a:pt x="84" y="164"/>
                        <a:pt x="79" y="166"/>
                      </a:cubicBezTo>
                      <a:cubicBezTo>
                        <a:pt x="75" y="168"/>
                        <a:pt x="79" y="192"/>
                        <a:pt x="109" y="177"/>
                      </a:cubicBezTo>
                      <a:cubicBezTo>
                        <a:pt x="139" y="162"/>
                        <a:pt x="178" y="158"/>
                        <a:pt x="208" y="147"/>
                      </a:cubicBezTo>
                      <a:cubicBezTo>
                        <a:pt x="238" y="137"/>
                        <a:pt x="281" y="115"/>
                        <a:pt x="287" y="96"/>
                      </a:cubicBezTo>
                      <a:cubicBezTo>
                        <a:pt x="281" y="43"/>
                        <a:pt x="280" y="31"/>
                        <a:pt x="280" y="31"/>
                      </a:cubicBezTo>
                      <a:close/>
                    </a:path>
                  </a:pathLst>
                </a:custGeom>
                <a:solidFill>
                  <a:srgbClr val="E7B2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23" name="Freeform 342"/>
                <p:cNvSpPr>
                  <a:spLocks/>
                </p:cNvSpPr>
                <p:nvPr/>
              </p:nvSpPr>
              <p:spPr bwMode="auto">
                <a:xfrm>
                  <a:off x="2351" y="1270"/>
                  <a:ext cx="352" cy="263"/>
                </a:xfrm>
                <a:custGeom>
                  <a:avLst/>
                  <a:gdLst>
                    <a:gd name="T0" fmla="*/ 253 w 278"/>
                    <a:gd name="T1" fmla="*/ 208 h 208"/>
                    <a:gd name="T2" fmla="*/ 112 w 278"/>
                    <a:gd name="T3" fmla="*/ 196 h 208"/>
                    <a:gd name="T4" fmla="*/ 55 w 278"/>
                    <a:gd name="T5" fmla="*/ 149 h 208"/>
                    <a:gd name="T6" fmla="*/ 9 w 278"/>
                    <a:gd name="T7" fmla="*/ 86 h 208"/>
                    <a:gd name="T8" fmla="*/ 14 w 278"/>
                    <a:gd name="T9" fmla="*/ 86 h 208"/>
                    <a:gd name="T10" fmla="*/ 3 w 278"/>
                    <a:gd name="T11" fmla="*/ 64 h 208"/>
                    <a:gd name="T12" fmla="*/ 26 w 278"/>
                    <a:gd name="T13" fmla="*/ 66 h 208"/>
                    <a:gd name="T14" fmla="*/ 14 w 278"/>
                    <a:gd name="T15" fmla="*/ 37 h 208"/>
                    <a:gd name="T16" fmla="*/ 47 w 278"/>
                    <a:gd name="T17" fmla="*/ 43 h 208"/>
                    <a:gd name="T18" fmla="*/ 39 w 278"/>
                    <a:gd name="T19" fmla="*/ 13 h 208"/>
                    <a:gd name="T20" fmla="*/ 74 w 278"/>
                    <a:gd name="T21" fmla="*/ 21 h 208"/>
                    <a:gd name="T22" fmla="*/ 150 w 278"/>
                    <a:gd name="T23" fmla="*/ 79 h 208"/>
                    <a:gd name="T24" fmla="*/ 96 w 278"/>
                    <a:gd name="T25" fmla="*/ 24 h 208"/>
                    <a:gd name="T26" fmla="*/ 128 w 278"/>
                    <a:gd name="T27" fmla="*/ 22 h 208"/>
                    <a:gd name="T28" fmla="*/ 215 w 278"/>
                    <a:gd name="T29" fmla="*/ 77 h 208"/>
                    <a:gd name="T30" fmla="*/ 278 w 278"/>
                    <a:gd name="T31" fmla="*/ 147 h 208"/>
                    <a:gd name="T32" fmla="*/ 253 w 278"/>
                    <a:gd name="T33" fmla="*/ 2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78" h="208">
                      <a:moveTo>
                        <a:pt x="253" y="208"/>
                      </a:moveTo>
                      <a:cubicBezTo>
                        <a:pt x="253" y="208"/>
                        <a:pt x="151" y="202"/>
                        <a:pt x="112" y="196"/>
                      </a:cubicBezTo>
                      <a:cubicBezTo>
                        <a:pt x="73" y="190"/>
                        <a:pt x="79" y="176"/>
                        <a:pt x="55" y="149"/>
                      </a:cubicBezTo>
                      <a:cubicBezTo>
                        <a:pt x="32" y="123"/>
                        <a:pt x="7" y="102"/>
                        <a:pt x="9" y="86"/>
                      </a:cubicBezTo>
                      <a:cubicBezTo>
                        <a:pt x="14" y="86"/>
                        <a:pt x="14" y="86"/>
                        <a:pt x="14" y="86"/>
                      </a:cubicBezTo>
                      <a:cubicBezTo>
                        <a:pt x="14" y="86"/>
                        <a:pt x="0" y="76"/>
                        <a:pt x="3" y="64"/>
                      </a:cubicBezTo>
                      <a:cubicBezTo>
                        <a:pt x="6" y="52"/>
                        <a:pt x="19" y="61"/>
                        <a:pt x="26" y="66"/>
                      </a:cubicBezTo>
                      <a:cubicBezTo>
                        <a:pt x="11" y="54"/>
                        <a:pt x="9" y="45"/>
                        <a:pt x="14" y="37"/>
                      </a:cubicBezTo>
                      <a:cubicBezTo>
                        <a:pt x="20" y="29"/>
                        <a:pt x="35" y="35"/>
                        <a:pt x="47" y="43"/>
                      </a:cubicBezTo>
                      <a:cubicBezTo>
                        <a:pt x="34" y="33"/>
                        <a:pt x="35" y="20"/>
                        <a:pt x="39" y="13"/>
                      </a:cubicBezTo>
                      <a:cubicBezTo>
                        <a:pt x="42" y="6"/>
                        <a:pt x="57" y="2"/>
                        <a:pt x="74" y="21"/>
                      </a:cubicBezTo>
                      <a:cubicBezTo>
                        <a:pt x="92" y="40"/>
                        <a:pt x="150" y="79"/>
                        <a:pt x="150" y="79"/>
                      </a:cubicBezTo>
                      <a:cubicBezTo>
                        <a:pt x="150" y="79"/>
                        <a:pt x="101" y="28"/>
                        <a:pt x="96" y="24"/>
                      </a:cubicBezTo>
                      <a:cubicBezTo>
                        <a:pt x="92" y="21"/>
                        <a:pt x="103" y="0"/>
                        <a:pt x="128" y="22"/>
                      </a:cubicBezTo>
                      <a:cubicBezTo>
                        <a:pt x="152" y="44"/>
                        <a:pt x="189" y="59"/>
                        <a:pt x="215" y="77"/>
                      </a:cubicBezTo>
                      <a:cubicBezTo>
                        <a:pt x="241" y="95"/>
                        <a:pt x="276" y="128"/>
                        <a:pt x="278" y="147"/>
                      </a:cubicBezTo>
                      <a:cubicBezTo>
                        <a:pt x="258" y="197"/>
                        <a:pt x="253" y="208"/>
                        <a:pt x="253" y="208"/>
                      </a:cubicBezTo>
                      <a:close/>
                    </a:path>
                  </a:pathLst>
                </a:custGeom>
                <a:solidFill>
                  <a:srgbClr val="E7B2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24" name="Freeform 343"/>
                <p:cNvSpPr>
                  <a:spLocks/>
                </p:cNvSpPr>
                <p:nvPr/>
              </p:nvSpPr>
              <p:spPr bwMode="auto">
                <a:xfrm>
                  <a:off x="3156" y="724"/>
                  <a:ext cx="293" cy="635"/>
                </a:xfrm>
                <a:custGeom>
                  <a:avLst/>
                  <a:gdLst>
                    <a:gd name="T0" fmla="*/ 36 w 232"/>
                    <a:gd name="T1" fmla="*/ 65 h 502"/>
                    <a:gd name="T2" fmla="*/ 0 w 232"/>
                    <a:gd name="T3" fmla="*/ 128 h 502"/>
                    <a:gd name="T4" fmla="*/ 0 w 232"/>
                    <a:gd name="T5" fmla="*/ 403 h 502"/>
                    <a:gd name="T6" fmla="*/ 37 w 232"/>
                    <a:gd name="T7" fmla="*/ 461 h 502"/>
                    <a:gd name="T8" fmla="*/ 164 w 232"/>
                    <a:gd name="T9" fmla="*/ 496 h 502"/>
                    <a:gd name="T10" fmla="*/ 207 w 232"/>
                    <a:gd name="T11" fmla="*/ 459 h 502"/>
                    <a:gd name="T12" fmla="*/ 228 w 232"/>
                    <a:gd name="T13" fmla="*/ 311 h 502"/>
                    <a:gd name="T14" fmla="*/ 229 w 232"/>
                    <a:gd name="T15" fmla="*/ 217 h 502"/>
                    <a:gd name="T16" fmla="*/ 208 w 232"/>
                    <a:gd name="T17" fmla="*/ 41 h 502"/>
                    <a:gd name="T18" fmla="*/ 166 w 232"/>
                    <a:gd name="T19" fmla="*/ 9 h 502"/>
                    <a:gd name="T20" fmla="*/ 36 w 232"/>
                    <a:gd name="T21" fmla="*/ 65 h 5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32" h="502">
                      <a:moveTo>
                        <a:pt x="36" y="65"/>
                      </a:moveTo>
                      <a:cubicBezTo>
                        <a:pt x="16" y="73"/>
                        <a:pt x="0" y="102"/>
                        <a:pt x="0" y="128"/>
                      </a:cubicBezTo>
                      <a:cubicBezTo>
                        <a:pt x="0" y="403"/>
                        <a:pt x="0" y="403"/>
                        <a:pt x="0" y="403"/>
                      </a:cubicBezTo>
                      <a:cubicBezTo>
                        <a:pt x="0" y="430"/>
                        <a:pt x="16" y="456"/>
                        <a:pt x="37" y="461"/>
                      </a:cubicBezTo>
                      <a:cubicBezTo>
                        <a:pt x="164" y="496"/>
                        <a:pt x="164" y="496"/>
                        <a:pt x="164" y="496"/>
                      </a:cubicBezTo>
                      <a:cubicBezTo>
                        <a:pt x="184" y="502"/>
                        <a:pt x="204" y="485"/>
                        <a:pt x="207" y="459"/>
                      </a:cubicBezTo>
                      <a:cubicBezTo>
                        <a:pt x="228" y="311"/>
                        <a:pt x="228" y="311"/>
                        <a:pt x="228" y="311"/>
                      </a:cubicBezTo>
                      <a:cubicBezTo>
                        <a:pt x="231" y="285"/>
                        <a:pt x="232" y="243"/>
                        <a:pt x="229" y="217"/>
                      </a:cubicBezTo>
                      <a:cubicBezTo>
                        <a:pt x="208" y="41"/>
                        <a:pt x="208" y="41"/>
                        <a:pt x="208" y="41"/>
                      </a:cubicBezTo>
                      <a:cubicBezTo>
                        <a:pt x="205" y="15"/>
                        <a:pt x="186" y="0"/>
                        <a:pt x="166" y="9"/>
                      </a:cubicBezTo>
                      <a:lnTo>
                        <a:pt x="36" y="65"/>
                      </a:lnTo>
                      <a:close/>
                    </a:path>
                  </a:pathLst>
                </a:custGeom>
                <a:solidFill>
                  <a:srgbClr val="FC5B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25" name="Oval 344"/>
                <p:cNvSpPr>
                  <a:spLocks noChangeArrowheads="1"/>
                </p:cNvSpPr>
                <p:nvPr/>
              </p:nvSpPr>
              <p:spPr bwMode="auto">
                <a:xfrm>
                  <a:off x="3228" y="799"/>
                  <a:ext cx="572" cy="526"/>
                </a:xfrm>
                <a:prstGeom prst="ellipse">
                  <a:avLst/>
                </a:prstGeom>
                <a:solidFill>
                  <a:srgbClr val="A080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26" name="Freeform 345"/>
                <p:cNvSpPr>
                  <a:spLocks/>
                </p:cNvSpPr>
                <p:nvPr/>
              </p:nvSpPr>
              <p:spPr bwMode="auto">
                <a:xfrm>
                  <a:off x="3228" y="946"/>
                  <a:ext cx="572" cy="379"/>
                </a:xfrm>
                <a:custGeom>
                  <a:avLst/>
                  <a:gdLst>
                    <a:gd name="T0" fmla="*/ 249 w 453"/>
                    <a:gd name="T1" fmla="*/ 192 h 300"/>
                    <a:gd name="T2" fmla="*/ 24 w 453"/>
                    <a:gd name="T3" fmla="*/ 0 h 300"/>
                    <a:gd name="T4" fmla="*/ 0 w 453"/>
                    <a:gd name="T5" fmla="*/ 92 h 300"/>
                    <a:gd name="T6" fmla="*/ 227 w 453"/>
                    <a:gd name="T7" fmla="*/ 300 h 300"/>
                    <a:gd name="T8" fmla="*/ 453 w 453"/>
                    <a:gd name="T9" fmla="*/ 92 h 300"/>
                    <a:gd name="T10" fmla="*/ 452 w 453"/>
                    <a:gd name="T11" fmla="*/ 76 h 300"/>
                    <a:gd name="T12" fmla="*/ 249 w 453"/>
                    <a:gd name="T13" fmla="*/ 192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53" h="300">
                      <a:moveTo>
                        <a:pt x="249" y="192"/>
                      </a:moveTo>
                      <a:cubicBezTo>
                        <a:pt x="130" y="192"/>
                        <a:pt x="33" y="108"/>
                        <a:pt x="24" y="0"/>
                      </a:cubicBezTo>
                      <a:cubicBezTo>
                        <a:pt x="9" y="28"/>
                        <a:pt x="0" y="59"/>
                        <a:pt x="0" y="92"/>
                      </a:cubicBezTo>
                      <a:cubicBezTo>
                        <a:pt x="0" y="207"/>
                        <a:pt x="102" y="300"/>
                        <a:pt x="227" y="300"/>
                      </a:cubicBezTo>
                      <a:cubicBezTo>
                        <a:pt x="352" y="300"/>
                        <a:pt x="453" y="207"/>
                        <a:pt x="453" y="92"/>
                      </a:cubicBezTo>
                      <a:cubicBezTo>
                        <a:pt x="453" y="87"/>
                        <a:pt x="453" y="81"/>
                        <a:pt x="452" y="76"/>
                      </a:cubicBezTo>
                      <a:cubicBezTo>
                        <a:pt x="416" y="145"/>
                        <a:pt x="338" y="192"/>
                        <a:pt x="249" y="192"/>
                      </a:cubicBezTo>
                      <a:close/>
                    </a:path>
                  </a:pathLst>
                </a:custGeom>
                <a:solidFill>
                  <a:srgbClr val="9070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27" name="Freeform 346"/>
                <p:cNvSpPr>
                  <a:spLocks/>
                </p:cNvSpPr>
                <p:nvPr/>
              </p:nvSpPr>
              <p:spPr bwMode="auto">
                <a:xfrm>
                  <a:off x="1411" y="421"/>
                  <a:ext cx="275" cy="234"/>
                </a:xfrm>
                <a:custGeom>
                  <a:avLst/>
                  <a:gdLst>
                    <a:gd name="T0" fmla="*/ 0 w 218"/>
                    <a:gd name="T1" fmla="*/ 5 h 185"/>
                    <a:gd name="T2" fmla="*/ 216 w 218"/>
                    <a:gd name="T3" fmla="*/ 185 h 185"/>
                    <a:gd name="T4" fmla="*/ 213 w 218"/>
                    <a:gd name="T5" fmla="*/ 174 h 185"/>
                    <a:gd name="T6" fmla="*/ 4 w 218"/>
                    <a:gd name="T7" fmla="*/ 0 h 185"/>
                    <a:gd name="T8" fmla="*/ 0 w 218"/>
                    <a:gd name="T9" fmla="*/ 5 h 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8" h="185">
                      <a:moveTo>
                        <a:pt x="0" y="5"/>
                      </a:moveTo>
                      <a:cubicBezTo>
                        <a:pt x="216" y="185"/>
                        <a:pt x="216" y="185"/>
                        <a:pt x="216" y="185"/>
                      </a:cubicBezTo>
                      <a:cubicBezTo>
                        <a:pt x="218" y="182"/>
                        <a:pt x="216" y="178"/>
                        <a:pt x="213" y="174"/>
                      </a:cubicBezTo>
                      <a:cubicBezTo>
                        <a:pt x="4" y="0"/>
                        <a:pt x="4" y="0"/>
                        <a:pt x="4" y="0"/>
                      </a:cubicBez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F9A8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28" name="Freeform 347"/>
                <p:cNvSpPr>
                  <a:spLocks/>
                </p:cNvSpPr>
                <p:nvPr/>
              </p:nvSpPr>
              <p:spPr bwMode="auto">
                <a:xfrm>
                  <a:off x="1416" y="406"/>
                  <a:ext cx="283" cy="240"/>
                </a:xfrm>
                <a:custGeom>
                  <a:avLst/>
                  <a:gdLst>
                    <a:gd name="T0" fmla="*/ 10 w 224"/>
                    <a:gd name="T1" fmla="*/ 0 h 190"/>
                    <a:gd name="T2" fmla="*/ 0 w 224"/>
                    <a:gd name="T3" fmla="*/ 12 h 190"/>
                    <a:gd name="T4" fmla="*/ 209 w 224"/>
                    <a:gd name="T5" fmla="*/ 186 h 190"/>
                    <a:gd name="T6" fmla="*/ 209 w 224"/>
                    <a:gd name="T7" fmla="*/ 186 h 190"/>
                    <a:gd name="T8" fmla="*/ 209 w 224"/>
                    <a:gd name="T9" fmla="*/ 186 h 190"/>
                    <a:gd name="T10" fmla="*/ 222 w 224"/>
                    <a:gd name="T11" fmla="*/ 187 h 190"/>
                    <a:gd name="T12" fmla="*/ 219 w 224"/>
                    <a:gd name="T13" fmla="*/ 174 h 190"/>
                    <a:gd name="T14" fmla="*/ 219 w 224"/>
                    <a:gd name="T15" fmla="*/ 175 h 190"/>
                    <a:gd name="T16" fmla="*/ 219 w 224"/>
                    <a:gd name="T17" fmla="*/ 174 h 190"/>
                    <a:gd name="T18" fmla="*/ 219 w 224"/>
                    <a:gd name="T19" fmla="*/ 174 h 190"/>
                    <a:gd name="T20" fmla="*/ 10 w 224"/>
                    <a:gd name="T21" fmla="*/ 0 h 1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24" h="190">
                      <a:moveTo>
                        <a:pt x="10" y="0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209" y="186"/>
                        <a:pt x="209" y="186"/>
                        <a:pt x="209" y="186"/>
                      </a:cubicBezTo>
                      <a:cubicBezTo>
                        <a:pt x="209" y="186"/>
                        <a:pt x="209" y="186"/>
                        <a:pt x="209" y="186"/>
                      </a:cubicBezTo>
                      <a:cubicBezTo>
                        <a:pt x="209" y="186"/>
                        <a:pt x="209" y="186"/>
                        <a:pt x="209" y="186"/>
                      </a:cubicBezTo>
                      <a:cubicBezTo>
                        <a:pt x="213" y="189"/>
                        <a:pt x="219" y="190"/>
                        <a:pt x="222" y="187"/>
                      </a:cubicBezTo>
                      <a:cubicBezTo>
                        <a:pt x="224" y="184"/>
                        <a:pt x="223" y="179"/>
                        <a:pt x="219" y="174"/>
                      </a:cubicBezTo>
                      <a:cubicBezTo>
                        <a:pt x="219" y="175"/>
                        <a:pt x="219" y="175"/>
                        <a:pt x="219" y="175"/>
                      </a:cubicBezTo>
                      <a:cubicBezTo>
                        <a:pt x="219" y="174"/>
                        <a:pt x="219" y="174"/>
                        <a:pt x="219" y="174"/>
                      </a:cubicBezTo>
                      <a:cubicBezTo>
                        <a:pt x="219" y="174"/>
                        <a:pt x="219" y="174"/>
                        <a:pt x="219" y="174"/>
                      </a:cubicBez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5E6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29" name="Freeform 348"/>
                <p:cNvSpPr>
                  <a:spLocks/>
                </p:cNvSpPr>
                <p:nvPr/>
              </p:nvSpPr>
              <p:spPr bwMode="auto">
                <a:xfrm>
                  <a:off x="1429" y="399"/>
                  <a:ext cx="279" cy="232"/>
                </a:xfrm>
                <a:custGeom>
                  <a:avLst/>
                  <a:gdLst>
                    <a:gd name="T0" fmla="*/ 209 w 221"/>
                    <a:gd name="T1" fmla="*/ 179 h 183"/>
                    <a:gd name="T2" fmla="*/ 221 w 221"/>
                    <a:gd name="T3" fmla="*/ 181 h 183"/>
                    <a:gd name="T4" fmla="*/ 4 w 221"/>
                    <a:gd name="T5" fmla="*/ 0 h 183"/>
                    <a:gd name="T6" fmla="*/ 0 w 221"/>
                    <a:gd name="T7" fmla="*/ 5 h 183"/>
                    <a:gd name="T8" fmla="*/ 209 w 221"/>
                    <a:gd name="T9" fmla="*/ 179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1" h="183">
                      <a:moveTo>
                        <a:pt x="209" y="179"/>
                      </a:moveTo>
                      <a:cubicBezTo>
                        <a:pt x="213" y="182"/>
                        <a:pt x="218" y="183"/>
                        <a:pt x="221" y="181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0" y="5"/>
                        <a:pt x="0" y="5"/>
                        <a:pt x="0" y="5"/>
                      </a:cubicBezTo>
                      <a:lnTo>
                        <a:pt x="209" y="179"/>
                      </a:lnTo>
                      <a:close/>
                    </a:path>
                  </a:pathLst>
                </a:custGeom>
                <a:solidFill>
                  <a:srgbClr val="F9A8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30" name="Freeform 349"/>
                <p:cNvSpPr>
                  <a:spLocks/>
                </p:cNvSpPr>
                <p:nvPr/>
              </p:nvSpPr>
              <p:spPr bwMode="auto">
                <a:xfrm>
                  <a:off x="1680" y="626"/>
                  <a:ext cx="42" cy="38"/>
                </a:xfrm>
                <a:custGeom>
                  <a:avLst/>
                  <a:gdLst>
                    <a:gd name="T0" fmla="*/ 22 w 33"/>
                    <a:gd name="T1" fmla="*/ 2 h 30"/>
                    <a:gd name="T2" fmla="*/ 10 w 33"/>
                    <a:gd name="T3" fmla="*/ 0 h 30"/>
                    <a:gd name="T4" fmla="*/ 10 w 33"/>
                    <a:gd name="T5" fmla="*/ 0 h 30"/>
                    <a:gd name="T6" fmla="*/ 10 w 33"/>
                    <a:gd name="T7" fmla="*/ 1 h 30"/>
                    <a:gd name="T8" fmla="*/ 10 w 33"/>
                    <a:gd name="T9" fmla="*/ 0 h 30"/>
                    <a:gd name="T10" fmla="*/ 13 w 33"/>
                    <a:gd name="T11" fmla="*/ 13 h 30"/>
                    <a:gd name="T12" fmla="*/ 0 w 33"/>
                    <a:gd name="T13" fmla="*/ 12 h 30"/>
                    <a:gd name="T14" fmla="*/ 0 w 33"/>
                    <a:gd name="T15" fmla="*/ 12 h 30"/>
                    <a:gd name="T16" fmla="*/ 0 w 33"/>
                    <a:gd name="T17" fmla="*/ 12 h 30"/>
                    <a:gd name="T18" fmla="*/ 3 w 33"/>
                    <a:gd name="T19" fmla="*/ 24 h 30"/>
                    <a:gd name="T20" fmla="*/ 33 w 33"/>
                    <a:gd name="T21" fmla="*/ 30 h 30"/>
                    <a:gd name="T22" fmla="*/ 22 w 33"/>
                    <a:gd name="T23" fmla="*/ 2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3" h="30">
                      <a:moveTo>
                        <a:pt x="22" y="2"/>
                      </a:moveTo>
                      <a:cubicBezTo>
                        <a:pt x="19" y="4"/>
                        <a:pt x="14" y="3"/>
                        <a:pt x="10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4" y="5"/>
                        <a:pt x="15" y="10"/>
                        <a:pt x="13" y="13"/>
                      </a:cubicBezTo>
                      <a:cubicBezTo>
                        <a:pt x="10" y="16"/>
                        <a:pt x="4" y="15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3" y="16"/>
                        <a:pt x="5" y="20"/>
                        <a:pt x="3" y="24"/>
                      </a:cubicBezTo>
                      <a:cubicBezTo>
                        <a:pt x="33" y="30"/>
                        <a:pt x="33" y="30"/>
                        <a:pt x="33" y="30"/>
                      </a:cubicBezTo>
                      <a:lnTo>
                        <a:pt x="22" y="2"/>
                      </a:lnTo>
                      <a:close/>
                    </a:path>
                  </a:pathLst>
                </a:custGeom>
                <a:solidFill>
                  <a:srgbClr val="F0B1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31" name="Freeform 350"/>
                <p:cNvSpPr>
                  <a:spLocks/>
                </p:cNvSpPr>
                <p:nvPr/>
              </p:nvSpPr>
              <p:spPr bwMode="auto">
                <a:xfrm>
                  <a:off x="1703" y="646"/>
                  <a:ext cx="19" cy="18"/>
                </a:xfrm>
                <a:custGeom>
                  <a:avLst/>
                  <a:gdLst>
                    <a:gd name="T0" fmla="*/ 0 w 15"/>
                    <a:gd name="T1" fmla="*/ 11 h 14"/>
                    <a:gd name="T2" fmla="*/ 15 w 15"/>
                    <a:gd name="T3" fmla="*/ 14 h 14"/>
                    <a:gd name="T4" fmla="*/ 9 w 15"/>
                    <a:gd name="T5" fmla="*/ 0 h 14"/>
                    <a:gd name="T6" fmla="*/ 4 w 15"/>
                    <a:gd name="T7" fmla="*/ 5 h 14"/>
                    <a:gd name="T8" fmla="*/ 0 w 15"/>
                    <a:gd name="T9" fmla="*/ 1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4">
                      <a:moveTo>
                        <a:pt x="0" y="11"/>
                      </a:moveTo>
                      <a:cubicBezTo>
                        <a:pt x="15" y="14"/>
                        <a:pt x="15" y="14"/>
                        <a:pt x="15" y="14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7" y="2"/>
                        <a:pt x="5" y="3"/>
                        <a:pt x="4" y="5"/>
                      </a:cubicBezTo>
                      <a:cubicBezTo>
                        <a:pt x="2" y="7"/>
                        <a:pt x="1" y="9"/>
                        <a:pt x="0" y="11"/>
                      </a:cubicBezTo>
                      <a:close/>
                    </a:path>
                  </a:pathLst>
                </a:custGeom>
                <a:solidFill>
                  <a:srgbClr val="1037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32" name="Freeform 351"/>
                <p:cNvSpPr>
                  <a:spLocks/>
                </p:cNvSpPr>
                <p:nvPr/>
              </p:nvSpPr>
              <p:spPr bwMode="auto">
                <a:xfrm>
                  <a:off x="1398" y="410"/>
                  <a:ext cx="18" cy="16"/>
                </a:xfrm>
                <a:custGeom>
                  <a:avLst/>
                  <a:gdLst>
                    <a:gd name="T0" fmla="*/ 13 w 18"/>
                    <a:gd name="T1" fmla="*/ 16 h 16"/>
                    <a:gd name="T2" fmla="*/ 18 w 18"/>
                    <a:gd name="T3" fmla="*/ 11 h 16"/>
                    <a:gd name="T4" fmla="*/ 5 w 18"/>
                    <a:gd name="T5" fmla="*/ 0 h 16"/>
                    <a:gd name="T6" fmla="*/ 0 w 18"/>
                    <a:gd name="T7" fmla="*/ 6 h 16"/>
                    <a:gd name="T8" fmla="*/ 13 w 18"/>
                    <a:gd name="T9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6">
                      <a:moveTo>
                        <a:pt x="13" y="16"/>
                      </a:moveTo>
                      <a:lnTo>
                        <a:pt x="18" y="11"/>
                      </a:lnTo>
                      <a:lnTo>
                        <a:pt x="5" y="0"/>
                      </a:lnTo>
                      <a:lnTo>
                        <a:pt x="0" y="6"/>
                      </a:lnTo>
                      <a:lnTo>
                        <a:pt x="13" y="16"/>
                      </a:lnTo>
                      <a:close/>
                    </a:path>
                  </a:pathLst>
                </a:custGeom>
                <a:solidFill>
                  <a:srgbClr val="C622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33" name="Freeform 352"/>
                <p:cNvSpPr>
                  <a:spLocks/>
                </p:cNvSpPr>
                <p:nvPr/>
              </p:nvSpPr>
              <p:spPr bwMode="auto">
                <a:xfrm>
                  <a:off x="1403" y="396"/>
                  <a:ext cx="26" cy="25"/>
                </a:xfrm>
                <a:custGeom>
                  <a:avLst/>
                  <a:gdLst>
                    <a:gd name="T0" fmla="*/ 13 w 26"/>
                    <a:gd name="T1" fmla="*/ 25 h 25"/>
                    <a:gd name="T2" fmla="*/ 26 w 26"/>
                    <a:gd name="T3" fmla="*/ 10 h 25"/>
                    <a:gd name="T4" fmla="*/ 13 w 26"/>
                    <a:gd name="T5" fmla="*/ 0 h 25"/>
                    <a:gd name="T6" fmla="*/ 0 w 26"/>
                    <a:gd name="T7" fmla="*/ 14 h 25"/>
                    <a:gd name="T8" fmla="*/ 13 w 26"/>
                    <a:gd name="T9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25">
                      <a:moveTo>
                        <a:pt x="13" y="25"/>
                      </a:moveTo>
                      <a:lnTo>
                        <a:pt x="26" y="10"/>
                      </a:lnTo>
                      <a:lnTo>
                        <a:pt x="13" y="0"/>
                      </a:lnTo>
                      <a:lnTo>
                        <a:pt x="0" y="14"/>
                      </a:lnTo>
                      <a:lnTo>
                        <a:pt x="13" y="25"/>
                      </a:lnTo>
                      <a:close/>
                    </a:path>
                  </a:pathLst>
                </a:custGeom>
                <a:solidFill>
                  <a:srgbClr val="F85A6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34" name="Freeform 353"/>
                <p:cNvSpPr>
                  <a:spLocks/>
                </p:cNvSpPr>
                <p:nvPr/>
              </p:nvSpPr>
              <p:spPr bwMode="auto">
                <a:xfrm>
                  <a:off x="1416" y="389"/>
                  <a:ext cx="18" cy="17"/>
                </a:xfrm>
                <a:custGeom>
                  <a:avLst/>
                  <a:gdLst>
                    <a:gd name="T0" fmla="*/ 13 w 18"/>
                    <a:gd name="T1" fmla="*/ 17 h 17"/>
                    <a:gd name="T2" fmla="*/ 18 w 18"/>
                    <a:gd name="T3" fmla="*/ 10 h 17"/>
                    <a:gd name="T4" fmla="*/ 5 w 18"/>
                    <a:gd name="T5" fmla="*/ 0 h 17"/>
                    <a:gd name="T6" fmla="*/ 0 w 18"/>
                    <a:gd name="T7" fmla="*/ 7 h 17"/>
                    <a:gd name="T8" fmla="*/ 13 w 18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7">
                      <a:moveTo>
                        <a:pt x="13" y="17"/>
                      </a:moveTo>
                      <a:lnTo>
                        <a:pt x="18" y="10"/>
                      </a:lnTo>
                      <a:lnTo>
                        <a:pt x="5" y="0"/>
                      </a:lnTo>
                      <a:lnTo>
                        <a:pt x="0" y="7"/>
                      </a:lnTo>
                      <a:lnTo>
                        <a:pt x="13" y="17"/>
                      </a:lnTo>
                      <a:close/>
                    </a:path>
                  </a:pathLst>
                </a:custGeom>
                <a:solidFill>
                  <a:srgbClr val="C622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35" name="Freeform 354"/>
                <p:cNvSpPr>
                  <a:spLocks noEditPoints="1"/>
                </p:cNvSpPr>
                <p:nvPr/>
              </p:nvSpPr>
              <p:spPr bwMode="auto">
                <a:xfrm>
                  <a:off x="1722" y="740"/>
                  <a:ext cx="430" cy="49"/>
                </a:xfrm>
                <a:custGeom>
                  <a:avLst/>
                  <a:gdLst>
                    <a:gd name="T0" fmla="*/ 0 w 340"/>
                    <a:gd name="T1" fmla="*/ 0 h 39"/>
                    <a:gd name="T2" fmla="*/ 0 w 340"/>
                    <a:gd name="T3" fmla="*/ 39 h 39"/>
                    <a:gd name="T4" fmla="*/ 340 w 340"/>
                    <a:gd name="T5" fmla="*/ 39 h 39"/>
                    <a:gd name="T6" fmla="*/ 340 w 340"/>
                    <a:gd name="T7" fmla="*/ 0 h 39"/>
                    <a:gd name="T8" fmla="*/ 0 w 340"/>
                    <a:gd name="T9" fmla="*/ 0 h 39"/>
                    <a:gd name="T10" fmla="*/ 9 w 340"/>
                    <a:gd name="T11" fmla="*/ 26 h 39"/>
                    <a:gd name="T12" fmla="*/ 5 w 340"/>
                    <a:gd name="T13" fmla="*/ 22 h 39"/>
                    <a:gd name="T14" fmla="*/ 9 w 340"/>
                    <a:gd name="T15" fmla="*/ 18 h 39"/>
                    <a:gd name="T16" fmla="*/ 13 w 340"/>
                    <a:gd name="T17" fmla="*/ 22 h 39"/>
                    <a:gd name="T18" fmla="*/ 9 w 340"/>
                    <a:gd name="T19" fmla="*/ 26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40" h="39">
                      <a:moveTo>
                        <a:pt x="0" y="0"/>
                      </a:move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340" y="39"/>
                        <a:pt x="340" y="39"/>
                        <a:pt x="340" y="39"/>
                      </a:cubicBezTo>
                      <a:cubicBezTo>
                        <a:pt x="340" y="0"/>
                        <a:pt x="340" y="0"/>
                        <a:pt x="340" y="0"/>
                      </a:cubicBezTo>
                      <a:lnTo>
                        <a:pt x="0" y="0"/>
                      </a:lnTo>
                      <a:close/>
                      <a:moveTo>
                        <a:pt x="9" y="26"/>
                      </a:moveTo>
                      <a:cubicBezTo>
                        <a:pt x="7" y="26"/>
                        <a:pt x="5" y="24"/>
                        <a:pt x="5" y="22"/>
                      </a:cubicBezTo>
                      <a:cubicBezTo>
                        <a:pt x="5" y="20"/>
                        <a:pt x="7" y="18"/>
                        <a:pt x="9" y="18"/>
                      </a:cubicBezTo>
                      <a:cubicBezTo>
                        <a:pt x="11" y="18"/>
                        <a:pt x="13" y="20"/>
                        <a:pt x="13" y="22"/>
                      </a:cubicBezTo>
                      <a:cubicBezTo>
                        <a:pt x="13" y="24"/>
                        <a:pt x="11" y="26"/>
                        <a:pt x="9" y="26"/>
                      </a:cubicBezTo>
                      <a:close/>
                    </a:path>
                  </a:pathLst>
                </a:custGeom>
                <a:solidFill>
                  <a:srgbClr val="F5E6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36" name="Rectangle 355"/>
                <p:cNvSpPr>
                  <a:spLocks noChangeArrowheads="1"/>
                </p:cNvSpPr>
                <p:nvPr/>
              </p:nvSpPr>
              <p:spPr bwMode="auto">
                <a:xfrm>
                  <a:off x="1722" y="740"/>
                  <a:ext cx="430" cy="13"/>
                </a:xfrm>
                <a:prstGeom prst="rect">
                  <a:avLst/>
                </a:prstGeom>
                <a:solidFill>
                  <a:srgbClr val="FFD40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37" name="Rectangle 356"/>
                <p:cNvSpPr>
                  <a:spLocks noChangeArrowheads="1"/>
                </p:cNvSpPr>
                <p:nvPr/>
              </p:nvSpPr>
              <p:spPr bwMode="auto">
                <a:xfrm>
                  <a:off x="1722" y="781"/>
                  <a:ext cx="430" cy="8"/>
                </a:xfrm>
                <a:prstGeom prst="rect">
                  <a:avLst/>
                </a:prstGeom>
                <a:solidFill>
                  <a:srgbClr val="FFD40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38" name="Rectangle 357"/>
                <p:cNvSpPr>
                  <a:spLocks noChangeArrowheads="1"/>
                </p:cNvSpPr>
                <p:nvPr/>
              </p:nvSpPr>
              <p:spPr bwMode="auto">
                <a:xfrm>
                  <a:off x="1728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39" name="Rectangle 358"/>
                <p:cNvSpPr>
                  <a:spLocks noChangeArrowheads="1"/>
                </p:cNvSpPr>
                <p:nvPr/>
              </p:nvSpPr>
              <p:spPr bwMode="auto">
                <a:xfrm>
                  <a:off x="1742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40" name="Rectangle 359"/>
                <p:cNvSpPr>
                  <a:spLocks noChangeArrowheads="1"/>
                </p:cNvSpPr>
                <p:nvPr/>
              </p:nvSpPr>
              <p:spPr bwMode="auto">
                <a:xfrm>
                  <a:off x="1756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41" name="Rectangle 360"/>
                <p:cNvSpPr>
                  <a:spLocks noChangeArrowheads="1"/>
                </p:cNvSpPr>
                <p:nvPr/>
              </p:nvSpPr>
              <p:spPr bwMode="auto">
                <a:xfrm>
                  <a:off x="1770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42" name="Rectangle 361"/>
                <p:cNvSpPr>
                  <a:spLocks noChangeArrowheads="1"/>
                </p:cNvSpPr>
                <p:nvPr/>
              </p:nvSpPr>
              <p:spPr bwMode="auto">
                <a:xfrm>
                  <a:off x="1784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43" name="Rectangle 362"/>
                <p:cNvSpPr>
                  <a:spLocks noChangeArrowheads="1"/>
                </p:cNvSpPr>
                <p:nvPr/>
              </p:nvSpPr>
              <p:spPr bwMode="auto">
                <a:xfrm>
                  <a:off x="1798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44" name="Rectangle 363"/>
                <p:cNvSpPr>
                  <a:spLocks noChangeArrowheads="1"/>
                </p:cNvSpPr>
                <p:nvPr/>
              </p:nvSpPr>
              <p:spPr bwMode="auto">
                <a:xfrm>
                  <a:off x="1812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45" name="Rectangle 364"/>
                <p:cNvSpPr>
                  <a:spLocks noChangeArrowheads="1"/>
                </p:cNvSpPr>
                <p:nvPr/>
              </p:nvSpPr>
              <p:spPr bwMode="auto">
                <a:xfrm>
                  <a:off x="1826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46" name="Rectangle 365"/>
                <p:cNvSpPr>
                  <a:spLocks noChangeArrowheads="1"/>
                </p:cNvSpPr>
                <p:nvPr/>
              </p:nvSpPr>
              <p:spPr bwMode="auto">
                <a:xfrm>
                  <a:off x="1839" y="740"/>
                  <a:ext cx="2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47" name="Rectangle 366"/>
                <p:cNvSpPr>
                  <a:spLocks noChangeArrowheads="1"/>
                </p:cNvSpPr>
                <p:nvPr/>
              </p:nvSpPr>
              <p:spPr bwMode="auto">
                <a:xfrm>
                  <a:off x="1853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48" name="Rectangle 367"/>
                <p:cNvSpPr>
                  <a:spLocks noChangeArrowheads="1"/>
                </p:cNvSpPr>
                <p:nvPr/>
              </p:nvSpPr>
              <p:spPr bwMode="auto">
                <a:xfrm>
                  <a:off x="1867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49" name="Rectangle 368"/>
                <p:cNvSpPr>
                  <a:spLocks noChangeArrowheads="1"/>
                </p:cNvSpPr>
                <p:nvPr/>
              </p:nvSpPr>
              <p:spPr bwMode="auto">
                <a:xfrm>
                  <a:off x="1881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50" name="Rectangle 369"/>
                <p:cNvSpPr>
                  <a:spLocks noChangeArrowheads="1"/>
                </p:cNvSpPr>
                <p:nvPr/>
              </p:nvSpPr>
              <p:spPr bwMode="auto">
                <a:xfrm>
                  <a:off x="1895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51" name="Rectangle 370"/>
                <p:cNvSpPr>
                  <a:spLocks noChangeArrowheads="1"/>
                </p:cNvSpPr>
                <p:nvPr/>
              </p:nvSpPr>
              <p:spPr bwMode="auto">
                <a:xfrm>
                  <a:off x="1909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52" name="Rectangle 371"/>
                <p:cNvSpPr>
                  <a:spLocks noChangeArrowheads="1"/>
                </p:cNvSpPr>
                <p:nvPr/>
              </p:nvSpPr>
              <p:spPr bwMode="auto">
                <a:xfrm>
                  <a:off x="1923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53" name="Rectangle 372"/>
                <p:cNvSpPr>
                  <a:spLocks noChangeArrowheads="1"/>
                </p:cNvSpPr>
                <p:nvPr/>
              </p:nvSpPr>
              <p:spPr bwMode="auto">
                <a:xfrm>
                  <a:off x="1936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54" name="Rectangle 373"/>
                <p:cNvSpPr>
                  <a:spLocks noChangeArrowheads="1"/>
                </p:cNvSpPr>
                <p:nvPr/>
              </p:nvSpPr>
              <p:spPr bwMode="auto">
                <a:xfrm>
                  <a:off x="1949" y="740"/>
                  <a:ext cx="2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55" name="Rectangle 374"/>
                <p:cNvSpPr>
                  <a:spLocks noChangeArrowheads="1"/>
                </p:cNvSpPr>
                <p:nvPr/>
              </p:nvSpPr>
              <p:spPr bwMode="auto">
                <a:xfrm>
                  <a:off x="1963" y="740"/>
                  <a:ext cx="2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56" name="Rectangle 375"/>
                <p:cNvSpPr>
                  <a:spLocks noChangeArrowheads="1"/>
                </p:cNvSpPr>
                <p:nvPr/>
              </p:nvSpPr>
              <p:spPr bwMode="auto">
                <a:xfrm>
                  <a:off x="1977" y="740"/>
                  <a:ext cx="2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57" name="Rectangle 376"/>
                <p:cNvSpPr>
                  <a:spLocks noChangeArrowheads="1"/>
                </p:cNvSpPr>
                <p:nvPr/>
              </p:nvSpPr>
              <p:spPr bwMode="auto">
                <a:xfrm>
                  <a:off x="1991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58" name="Rectangle 377"/>
                <p:cNvSpPr>
                  <a:spLocks noChangeArrowheads="1"/>
                </p:cNvSpPr>
                <p:nvPr/>
              </p:nvSpPr>
              <p:spPr bwMode="auto">
                <a:xfrm>
                  <a:off x="2005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59" name="Rectangle 378"/>
                <p:cNvSpPr>
                  <a:spLocks noChangeArrowheads="1"/>
                </p:cNvSpPr>
                <p:nvPr/>
              </p:nvSpPr>
              <p:spPr bwMode="auto">
                <a:xfrm>
                  <a:off x="2019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60" name="Rectangle 379"/>
                <p:cNvSpPr>
                  <a:spLocks noChangeArrowheads="1"/>
                </p:cNvSpPr>
                <p:nvPr/>
              </p:nvSpPr>
              <p:spPr bwMode="auto">
                <a:xfrm>
                  <a:off x="2033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61" name="Rectangle 380"/>
                <p:cNvSpPr>
                  <a:spLocks noChangeArrowheads="1"/>
                </p:cNvSpPr>
                <p:nvPr/>
              </p:nvSpPr>
              <p:spPr bwMode="auto">
                <a:xfrm>
                  <a:off x="2047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62" name="Rectangle 381"/>
                <p:cNvSpPr>
                  <a:spLocks noChangeArrowheads="1"/>
                </p:cNvSpPr>
                <p:nvPr/>
              </p:nvSpPr>
              <p:spPr bwMode="auto">
                <a:xfrm>
                  <a:off x="2061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63" name="Rectangle 382"/>
                <p:cNvSpPr>
                  <a:spLocks noChangeArrowheads="1"/>
                </p:cNvSpPr>
                <p:nvPr/>
              </p:nvSpPr>
              <p:spPr bwMode="auto">
                <a:xfrm>
                  <a:off x="2075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64" name="Rectangle 383"/>
                <p:cNvSpPr>
                  <a:spLocks noChangeArrowheads="1"/>
                </p:cNvSpPr>
                <p:nvPr/>
              </p:nvSpPr>
              <p:spPr bwMode="auto">
                <a:xfrm>
                  <a:off x="2089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65" name="Rectangle 384"/>
                <p:cNvSpPr>
                  <a:spLocks noChangeArrowheads="1"/>
                </p:cNvSpPr>
                <p:nvPr/>
              </p:nvSpPr>
              <p:spPr bwMode="auto">
                <a:xfrm>
                  <a:off x="2102" y="740"/>
                  <a:ext cx="2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66" name="Rectangle 385"/>
                <p:cNvSpPr>
                  <a:spLocks noChangeArrowheads="1"/>
                </p:cNvSpPr>
                <p:nvPr/>
              </p:nvSpPr>
              <p:spPr bwMode="auto">
                <a:xfrm>
                  <a:off x="2116" y="740"/>
                  <a:ext cx="2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67" name="Rectangle 386"/>
                <p:cNvSpPr>
                  <a:spLocks noChangeArrowheads="1"/>
                </p:cNvSpPr>
                <p:nvPr/>
              </p:nvSpPr>
              <p:spPr bwMode="auto">
                <a:xfrm>
                  <a:off x="2130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68" name="Rectangle 387"/>
                <p:cNvSpPr>
                  <a:spLocks noChangeArrowheads="1"/>
                </p:cNvSpPr>
                <p:nvPr/>
              </p:nvSpPr>
              <p:spPr bwMode="auto">
                <a:xfrm>
                  <a:off x="2144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69" name="Rectangle 388"/>
                <p:cNvSpPr>
                  <a:spLocks noChangeArrowheads="1"/>
                </p:cNvSpPr>
                <p:nvPr/>
              </p:nvSpPr>
              <p:spPr bwMode="auto">
                <a:xfrm>
                  <a:off x="1736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70" name="Rectangle 389"/>
                <p:cNvSpPr>
                  <a:spLocks noChangeArrowheads="1"/>
                </p:cNvSpPr>
                <p:nvPr/>
              </p:nvSpPr>
              <p:spPr bwMode="auto">
                <a:xfrm>
                  <a:off x="1750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71" name="Rectangle 390"/>
                <p:cNvSpPr>
                  <a:spLocks noChangeArrowheads="1"/>
                </p:cNvSpPr>
                <p:nvPr/>
              </p:nvSpPr>
              <p:spPr bwMode="auto">
                <a:xfrm>
                  <a:off x="1764" y="740"/>
                  <a:ext cx="1" cy="3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72" name="Rectangle 391"/>
                <p:cNvSpPr>
                  <a:spLocks noChangeArrowheads="1"/>
                </p:cNvSpPr>
                <p:nvPr/>
              </p:nvSpPr>
              <p:spPr bwMode="auto">
                <a:xfrm>
                  <a:off x="1778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73" name="Rectangle 392"/>
                <p:cNvSpPr>
                  <a:spLocks noChangeArrowheads="1"/>
                </p:cNvSpPr>
                <p:nvPr/>
              </p:nvSpPr>
              <p:spPr bwMode="auto">
                <a:xfrm>
                  <a:off x="1791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74" name="Rectangle 393"/>
                <p:cNvSpPr>
                  <a:spLocks noChangeArrowheads="1"/>
                </p:cNvSpPr>
                <p:nvPr/>
              </p:nvSpPr>
              <p:spPr bwMode="auto">
                <a:xfrm>
                  <a:off x="1804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75" name="Rectangle 394"/>
                <p:cNvSpPr>
                  <a:spLocks noChangeArrowheads="1"/>
                </p:cNvSpPr>
                <p:nvPr/>
              </p:nvSpPr>
              <p:spPr bwMode="auto">
                <a:xfrm>
                  <a:off x="1818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76" name="Rectangle 395"/>
                <p:cNvSpPr>
                  <a:spLocks noChangeArrowheads="1"/>
                </p:cNvSpPr>
                <p:nvPr/>
              </p:nvSpPr>
              <p:spPr bwMode="auto">
                <a:xfrm>
                  <a:off x="1832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77" name="Rectangle 396"/>
                <p:cNvSpPr>
                  <a:spLocks noChangeArrowheads="1"/>
                </p:cNvSpPr>
                <p:nvPr/>
              </p:nvSpPr>
              <p:spPr bwMode="auto">
                <a:xfrm>
                  <a:off x="1846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78" name="Rectangle 397"/>
                <p:cNvSpPr>
                  <a:spLocks noChangeArrowheads="1"/>
                </p:cNvSpPr>
                <p:nvPr/>
              </p:nvSpPr>
              <p:spPr bwMode="auto">
                <a:xfrm>
                  <a:off x="1860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79" name="Rectangle 398"/>
                <p:cNvSpPr>
                  <a:spLocks noChangeArrowheads="1"/>
                </p:cNvSpPr>
                <p:nvPr/>
              </p:nvSpPr>
              <p:spPr bwMode="auto">
                <a:xfrm>
                  <a:off x="1874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80" name="Rectangle 399"/>
                <p:cNvSpPr>
                  <a:spLocks noChangeArrowheads="1"/>
                </p:cNvSpPr>
                <p:nvPr/>
              </p:nvSpPr>
              <p:spPr bwMode="auto">
                <a:xfrm>
                  <a:off x="1887" y="740"/>
                  <a:ext cx="2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81" name="Rectangle 400"/>
                <p:cNvSpPr>
                  <a:spLocks noChangeArrowheads="1"/>
                </p:cNvSpPr>
                <p:nvPr/>
              </p:nvSpPr>
              <p:spPr bwMode="auto">
                <a:xfrm>
                  <a:off x="1901" y="740"/>
                  <a:ext cx="2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82" name="Rectangle 401"/>
                <p:cNvSpPr>
                  <a:spLocks noChangeArrowheads="1"/>
                </p:cNvSpPr>
                <p:nvPr/>
              </p:nvSpPr>
              <p:spPr bwMode="auto">
                <a:xfrm>
                  <a:off x="1915" y="740"/>
                  <a:ext cx="2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83" name="Rectangle 402"/>
                <p:cNvSpPr>
                  <a:spLocks noChangeArrowheads="1"/>
                </p:cNvSpPr>
                <p:nvPr/>
              </p:nvSpPr>
              <p:spPr bwMode="auto">
                <a:xfrm>
                  <a:off x="1929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84" name="Rectangle 403"/>
                <p:cNvSpPr>
                  <a:spLocks noChangeArrowheads="1"/>
                </p:cNvSpPr>
                <p:nvPr/>
              </p:nvSpPr>
              <p:spPr bwMode="auto">
                <a:xfrm>
                  <a:off x="1943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85" name="Rectangle 404"/>
                <p:cNvSpPr>
                  <a:spLocks noChangeArrowheads="1"/>
                </p:cNvSpPr>
                <p:nvPr/>
              </p:nvSpPr>
              <p:spPr bwMode="auto">
                <a:xfrm>
                  <a:off x="1957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86" name="Rectangle 405"/>
                <p:cNvSpPr>
                  <a:spLocks noChangeArrowheads="1"/>
                </p:cNvSpPr>
                <p:nvPr/>
              </p:nvSpPr>
              <p:spPr bwMode="auto">
                <a:xfrm>
                  <a:off x="1971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</p:grpSp>
          <p:sp>
            <p:nvSpPr>
              <p:cNvPr id="456" name="Rectangle 407"/>
              <p:cNvSpPr>
                <a:spLocks noChangeArrowheads="1"/>
              </p:cNvSpPr>
              <p:nvPr/>
            </p:nvSpPr>
            <p:spPr bwMode="auto">
              <a:xfrm>
                <a:off x="1985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57" name="Rectangle 408"/>
              <p:cNvSpPr>
                <a:spLocks noChangeArrowheads="1"/>
              </p:cNvSpPr>
              <p:nvPr/>
            </p:nvSpPr>
            <p:spPr bwMode="auto">
              <a:xfrm>
                <a:off x="1999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58" name="Rectangle 409"/>
              <p:cNvSpPr>
                <a:spLocks noChangeArrowheads="1"/>
              </p:cNvSpPr>
              <p:nvPr/>
            </p:nvSpPr>
            <p:spPr bwMode="auto">
              <a:xfrm>
                <a:off x="2013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59" name="Rectangle 410"/>
              <p:cNvSpPr>
                <a:spLocks noChangeArrowheads="1"/>
              </p:cNvSpPr>
              <p:nvPr/>
            </p:nvSpPr>
            <p:spPr bwMode="auto">
              <a:xfrm>
                <a:off x="2027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60" name="Rectangle 411"/>
              <p:cNvSpPr>
                <a:spLocks noChangeArrowheads="1"/>
              </p:cNvSpPr>
              <p:nvPr/>
            </p:nvSpPr>
            <p:spPr bwMode="auto">
              <a:xfrm>
                <a:off x="2040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61" name="Rectangle 412"/>
              <p:cNvSpPr>
                <a:spLocks noChangeArrowheads="1"/>
              </p:cNvSpPr>
              <p:nvPr/>
            </p:nvSpPr>
            <p:spPr bwMode="auto">
              <a:xfrm>
                <a:off x="2054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62" name="Rectangle 413"/>
              <p:cNvSpPr>
                <a:spLocks noChangeArrowheads="1"/>
              </p:cNvSpPr>
              <p:nvPr/>
            </p:nvSpPr>
            <p:spPr bwMode="auto">
              <a:xfrm>
                <a:off x="2068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63" name="Rectangle 414"/>
              <p:cNvSpPr>
                <a:spLocks noChangeArrowheads="1"/>
              </p:cNvSpPr>
              <p:nvPr/>
            </p:nvSpPr>
            <p:spPr bwMode="auto">
              <a:xfrm>
                <a:off x="2082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64" name="Rectangle 415"/>
              <p:cNvSpPr>
                <a:spLocks noChangeArrowheads="1"/>
              </p:cNvSpPr>
              <p:nvPr/>
            </p:nvSpPr>
            <p:spPr bwMode="auto">
              <a:xfrm>
                <a:off x="2096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65" name="Rectangle 416"/>
              <p:cNvSpPr>
                <a:spLocks noChangeArrowheads="1"/>
              </p:cNvSpPr>
              <p:nvPr/>
            </p:nvSpPr>
            <p:spPr bwMode="auto">
              <a:xfrm>
                <a:off x="2110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66" name="Rectangle 417"/>
              <p:cNvSpPr>
                <a:spLocks noChangeArrowheads="1"/>
              </p:cNvSpPr>
              <p:nvPr/>
            </p:nvSpPr>
            <p:spPr bwMode="auto">
              <a:xfrm>
                <a:off x="2124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67" name="Rectangle 418"/>
              <p:cNvSpPr>
                <a:spLocks noChangeArrowheads="1"/>
              </p:cNvSpPr>
              <p:nvPr/>
            </p:nvSpPr>
            <p:spPr bwMode="auto">
              <a:xfrm>
                <a:off x="2138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68" name="Freeform 419"/>
              <p:cNvSpPr>
                <a:spLocks/>
              </p:cNvSpPr>
              <p:nvPr/>
            </p:nvSpPr>
            <p:spPr bwMode="auto">
              <a:xfrm>
                <a:off x="410" y="1604"/>
                <a:ext cx="461" cy="202"/>
              </a:xfrm>
              <a:custGeom>
                <a:avLst/>
                <a:gdLst>
                  <a:gd name="T0" fmla="*/ 356 w 365"/>
                  <a:gd name="T1" fmla="*/ 159 h 160"/>
                  <a:gd name="T2" fmla="*/ 353 w 365"/>
                  <a:gd name="T3" fmla="*/ 158 h 160"/>
                  <a:gd name="T4" fmla="*/ 306 w 365"/>
                  <a:gd name="T5" fmla="*/ 114 h 160"/>
                  <a:gd name="T6" fmla="*/ 276 w 365"/>
                  <a:gd name="T7" fmla="*/ 92 h 160"/>
                  <a:gd name="T8" fmla="*/ 241 w 365"/>
                  <a:gd name="T9" fmla="*/ 78 h 160"/>
                  <a:gd name="T10" fmla="*/ 0 w 365"/>
                  <a:gd name="T11" fmla="*/ 13 h 160"/>
                  <a:gd name="T12" fmla="*/ 3 w 365"/>
                  <a:gd name="T13" fmla="*/ 0 h 160"/>
                  <a:gd name="T14" fmla="*/ 245 w 365"/>
                  <a:gd name="T15" fmla="*/ 65 h 160"/>
                  <a:gd name="T16" fmla="*/ 282 w 365"/>
                  <a:gd name="T17" fmla="*/ 80 h 160"/>
                  <a:gd name="T18" fmla="*/ 315 w 365"/>
                  <a:gd name="T19" fmla="*/ 104 h 160"/>
                  <a:gd name="T20" fmla="*/ 362 w 365"/>
                  <a:gd name="T21" fmla="*/ 148 h 160"/>
                  <a:gd name="T22" fmla="*/ 362 w 365"/>
                  <a:gd name="T23" fmla="*/ 158 h 160"/>
                  <a:gd name="T24" fmla="*/ 356 w 365"/>
                  <a:gd name="T25" fmla="*/ 159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5" h="160">
                    <a:moveTo>
                      <a:pt x="356" y="159"/>
                    </a:moveTo>
                    <a:cubicBezTo>
                      <a:pt x="355" y="159"/>
                      <a:pt x="354" y="159"/>
                      <a:pt x="353" y="158"/>
                    </a:cubicBezTo>
                    <a:cubicBezTo>
                      <a:pt x="306" y="114"/>
                      <a:pt x="306" y="114"/>
                      <a:pt x="306" y="114"/>
                    </a:cubicBezTo>
                    <a:cubicBezTo>
                      <a:pt x="297" y="105"/>
                      <a:pt x="287" y="98"/>
                      <a:pt x="276" y="92"/>
                    </a:cubicBezTo>
                    <a:cubicBezTo>
                      <a:pt x="265" y="86"/>
                      <a:pt x="253" y="81"/>
                      <a:pt x="241" y="78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45" y="65"/>
                      <a:pt x="245" y="65"/>
                      <a:pt x="245" y="65"/>
                    </a:cubicBezTo>
                    <a:cubicBezTo>
                      <a:pt x="258" y="68"/>
                      <a:pt x="271" y="73"/>
                      <a:pt x="282" y="80"/>
                    </a:cubicBezTo>
                    <a:cubicBezTo>
                      <a:pt x="294" y="86"/>
                      <a:pt x="305" y="94"/>
                      <a:pt x="315" y="104"/>
                    </a:cubicBezTo>
                    <a:cubicBezTo>
                      <a:pt x="362" y="148"/>
                      <a:pt x="362" y="148"/>
                      <a:pt x="362" y="148"/>
                    </a:cubicBezTo>
                    <a:cubicBezTo>
                      <a:pt x="365" y="151"/>
                      <a:pt x="365" y="155"/>
                      <a:pt x="362" y="158"/>
                    </a:cubicBezTo>
                    <a:cubicBezTo>
                      <a:pt x="361" y="159"/>
                      <a:pt x="358" y="160"/>
                      <a:pt x="356" y="159"/>
                    </a:cubicBezTo>
                    <a:close/>
                  </a:path>
                </a:pathLst>
              </a:custGeom>
              <a:solidFill>
                <a:srgbClr val="5066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69" name="Freeform 420"/>
              <p:cNvSpPr>
                <a:spLocks/>
              </p:cNvSpPr>
              <p:nvPr/>
            </p:nvSpPr>
            <p:spPr bwMode="auto">
              <a:xfrm>
                <a:off x="377" y="1638"/>
                <a:ext cx="494" cy="105"/>
              </a:xfrm>
              <a:custGeom>
                <a:avLst/>
                <a:gdLst>
                  <a:gd name="T0" fmla="*/ 6 w 391"/>
                  <a:gd name="T1" fmla="*/ 32 h 83"/>
                  <a:gd name="T2" fmla="*/ 9 w 391"/>
                  <a:gd name="T3" fmla="*/ 32 h 83"/>
                  <a:gd name="T4" fmla="*/ 72 w 391"/>
                  <a:gd name="T5" fmla="*/ 17 h 83"/>
                  <a:gd name="T6" fmla="*/ 109 w 391"/>
                  <a:gd name="T7" fmla="*/ 13 h 83"/>
                  <a:gd name="T8" fmla="*/ 146 w 391"/>
                  <a:gd name="T9" fmla="*/ 18 h 83"/>
                  <a:gd name="T10" fmla="*/ 388 w 391"/>
                  <a:gd name="T11" fmla="*/ 83 h 83"/>
                  <a:gd name="T12" fmla="*/ 391 w 391"/>
                  <a:gd name="T13" fmla="*/ 70 h 83"/>
                  <a:gd name="T14" fmla="*/ 149 w 391"/>
                  <a:gd name="T15" fmla="*/ 5 h 83"/>
                  <a:gd name="T16" fmla="*/ 109 w 391"/>
                  <a:gd name="T17" fmla="*/ 0 h 83"/>
                  <a:gd name="T18" fmla="*/ 69 w 391"/>
                  <a:gd name="T19" fmla="*/ 4 h 83"/>
                  <a:gd name="T20" fmla="*/ 6 w 391"/>
                  <a:gd name="T21" fmla="*/ 19 h 83"/>
                  <a:gd name="T22" fmla="*/ 1 w 391"/>
                  <a:gd name="T23" fmla="*/ 27 h 83"/>
                  <a:gd name="T24" fmla="*/ 6 w 391"/>
                  <a:gd name="T25" fmla="*/ 32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1" h="83">
                    <a:moveTo>
                      <a:pt x="6" y="32"/>
                    </a:moveTo>
                    <a:cubicBezTo>
                      <a:pt x="7" y="32"/>
                      <a:pt x="8" y="32"/>
                      <a:pt x="9" y="32"/>
                    </a:cubicBezTo>
                    <a:cubicBezTo>
                      <a:pt x="72" y="17"/>
                      <a:pt x="72" y="17"/>
                      <a:pt x="72" y="17"/>
                    </a:cubicBezTo>
                    <a:cubicBezTo>
                      <a:pt x="84" y="14"/>
                      <a:pt x="97" y="13"/>
                      <a:pt x="109" y="13"/>
                    </a:cubicBezTo>
                    <a:cubicBezTo>
                      <a:pt x="122" y="13"/>
                      <a:pt x="134" y="15"/>
                      <a:pt x="146" y="18"/>
                    </a:cubicBezTo>
                    <a:cubicBezTo>
                      <a:pt x="388" y="83"/>
                      <a:pt x="388" y="83"/>
                      <a:pt x="388" y="83"/>
                    </a:cubicBezTo>
                    <a:cubicBezTo>
                      <a:pt x="391" y="70"/>
                      <a:pt x="391" y="70"/>
                      <a:pt x="391" y="70"/>
                    </a:cubicBezTo>
                    <a:cubicBezTo>
                      <a:pt x="149" y="5"/>
                      <a:pt x="149" y="5"/>
                      <a:pt x="149" y="5"/>
                    </a:cubicBezTo>
                    <a:cubicBezTo>
                      <a:pt x="136" y="2"/>
                      <a:pt x="123" y="0"/>
                      <a:pt x="109" y="0"/>
                    </a:cubicBezTo>
                    <a:cubicBezTo>
                      <a:pt x="96" y="0"/>
                      <a:pt x="82" y="1"/>
                      <a:pt x="69" y="4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3" y="20"/>
                      <a:pt x="0" y="24"/>
                      <a:pt x="1" y="27"/>
                    </a:cubicBezTo>
                    <a:cubicBezTo>
                      <a:pt x="2" y="30"/>
                      <a:pt x="4" y="32"/>
                      <a:pt x="6" y="32"/>
                    </a:cubicBezTo>
                    <a:close/>
                  </a:path>
                </a:pathLst>
              </a:custGeom>
              <a:solidFill>
                <a:srgbClr val="5066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70" name="Freeform 421"/>
              <p:cNvSpPr>
                <a:spLocks/>
              </p:cNvSpPr>
              <p:nvPr/>
            </p:nvSpPr>
            <p:spPr bwMode="auto">
              <a:xfrm>
                <a:off x="601" y="1634"/>
                <a:ext cx="82" cy="55"/>
              </a:xfrm>
              <a:custGeom>
                <a:avLst/>
                <a:gdLst>
                  <a:gd name="T0" fmla="*/ 13 w 65"/>
                  <a:gd name="T1" fmla="*/ 30 h 43"/>
                  <a:gd name="T2" fmla="*/ 13 w 65"/>
                  <a:gd name="T3" fmla="*/ 30 h 43"/>
                  <a:gd name="T4" fmla="*/ 35 w 65"/>
                  <a:gd name="T5" fmla="*/ 18 h 43"/>
                  <a:gd name="T6" fmla="*/ 48 w 65"/>
                  <a:gd name="T7" fmla="*/ 40 h 43"/>
                  <a:gd name="T8" fmla="*/ 61 w 65"/>
                  <a:gd name="T9" fmla="*/ 43 h 43"/>
                  <a:gd name="T10" fmla="*/ 38 w 65"/>
                  <a:gd name="T11" fmla="*/ 5 h 43"/>
                  <a:gd name="T12" fmla="*/ 0 w 65"/>
                  <a:gd name="T13" fmla="*/ 27 h 43"/>
                  <a:gd name="T14" fmla="*/ 13 w 65"/>
                  <a:gd name="T15" fmla="*/ 3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5" h="43">
                    <a:moveTo>
                      <a:pt x="13" y="30"/>
                    </a:moveTo>
                    <a:cubicBezTo>
                      <a:pt x="13" y="30"/>
                      <a:pt x="13" y="30"/>
                      <a:pt x="13" y="30"/>
                    </a:cubicBezTo>
                    <a:cubicBezTo>
                      <a:pt x="16" y="21"/>
                      <a:pt x="25" y="15"/>
                      <a:pt x="35" y="18"/>
                    </a:cubicBezTo>
                    <a:cubicBezTo>
                      <a:pt x="44" y="20"/>
                      <a:pt x="50" y="30"/>
                      <a:pt x="48" y="40"/>
                    </a:cubicBezTo>
                    <a:cubicBezTo>
                      <a:pt x="61" y="43"/>
                      <a:pt x="61" y="43"/>
                      <a:pt x="61" y="43"/>
                    </a:cubicBezTo>
                    <a:cubicBezTo>
                      <a:pt x="65" y="26"/>
                      <a:pt x="55" y="9"/>
                      <a:pt x="38" y="5"/>
                    </a:cubicBezTo>
                    <a:cubicBezTo>
                      <a:pt x="22" y="0"/>
                      <a:pt x="5" y="10"/>
                      <a:pt x="0" y="27"/>
                    </a:cubicBez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2036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71" name="Freeform 422"/>
              <p:cNvSpPr>
                <a:spLocks/>
              </p:cNvSpPr>
              <p:nvPr/>
            </p:nvSpPr>
            <p:spPr bwMode="auto">
              <a:xfrm>
                <a:off x="415" y="1560"/>
                <a:ext cx="199" cy="162"/>
              </a:xfrm>
              <a:custGeom>
                <a:avLst/>
                <a:gdLst>
                  <a:gd name="T0" fmla="*/ 142 w 158"/>
                  <a:gd name="T1" fmla="*/ 106 h 128"/>
                  <a:gd name="T2" fmla="*/ 110 w 158"/>
                  <a:gd name="T3" fmla="*/ 125 h 128"/>
                  <a:gd name="T4" fmla="*/ 22 w 158"/>
                  <a:gd name="T5" fmla="*/ 101 h 128"/>
                  <a:gd name="T6" fmla="*/ 4 w 158"/>
                  <a:gd name="T7" fmla="*/ 70 h 128"/>
                  <a:gd name="T8" fmla="*/ 17 w 158"/>
                  <a:gd name="T9" fmla="*/ 23 h 128"/>
                  <a:gd name="T10" fmla="*/ 48 w 158"/>
                  <a:gd name="T11" fmla="*/ 4 h 128"/>
                  <a:gd name="T12" fmla="*/ 136 w 158"/>
                  <a:gd name="T13" fmla="*/ 27 h 128"/>
                  <a:gd name="T14" fmla="*/ 154 w 158"/>
                  <a:gd name="T15" fmla="*/ 59 h 128"/>
                  <a:gd name="T16" fmla="*/ 142 w 158"/>
                  <a:gd name="T17" fmla="*/ 106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8" h="128">
                    <a:moveTo>
                      <a:pt x="142" y="106"/>
                    </a:moveTo>
                    <a:cubicBezTo>
                      <a:pt x="138" y="120"/>
                      <a:pt x="124" y="128"/>
                      <a:pt x="110" y="125"/>
                    </a:cubicBezTo>
                    <a:cubicBezTo>
                      <a:pt x="22" y="101"/>
                      <a:pt x="22" y="101"/>
                      <a:pt x="22" y="101"/>
                    </a:cubicBezTo>
                    <a:cubicBezTo>
                      <a:pt x="9" y="98"/>
                      <a:pt x="0" y="83"/>
                      <a:pt x="4" y="70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20" y="9"/>
                      <a:pt x="35" y="0"/>
                      <a:pt x="48" y="4"/>
                    </a:cubicBezTo>
                    <a:cubicBezTo>
                      <a:pt x="136" y="27"/>
                      <a:pt x="136" y="27"/>
                      <a:pt x="136" y="27"/>
                    </a:cubicBezTo>
                    <a:cubicBezTo>
                      <a:pt x="150" y="31"/>
                      <a:pt x="158" y="45"/>
                      <a:pt x="154" y="59"/>
                    </a:cubicBezTo>
                    <a:lnTo>
                      <a:pt x="142" y="106"/>
                    </a:lnTo>
                    <a:close/>
                  </a:path>
                </a:pathLst>
              </a:custGeom>
              <a:solidFill>
                <a:srgbClr val="E1EF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72" name="Freeform 423"/>
              <p:cNvSpPr>
                <a:spLocks/>
              </p:cNvSpPr>
              <p:nvPr/>
            </p:nvSpPr>
            <p:spPr bwMode="auto">
              <a:xfrm>
                <a:off x="493" y="1579"/>
                <a:ext cx="121" cy="143"/>
              </a:xfrm>
              <a:custGeom>
                <a:avLst/>
                <a:gdLst>
                  <a:gd name="T0" fmla="*/ 74 w 96"/>
                  <a:gd name="T1" fmla="*/ 12 h 113"/>
                  <a:gd name="T2" fmla="*/ 26 w 96"/>
                  <a:gd name="T3" fmla="*/ 0 h 113"/>
                  <a:gd name="T4" fmla="*/ 0 w 96"/>
                  <a:gd name="T5" fmla="*/ 97 h 113"/>
                  <a:gd name="T6" fmla="*/ 48 w 96"/>
                  <a:gd name="T7" fmla="*/ 110 h 113"/>
                  <a:gd name="T8" fmla="*/ 80 w 96"/>
                  <a:gd name="T9" fmla="*/ 91 h 113"/>
                  <a:gd name="T10" fmla="*/ 92 w 96"/>
                  <a:gd name="T11" fmla="*/ 44 h 113"/>
                  <a:gd name="T12" fmla="*/ 74 w 96"/>
                  <a:gd name="T13" fmla="*/ 1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113">
                    <a:moveTo>
                      <a:pt x="74" y="12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48" y="110"/>
                      <a:pt x="48" y="110"/>
                      <a:pt x="48" y="110"/>
                    </a:cubicBezTo>
                    <a:cubicBezTo>
                      <a:pt x="62" y="113"/>
                      <a:pt x="76" y="105"/>
                      <a:pt x="80" y="91"/>
                    </a:cubicBezTo>
                    <a:cubicBezTo>
                      <a:pt x="92" y="44"/>
                      <a:pt x="92" y="44"/>
                      <a:pt x="92" y="44"/>
                    </a:cubicBezTo>
                    <a:cubicBezTo>
                      <a:pt x="96" y="30"/>
                      <a:pt x="88" y="16"/>
                      <a:pt x="74" y="12"/>
                    </a:cubicBezTo>
                    <a:close/>
                  </a:path>
                </a:pathLst>
              </a:custGeom>
              <a:solidFill>
                <a:srgbClr val="CEE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73" name="Freeform 424"/>
              <p:cNvSpPr>
                <a:spLocks/>
              </p:cNvSpPr>
              <p:nvPr/>
            </p:nvSpPr>
            <p:spPr bwMode="auto">
              <a:xfrm>
                <a:off x="665" y="1627"/>
                <a:ext cx="200" cy="162"/>
              </a:xfrm>
              <a:custGeom>
                <a:avLst/>
                <a:gdLst>
                  <a:gd name="T0" fmla="*/ 141 w 158"/>
                  <a:gd name="T1" fmla="*/ 106 h 128"/>
                  <a:gd name="T2" fmla="*/ 110 w 158"/>
                  <a:gd name="T3" fmla="*/ 124 h 128"/>
                  <a:gd name="T4" fmla="*/ 22 w 158"/>
                  <a:gd name="T5" fmla="*/ 101 h 128"/>
                  <a:gd name="T6" fmla="*/ 4 w 158"/>
                  <a:gd name="T7" fmla="*/ 69 h 128"/>
                  <a:gd name="T8" fmla="*/ 16 w 158"/>
                  <a:gd name="T9" fmla="*/ 22 h 128"/>
                  <a:gd name="T10" fmla="*/ 48 w 158"/>
                  <a:gd name="T11" fmla="*/ 4 h 128"/>
                  <a:gd name="T12" fmla="*/ 136 w 158"/>
                  <a:gd name="T13" fmla="*/ 27 h 128"/>
                  <a:gd name="T14" fmla="*/ 154 w 158"/>
                  <a:gd name="T15" fmla="*/ 59 h 128"/>
                  <a:gd name="T16" fmla="*/ 141 w 158"/>
                  <a:gd name="T17" fmla="*/ 106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8" h="128">
                    <a:moveTo>
                      <a:pt x="141" y="106"/>
                    </a:moveTo>
                    <a:cubicBezTo>
                      <a:pt x="138" y="120"/>
                      <a:pt x="123" y="128"/>
                      <a:pt x="110" y="124"/>
                    </a:cubicBezTo>
                    <a:cubicBezTo>
                      <a:pt x="22" y="101"/>
                      <a:pt x="22" y="101"/>
                      <a:pt x="22" y="101"/>
                    </a:cubicBezTo>
                    <a:cubicBezTo>
                      <a:pt x="8" y="97"/>
                      <a:pt x="0" y="83"/>
                      <a:pt x="4" y="69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20" y="9"/>
                      <a:pt x="34" y="0"/>
                      <a:pt x="48" y="4"/>
                    </a:cubicBezTo>
                    <a:cubicBezTo>
                      <a:pt x="136" y="27"/>
                      <a:pt x="136" y="27"/>
                      <a:pt x="136" y="27"/>
                    </a:cubicBezTo>
                    <a:cubicBezTo>
                      <a:pt x="149" y="31"/>
                      <a:pt x="158" y="45"/>
                      <a:pt x="154" y="59"/>
                    </a:cubicBezTo>
                    <a:lnTo>
                      <a:pt x="141" y="106"/>
                    </a:lnTo>
                    <a:close/>
                  </a:path>
                </a:pathLst>
              </a:custGeom>
              <a:solidFill>
                <a:srgbClr val="E1EF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74" name="Freeform 425"/>
              <p:cNvSpPr>
                <a:spLocks/>
              </p:cNvSpPr>
              <p:nvPr/>
            </p:nvSpPr>
            <p:spPr bwMode="auto">
              <a:xfrm>
                <a:off x="742" y="1645"/>
                <a:ext cx="123" cy="144"/>
              </a:xfrm>
              <a:custGeom>
                <a:avLst/>
                <a:gdLst>
                  <a:gd name="T0" fmla="*/ 75 w 97"/>
                  <a:gd name="T1" fmla="*/ 13 h 114"/>
                  <a:gd name="T2" fmla="*/ 26 w 97"/>
                  <a:gd name="T3" fmla="*/ 0 h 114"/>
                  <a:gd name="T4" fmla="*/ 0 w 97"/>
                  <a:gd name="T5" fmla="*/ 98 h 114"/>
                  <a:gd name="T6" fmla="*/ 49 w 97"/>
                  <a:gd name="T7" fmla="*/ 110 h 114"/>
                  <a:gd name="T8" fmla="*/ 80 w 97"/>
                  <a:gd name="T9" fmla="*/ 92 h 114"/>
                  <a:gd name="T10" fmla="*/ 93 w 97"/>
                  <a:gd name="T11" fmla="*/ 45 h 114"/>
                  <a:gd name="T12" fmla="*/ 75 w 97"/>
                  <a:gd name="T13" fmla="*/ 1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4">
                    <a:moveTo>
                      <a:pt x="75" y="13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49" y="110"/>
                      <a:pt x="49" y="110"/>
                      <a:pt x="49" y="110"/>
                    </a:cubicBezTo>
                    <a:cubicBezTo>
                      <a:pt x="62" y="114"/>
                      <a:pt x="77" y="106"/>
                      <a:pt x="80" y="92"/>
                    </a:cubicBezTo>
                    <a:cubicBezTo>
                      <a:pt x="93" y="45"/>
                      <a:pt x="93" y="45"/>
                      <a:pt x="93" y="45"/>
                    </a:cubicBezTo>
                    <a:cubicBezTo>
                      <a:pt x="97" y="31"/>
                      <a:pt x="88" y="17"/>
                      <a:pt x="75" y="13"/>
                    </a:cubicBezTo>
                    <a:close/>
                  </a:path>
                </a:pathLst>
              </a:custGeom>
              <a:solidFill>
                <a:srgbClr val="CEE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75" name="Freeform 426"/>
              <p:cNvSpPr>
                <a:spLocks noEditPoints="1"/>
              </p:cNvSpPr>
              <p:nvPr/>
            </p:nvSpPr>
            <p:spPr bwMode="auto">
              <a:xfrm>
                <a:off x="396" y="1541"/>
                <a:ext cx="239" cy="201"/>
              </a:xfrm>
              <a:custGeom>
                <a:avLst/>
                <a:gdLst>
                  <a:gd name="T0" fmla="*/ 161 w 189"/>
                  <a:gd name="T1" fmla="*/ 31 h 159"/>
                  <a:gd name="T2" fmla="*/ 60 w 189"/>
                  <a:gd name="T3" fmla="*/ 5 h 159"/>
                  <a:gd name="T4" fmla="*/ 20 w 189"/>
                  <a:gd name="T5" fmla="*/ 28 h 159"/>
                  <a:gd name="T6" fmla="*/ 4 w 189"/>
                  <a:gd name="T7" fmla="*/ 87 h 159"/>
                  <a:gd name="T8" fmla="*/ 28 w 189"/>
                  <a:gd name="T9" fmla="*/ 128 h 159"/>
                  <a:gd name="T10" fmla="*/ 128 w 189"/>
                  <a:gd name="T11" fmla="*/ 154 h 159"/>
                  <a:gd name="T12" fmla="*/ 168 w 189"/>
                  <a:gd name="T13" fmla="*/ 131 h 159"/>
                  <a:gd name="T14" fmla="*/ 184 w 189"/>
                  <a:gd name="T15" fmla="*/ 72 h 159"/>
                  <a:gd name="T16" fmla="*/ 161 w 189"/>
                  <a:gd name="T17" fmla="*/ 31 h 159"/>
                  <a:gd name="T18" fmla="*/ 157 w 189"/>
                  <a:gd name="T19" fmla="*/ 121 h 159"/>
                  <a:gd name="T20" fmla="*/ 125 w 189"/>
                  <a:gd name="T21" fmla="*/ 140 h 159"/>
                  <a:gd name="T22" fmla="*/ 37 w 189"/>
                  <a:gd name="T23" fmla="*/ 116 h 159"/>
                  <a:gd name="T24" fmla="*/ 19 w 189"/>
                  <a:gd name="T25" fmla="*/ 85 h 159"/>
                  <a:gd name="T26" fmla="*/ 32 w 189"/>
                  <a:gd name="T27" fmla="*/ 38 h 159"/>
                  <a:gd name="T28" fmla="*/ 63 w 189"/>
                  <a:gd name="T29" fmla="*/ 19 h 159"/>
                  <a:gd name="T30" fmla="*/ 151 w 189"/>
                  <a:gd name="T31" fmla="*/ 42 h 159"/>
                  <a:gd name="T32" fmla="*/ 169 w 189"/>
                  <a:gd name="T33" fmla="*/ 74 h 159"/>
                  <a:gd name="T34" fmla="*/ 157 w 189"/>
                  <a:gd name="T35" fmla="*/ 121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9" h="159">
                    <a:moveTo>
                      <a:pt x="161" y="31"/>
                    </a:moveTo>
                    <a:cubicBezTo>
                      <a:pt x="60" y="5"/>
                      <a:pt x="60" y="5"/>
                      <a:pt x="60" y="5"/>
                    </a:cubicBezTo>
                    <a:cubicBezTo>
                      <a:pt x="43" y="0"/>
                      <a:pt x="25" y="10"/>
                      <a:pt x="20" y="28"/>
                    </a:cubicBezTo>
                    <a:cubicBezTo>
                      <a:pt x="4" y="87"/>
                      <a:pt x="4" y="87"/>
                      <a:pt x="4" y="87"/>
                    </a:cubicBezTo>
                    <a:cubicBezTo>
                      <a:pt x="0" y="105"/>
                      <a:pt x="10" y="123"/>
                      <a:pt x="28" y="128"/>
                    </a:cubicBezTo>
                    <a:cubicBezTo>
                      <a:pt x="128" y="154"/>
                      <a:pt x="128" y="154"/>
                      <a:pt x="128" y="154"/>
                    </a:cubicBezTo>
                    <a:cubicBezTo>
                      <a:pt x="145" y="159"/>
                      <a:pt x="163" y="148"/>
                      <a:pt x="168" y="131"/>
                    </a:cubicBezTo>
                    <a:cubicBezTo>
                      <a:pt x="184" y="72"/>
                      <a:pt x="184" y="72"/>
                      <a:pt x="184" y="72"/>
                    </a:cubicBezTo>
                    <a:cubicBezTo>
                      <a:pt x="189" y="54"/>
                      <a:pt x="178" y="36"/>
                      <a:pt x="161" y="31"/>
                    </a:cubicBezTo>
                    <a:close/>
                    <a:moveTo>
                      <a:pt x="157" y="121"/>
                    </a:moveTo>
                    <a:cubicBezTo>
                      <a:pt x="153" y="135"/>
                      <a:pt x="139" y="143"/>
                      <a:pt x="125" y="140"/>
                    </a:cubicBezTo>
                    <a:cubicBezTo>
                      <a:pt x="37" y="116"/>
                      <a:pt x="37" y="116"/>
                      <a:pt x="37" y="116"/>
                    </a:cubicBezTo>
                    <a:cubicBezTo>
                      <a:pt x="24" y="113"/>
                      <a:pt x="15" y="98"/>
                      <a:pt x="19" y="85"/>
                    </a:cubicBezTo>
                    <a:cubicBezTo>
                      <a:pt x="32" y="38"/>
                      <a:pt x="32" y="38"/>
                      <a:pt x="32" y="38"/>
                    </a:cubicBezTo>
                    <a:cubicBezTo>
                      <a:pt x="35" y="24"/>
                      <a:pt x="50" y="15"/>
                      <a:pt x="63" y="19"/>
                    </a:cubicBezTo>
                    <a:cubicBezTo>
                      <a:pt x="151" y="42"/>
                      <a:pt x="151" y="42"/>
                      <a:pt x="151" y="42"/>
                    </a:cubicBezTo>
                    <a:cubicBezTo>
                      <a:pt x="165" y="46"/>
                      <a:pt x="173" y="60"/>
                      <a:pt x="169" y="74"/>
                    </a:cubicBezTo>
                    <a:lnTo>
                      <a:pt x="157" y="121"/>
                    </a:lnTo>
                    <a:close/>
                  </a:path>
                </a:pathLst>
              </a:custGeom>
              <a:solidFill>
                <a:srgbClr val="2A44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76" name="Freeform 427"/>
              <p:cNvSpPr>
                <a:spLocks noEditPoints="1"/>
              </p:cNvSpPr>
              <p:nvPr/>
            </p:nvSpPr>
            <p:spPr bwMode="auto">
              <a:xfrm>
                <a:off x="645" y="1608"/>
                <a:ext cx="239" cy="201"/>
              </a:xfrm>
              <a:custGeom>
                <a:avLst/>
                <a:gdLst>
                  <a:gd name="T0" fmla="*/ 161 w 189"/>
                  <a:gd name="T1" fmla="*/ 31 h 159"/>
                  <a:gd name="T2" fmla="*/ 61 w 189"/>
                  <a:gd name="T3" fmla="*/ 4 h 159"/>
                  <a:gd name="T4" fmla="*/ 21 w 189"/>
                  <a:gd name="T5" fmla="*/ 28 h 159"/>
                  <a:gd name="T6" fmla="*/ 5 w 189"/>
                  <a:gd name="T7" fmla="*/ 87 h 159"/>
                  <a:gd name="T8" fmla="*/ 28 w 189"/>
                  <a:gd name="T9" fmla="*/ 127 h 159"/>
                  <a:gd name="T10" fmla="*/ 129 w 189"/>
                  <a:gd name="T11" fmla="*/ 154 h 159"/>
                  <a:gd name="T12" fmla="*/ 169 w 189"/>
                  <a:gd name="T13" fmla="*/ 131 h 159"/>
                  <a:gd name="T14" fmla="*/ 185 w 189"/>
                  <a:gd name="T15" fmla="*/ 71 h 159"/>
                  <a:gd name="T16" fmla="*/ 161 w 189"/>
                  <a:gd name="T17" fmla="*/ 31 h 159"/>
                  <a:gd name="T18" fmla="*/ 157 w 189"/>
                  <a:gd name="T19" fmla="*/ 121 h 159"/>
                  <a:gd name="T20" fmla="*/ 126 w 189"/>
                  <a:gd name="T21" fmla="*/ 139 h 159"/>
                  <a:gd name="T22" fmla="*/ 38 w 189"/>
                  <a:gd name="T23" fmla="*/ 116 h 159"/>
                  <a:gd name="T24" fmla="*/ 20 w 189"/>
                  <a:gd name="T25" fmla="*/ 84 h 159"/>
                  <a:gd name="T26" fmla="*/ 32 w 189"/>
                  <a:gd name="T27" fmla="*/ 37 h 159"/>
                  <a:gd name="T28" fmla="*/ 64 w 189"/>
                  <a:gd name="T29" fmla="*/ 19 h 159"/>
                  <a:gd name="T30" fmla="*/ 152 w 189"/>
                  <a:gd name="T31" fmla="*/ 42 h 159"/>
                  <a:gd name="T32" fmla="*/ 170 w 189"/>
                  <a:gd name="T33" fmla="*/ 74 h 159"/>
                  <a:gd name="T34" fmla="*/ 157 w 189"/>
                  <a:gd name="T35" fmla="*/ 121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9" h="159">
                    <a:moveTo>
                      <a:pt x="161" y="31"/>
                    </a:moveTo>
                    <a:cubicBezTo>
                      <a:pt x="61" y="4"/>
                      <a:pt x="61" y="4"/>
                      <a:pt x="61" y="4"/>
                    </a:cubicBezTo>
                    <a:cubicBezTo>
                      <a:pt x="44" y="0"/>
                      <a:pt x="26" y="10"/>
                      <a:pt x="21" y="28"/>
                    </a:cubicBezTo>
                    <a:cubicBezTo>
                      <a:pt x="5" y="87"/>
                      <a:pt x="5" y="87"/>
                      <a:pt x="5" y="87"/>
                    </a:cubicBezTo>
                    <a:cubicBezTo>
                      <a:pt x="0" y="104"/>
                      <a:pt x="11" y="123"/>
                      <a:pt x="28" y="127"/>
                    </a:cubicBezTo>
                    <a:cubicBezTo>
                      <a:pt x="129" y="154"/>
                      <a:pt x="129" y="154"/>
                      <a:pt x="129" y="154"/>
                    </a:cubicBezTo>
                    <a:cubicBezTo>
                      <a:pt x="146" y="159"/>
                      <a:pt x="164" y="148"/>
                      <a:pt x="169" y="131"/>
                    </a:cubicBezTo>
                    <a:cubicBezTo>
                      <a:pt x="185" y="71"/>
                      <a:pt x="185" y="71"/>
                      <a:pt x="185" y="71"/>
                    </a:cubicBezTo>
                    <a:cubicBezTo>
                      <a:pt x="189" y="54"/>
                      <a:pt x="179" y="36"/>
                      <a:pt x="161" y="31"/>
                    </a:cubicBezTo>
                    <a:close/>
                    <a:moveTo>
                      <a:pt x="157" y="121"/>
                    </a:moveTo>
                    <a:cubicBezTo>
                      <a:pt x="154" y="135"/>
                      <a:pt x="139" y="143"/>
                      <a:pt x="126" y="139"/>
                    </a:cubicBezTo>
                    <a:cubicBezTo>
                      <a:pt x="38" y="116"/>
                      <a:pt x="38" y="116"/>
                      <a:pt x="38" y="116"/>
                    </a:cubicBezTo>
                    <a:cubicBezTo>
                      <a:pt x="24" y="112"/>
                      <a:pt x="16" y="98"/>
                      <a:pt x="20" y="84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6" y="24"/>
                      <a:pt x="50" y="15"/>
                      <a:pt x="64" y="19"/>
                    </a:cubicBezTo>
                    <a:cubicBezTo>
                      <a:pt x="152" y="42"/>
                      <a:pt x="152" y="42"/>
                      <a:pt x="152" y="42"/>
                    </a:cubicBezTo>
                    <a:cubicBezTo>
                      <a:pt x="165" y="46"/>
                      <a:pt x="174" y="60"/>
                      <a:pt x="170" y="74"/>
                    </a:cubicBezTo>
                    <a:lnTo>
                      <a:pt x="157" y="121"/>
                    </a:lnTo>
                    <a:close/>
                  </a:path>
                </a:pathLst>
              </a:custGeom>
              <a:solidFill>
                <a:srgbClr val="2A44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77" name="Freeform 428"/>
              <p:cNvSpPr>
                <a:spLocks/>
              </p:cNvSpPr>
              <p:nvPr/>
            </p:nvSpPr>
            <p:spPr bwMode="auto">
              <a:xfrm>
                <a:off x="207" y="569"/>
                <a:ext cx="663" cy="594"/>
              </a:xfrm>
              <a:custGeom>
                <a:avLst/>
                <a:gdLst>
                  <a:gd name="T0" fmla="*/ 0 w 663"/>
                  <a:gd name="T1" fmla="*/ 341 h 594"/>
                  <a:gd name="T2" fmla="*/ 180 w 663"/>
                  <a:gd name="T3" fmla="*/ 0 h 594"/>
                  <a:gd name="T4" fmla="*/ 663 w 663"/>
                  <a:gd name="T5" fmla="*/ 253 h 594"/>
                  <a:gd name="T6" fmla="*/ 483 w 663"/>
                  <a:gd name="T7" fmla="*/ 594 h 594"/>
                  <a:gd name="T8" fmla="*/ 0 w 663"/>
                  <a:gd name="T9" fmla="*/ 341 h 5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3" h="594">
                    <a:moveTo>
                      <a:pt x="0" y="341"/>
                    </a:moveTo>
                    <a:lnTo>
                      <a:pt x="180" y="0"/>
                    </a:lnTo>
                    <a:lnTo>
                      <a:pt x="663" y="253"/>
                    </a:lnTo>
                    <a:lnTo>
                      <a:pt x="483" y="594"/>
                    </a:lnTo>
                    <a:lnTo>
                      <a:pt x="0" y="341"/>
                    </a:lnTo>
                    <a:close/>
                  </a:path>
                </a:pathLst>
              </a:custGeom>
              <a:solidFill>
                <a:srgbClr val="E0730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78" name="Freeform 429"/>
              <p:cNvSpPr>
                <a:spLocks/>
              </p:cNvSpPr>
              <p:nvPr/>
            </p:nvSpPr>
            <p:spPr bwMode="auto">
              <a:xfrm>
                <a:off x="199" y="910"/>
                <a:ext cx="491" cy="271"/>
              </a:xfrm>
              <a:custGeom>
                <a:avLst/>
                <a:gdLst>
                  <a:gd name="T0" fmla="*/ 8 w 491"/>
                  <a:gd name="T1" fmla="*/ 0 h 271"/>
                  <a:gd name="T2" fmla="*/ 0 w 491"/>
                  <a:gd name="T3" fmla="*/ 19 h 271"/>
                  <a:gd name="T4" fmla="*/ 482 w 491"/>
                  <a:gd name="T5" fmla="*/ 271 h 271"/>
                  <a:gd name="T6" fmla="*/ 491 w 491"/>
                  <a:gd name="T7" fmla="*/ 253 h 271"/>
                  <a:gd name="T8" fmla="*/ 8 w 491"/>
                  <a:gd name="T9" fmla="*/ 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1" h="271">
                    <a:moveTo>
                      <a:pt x="8" y="0"/>
                    </a:moveTo>
                    <a:lnTo>
                      <a:pt x="0" y="19"/>
                    </a:lnTo>
                    <a:lnTo>
                      <a:pt x="482" y="271"/>
                    </a:lnTo>
                    <a:lnTo>
                      <a:pt x="491" y="253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556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79" name="Freeform 430"/>
              <p:cNvSpPr>
                <a:spLocks/>
              </p:cNvSpPr>
              <p:nvPr/>
            </p:nvSpPr>
            <p:spPr bwMode="auto">
              <a:xfrm>
                <a:off x="238" y="595"/>
                <a:ext cx="601" cy="541"/>
              </a:xfrm>
              <a:custGeom>
                <a:avLst/>
                <a:gdLst>
                  <a:gd name="T0" fmla="*/ 3 w 601"/>
                  <a:gd name="T1" fmla="*/ 311 h 541"/>
                  <a:gd name="T2" fmla="*/ 6 w 601"/>
                  <a:gd name="T3" fmla="*/ 313 h 541"/>
                  <a:gd name="T4" fmla="*/ 165 w 601"/>
                  <a:gd name="T5" fmla="*/ 9 h 541"/>
                  <a:gd name="T6" fmla="*/ 594 w 601"/>
                  <a:gd name="T7" fmla="*/ 232 h 541"/>
                  <a:gd name="T8" fmla="*/ 436 w 601"/>
                  <a:gd name="T9" fmla="*/ 534 h 541"/>
                  <a:gd name="T10" fmla="*/ 5 w 601"/>
                  <a:gd name="T11" fmla="*/ 309 h 541"/>
                  <a:gd name="T12" fmla="*/ 3 w 601"/>
                  <a:gd name="T13" fmla="*/ 311 h 541"/>
                  <a:gd name="T14" fmla="*/ 6 w 601"/>
                  <a:gd name="T15" fmla="*/ 313 h 541"/>
                  <a:gd name="T16" fmla="*/ 3 w 601"/>
                  <a:gd name="T17" fmla="*/ 311 h 541"/>
                  <a:gd name="T18" fmla="*/ 2 w 601"/>
                  <a:gd name="T19" fmla="*/ 314 h 541"/>
                  <a:gd name="T20" fmla="*/ 438 w 601"/>
                  <a:gd name="T21" fmla="*/ 541 h 541"/>
                  <a:gd name="T22" fmla="*/ 601 w 601"/>
                  <a:gd name="T23" fmla="*/ 229 h 541"/>
                  <a:gd name="T24" fmla="*/ 163 w 601"/>
                  <a:gd name="T25" fmla="*/ 0 h 541"/>
                  <a:gd name="T26" fmla="*/ 0 w 601"/>
                  <a:gd name="T27" fmla="*/ 313 h 541"/>
                  <a:gd name="T28" fmla="*/ 2 w 601"/>
                  <a:gd name="T29" fmla="*/ 314 h 541"/>
                  <a:gd name="T30" fmla="*/ 3 w 601"/>
                  <a:gd name="T31" fmla="*/ 311 h 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1" h="541">
                    <a:moveTo>
                      <a:pt x="3" y="311"/>
                    </a:moveTo>
                    <a:lnTo>
                      <a:pt x="6" y="313"/>
                    </a:lnTo>
                    <a:lnTo>
                      <a:pt x="165" y="9"/>
                    </a:lnTo>
                    <a:lnTo>
                      <a:pt x="594" y="232"/>
                    </a:lnTo>
                    <a:lnTo>
                      <a:pt x="436" y="534"/>
                    </a:lnTo>
                    <a:lnTo>
                      <a:pt x="5" y="309"/>
                    </a:lnTo>
                    <a:lnTo>
                      <a:pt x="3" y="311"/>
                    </a:lnTo>
                    <a:lnTo>
                      <a:pt x="6" y="313"/>
                    </a:lnTo>
                    <a:lnTo>
                      <a:pt x="3" y="311"/>
                    </a:lnTo>
                    <a:lnTo>
                      <a:pt x="2" y="314"/>
                    </a:lnTo>
                    <a:lnTo>
                      <a:pt x="438" y="541"/>
                    </a:lnTo>
                    <a:lnTo>
                      <a:pt x="601" y="229"/>
                    </a:lnTo>
                    <a:lnTo>
                      <a:pt x="163" y="0"/>
                    </a:lnTo>
                    <a:lnTo>
                      <a:pt x="0" y="313"/>
                    </a:lnTo>
                    <a:lnTo>
                      <a:pt x="2" y="314"/>
                    </a:lnTo>
                    <a:lnTo>
                      <a:pt x="3" y="3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80" name="Freeform 431"/>
              <p:cNvSpPr>
                <a:spLocks/>
              </p:cNvSpPr>
              <p:nvPr/>
            </p:nvSpPr>
            <p:spPr bwMode="auto">
              <a:xfrm>
                <a:off x="580" y="823"/>
                <a:ext cx="119" cy="191"/>
              </a:xfrm>
              <a:custGeom>
                <a:avLst/>
                <a:gdLst>
                  <a:gd name="T0" fmla="*/ 119 w 119"/>
                  <a:gd name="T1" fmla="*/ 14 h 191"/>
                  <a:gd name="T2" fmla="*/ 27 w 119"/>
                  <a:gd name="T3" fmla="*/ 191 h 191"/>
                  <a:gd name="T4" fmla="*/ 0 w 119"/>
                  <a:gd name="T5" fmla="*/ 177 h 191"/>
                  <a:gd name="T6" fmla="*/ 94 w 119"/>
                  <a:gd name="T7" fmla="*/ 0 h 191"/>
                  <a:gd name="T8" fmla="*/ 119 w 119"/>
                  <a:gd name="T9" fmla="*/ 14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191">
                    <a:moveTo>
                      <a:pt x="119" y="14"/>
                    </a:moveTo>
                    <a:lnTo>
                      <a:pt x="27" y="191"/>
                    </a:lnTo>
                    <a:lnTo>
                      <a:pt x="0" y="177"/>
                    </a:lnTo>
                    <a:lnTo>
                      <a:pt x="94" y="0"/>
                    </a:lnTo>
                    <a:lnTo>
                      <a:pt x="119" y="14"/>
                    </a:lnTo>
                    <a:close/>
                  </a:path>
                </a:pathLst>
              </a:custGeom>
              <a:solidFill>
                <a:srgbClr val="F9ED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81" name="Freeform 432"/>
              <p:cNvSpPr>
                <a:spLocks/>
              </p:cNvSpPr>
              <p:nvPr/>
            </p:nvSpPr>
            <p:spPr bwMode="auto">
              <a:xfrm>
                <a:off x="623" y="844"/>
                <a:ext cx="119" cy="193"/>
              </a:xfrm>
              <a:custGeom>
                <a:avLst/>
                <a:gdLst>
                  <a:gd name="T0" fmla="*/ 119 w 119"/>
                  <a:gd name="T1" fmla="*/ 14 h 193"/>
                  <a:gd name="T2" fmla="*/ 26 w 119"/>
                  <a:gd name="T3" fmla="*/ 193 h 193"/>
                  <a:gd name="T4" fmla="*/ 0 w 119"/>
                  <a:gd name="T5" fmla="*/ 179 h 193"/>
                  <a:gd name="T6" fmla="*/ 93 w 119"/>
                  <a:gd name="T7" fmla="*/ 0 h 193"/>
                  <a:gd name="T8" fmla="*/ 119 w 119"/>
                  <a:gd name="T9" fmla="*/ 14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193">
                    <a:moveTo>
                      <a:pt x="119" y="14"/>
                    </a:moveTo>
                    <a:lnTo>
                      <a:pt x="26" y="193"/>
                    </a:lnTo>
                    <a:lnTo>
                      <a:pt x="0" y="179"/>
                    </a:lnTo>
                    <a:lnTo>
                      <a:pt x="93" y="0"/>
                    </a:lnTo>
                    <a:lnTo>
                      <a:pt x="119" y="14"/>
                    </a:lnTo>
                    <a:close/>
                  </a:path>
                </a:pathLst>
              </a:custGeom>
              <a:solidFill>
                <a:srgbClr val="F9ED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82" name="Freeform 433"/>
              <p:cNvSpPr>
                <a:spLocks/>
              </p:cNvSpPr>
              <p:nvPr/>
            </p:nvSpPr>
            <p:spPr bwMode="auto">
              <a:xfrm>
                <a:off x="595" y="552"/>
                <a:ext cx="540" cy="640"/>
              </a:xfrm>
              <a:custGeom>
                <a:avLst/>
                <a:gdLst>
                  <a:gd name="T0" fmla="*/ 0 w 540"/>
                  <a:gd name="T1" fmla="*/ 123 h 640"/>
                  <a:gd name="T2" fmla="*/ 366 w 540"/>
                  <a:gd name="T3" fmla="*/ 0 h 640"/>
                  <a:gd name="T4" fmla="*/ 540 w 540"/>
                  <a:gd name="T5" fmla="*/ 516 h 640"/>
                  <a:gd name="T6" fmla="*/ 175 w 540"/>
                  <a:gd name="T7" fmla="*/ 640 h 640"/>
                  <a:gd name="T8" fmla="*/ 0 w 540"/>
                  <a:gd name="T9" fmla="*/ 123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0" h="640">
                    <a:moveTo>
                      <a:pt x="0" y="123"/>
                    </a:moveTo>
                    <a:lnTo>
                      <a:pt x="366" y="0"/>
                    </a:lnTo>
                    <a:lnTo>
                      <a:pt x="540" y="516"/>
                    </a:lnTo>
                    <a:lnTo>
                      <a:pt x="175" y="640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60AA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83" name="Freeform 434"/>
              <p:cNvSpPr>
                <a:spLocks/>
              </p:cNvSpPr>
              <p:nvPr/>
            </p:nvSpPr>
            <p:spPr bwMode="auto">
              <a:xfrm>
                <a:off x="577" y="675"/>
                <a:ext cx="193" cy="523"/>
              </a:xfrm>
              <a:custGeom>
                <a:avLst/>
                <a:gdLst>
                  <a:gd name="T0" fmla="*/ 18 w 193"/>
                  <a:gd name="T1" fmla="*/ 0 h 523"/>
                  <a:gd name="T2" fmla="*/ 0 w 193"/>
                  <a:gd name="T3" fmla="*/ 8 h 523"/>
                  <a:gd name="T4" fmla="*/ 174 w 193"/>
                  <a:gd name="T5" fmla="*/ 523 h 523"/>
                  <a:gd name="T6" fmla="*/ 193 w 193"/>
                  <a:gd name="T7" fmla="*/ 517 h 523"/>
                  <a:gd name="T8" fmla="*/ 18 w 193"/>
                  <a:gd name="T9" fmla="*/ 0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523">
                    <a:moveTo>
                      <a:pt x="18" y="0"/>
                    </a:moveTo>
                    <a:lnTo>
                      <a:pt x="0" y="8"/>
                    </a:lnTo>
                    <a:lnTo>
                      <a:pt x="174" y="523"/>
                    </a:lnTo>
                    <a:lnTo>
                      <a:pt x="193" y="517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4483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84" name="Freeform 435"/>
              <p:cNvSpPr>
                <a:spLocks/>
              </p:cNvSpPr>
              <p:nvPr/>
            </p:nvSpPr>
            <p:spPr bwMode="auto">
              <a:xfrm>
                <a:off x="618" y="580"/>
                <a:ext cx="493" cy="583"/>
              </a:xfrm>
              <a:custGeom>
                <a:avLst/>
                <a:gdLst>
                  <a:gd name="T0" fmla="*/ 4 w 493"/>
                  <a:gd name="T1" fmla="*/ 117 h 583"/>
                  <a:gd name="T2" fmla="*/ 5 w 493"/>
                  <a:gd name="T3" fmla="*/ 119 h 583"/>
                  <a:gd name="T4" fmla="*/ 330 w 493"/>
                  <a:gd name="T5" fmla="*/ 8 h 583"/>
                  <a:gd name="T6" fmla="*/ 486 w 493"/>
                  <a:gd name="T7" fmla="*/ 465 h 583"/>
                  <a:gd name="T8" fmla="*/ 165 w 493"/>
                  <a:gd name="T9" fmla="*/ 575 h 583"/>
                  <a:gd name="T10" fmla="*/ 8 w 493"/>
                  <a:gd name="T11" fmla="*/ 115 h 583"/>
                  <a:gd name="T12" fmla="*/ 4 w 493"/>
                  <a:gd name="T13" fmla="*/ 117 h 583"/>
                  <a:gd name="T14" fmla="*/ 5 w 493"/>
                  <a:gd name="T15" fmla="*/ 119 h 583"/>
                  <a:gd name="T16" fmla="*/ 4 w 493"/>
                  <a:gd name="T17" fmla="*/ 117 h 583"/>
                  <a:gd name="T18" fmla="*/ 1 w 493"/>
                  <a:gd name="T19" fmla="*/ 117 h 583"/>
                  <a:gd name="T20" fmla="*/ 161 w 493"/>
                  <a:gd name="T21" fmla="*/ 583 h 583"/>
                  <a:gd name="T22" fmla="*/ 493 w 493"/>
                  <a:gd name="T23" fmla="*/ 469 h 583"/>
                  <a:gd name="T24" fmla="*/ 334 w 493"/>
                  <a:gd name="T25" fmla="*/ 0 h 583"/>
                  <a:gd name="T26" fmla="*/ 0 w 493"/>
                  <a:gd name="T27" fmla="*/ 114 h 583"/>
                  <a:gd name="T28" fmla="*/ 1 w 493"/>
                  <a:gd name="T29" fmla="*/ 117 h 583"/>
                  <a:gd name="T30" fmla="*/ 4 w 493"/>
                  <a:gd name="T31" fmla="*/ 117 h 5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3" h="583">
                    <a:moveTo>
                      <a:pt x="4" y="117"/>
                    </a:moveTo>
                    <a:lnTo>
                      <a:pt x="5" y="119"/>
                    </a:lnTo>
                    <a:lnTo>
                      <a:pt x="330" y="8"/>
                    </a:lnTo>
                    <a:lnTo>
                      <a:pt x="486" y="465"/>
                    </a:lnTo>
                    <a:lnTo>
                      <a:pt x="165" y="575"/>
                    </a:lnTo>
                    <a:lnTo>
                      <a:pt x="8" y="115"/>
                    </a:lnTo>
                    <a:lnTo>
                      <a:pt x="4" y="117"/>
                    </a:lnTo>
                    <a:lnTo>
                      <a:pt x="5" y="119"/>
                    </a:lnTo>
                    <a:lnTo>
                      <a:pt x="4" y="117"/>
                    </a:lnTo>
                    <a:lnTo>
                      <a:pt x="1" y="117"/>
                    </a:lnTo>
                    <a:lnTo>
                      <a:pt x="161" y="583"/>
                    </a:lnTo>
                    <a:lnTo>
                      <a:pt x="493" y="469"/>
                    </a:lnTo>
                    <a:lnTo>
                      <a:pt x="334" y="0"/>
                    </a:lnTo>
                    <a:lnTo>
                      <a:pt x="0" y="114"/>
                    </a:lnTo>
                    <a:lnTo>
                      <a:pt x="1" y="117"/>
                    </a:lnTo>
                    <a:lnTo>
                      <a:pt x="4" y="1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85" name="Freeform 436"/>
              <p:cNvSpPr>
                <a:spLocks/>
              </p:cNvSpPr>
              <p:nvPr/>
            </p:nvSpPr>
            <p:spPr bwMode="auto">
              <a:xfrm>
                <a:off x="803" y="934"/>
                <a:ext cx="200" cy="92"/>
              </a:xfrm>
              <a:custGeom>
                <a:avLst/>
                <a:gdLst>
                  <a:gd name="T0" fmla="*/ 200 w 200"/>
                  <a:gd name="T1" fmla="*/ 28 h 92"/>
                  <a:gd name="T2" fmla="*/ 10 w 200"/>
                  <a:gd name="T3" fmla="*/ 92 h 92"/>
                  <a:gd name="T4" fmla="*/ 0 w 200"/>
                  <a:gd name="T5" fmla="*/ 63 h 92"/>
                  <a:gd name="T6" fmla="*/ 189 w 200"/>
                  <a:gd name="T7" fmla="*/ 0 h 92"/>
                  <a:gd name="T8" fmla="*/ 200 w 200"/>
                  <a:gd name="T9" fmla="*/ 2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0" h="92">
                    <a:moveTo>
                      <a:pt x="200" y="28"/>
                    </a:moveTo>
                    <a:lnTo>
                      <a:pt x="10" y="92"/>
                    </a:lnTo>
                    <a:lnTo>
                      <a:pt x="0" y="63"/>
                    </a:lnTo>
                    <a:lnTo>
                      <a:pt x="189" y="0"/>
                    </a:lnTo>
                    <a:lnTo>
                      <a:pt x="200" y="28"/>
                    </a:lnTo>
                    <a:close/>
                  </a:path>
                </a:pathLst>
              </a:custGeom>
              <a:solidFill>
                <a:srgbClr val="70C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86" name="Freeform 437"/>
              <p:cNvSpPr>
                <a:spLocks/>
              </p:cNvSpPr>
              <p:nvPr/>
            </p:nvSpPr>
            <p:spPr bwMode="auto">
              <a:xfrm>
                <a:off x="818" y="978"/>
                <a:ext cx="200" cy="93"/>
              </a:xfrm>
              <a:custGeom>
                <a:avLst/>
                <a:gdLst>
                  <a:gd name="T0" fmla="*/ 200 w 200"/>
                  <a:gd name="T1" fmla="*/ 29 h 93"/>
                  <a:gd name="T2" fmla="*/ 10 w 200"/>
                  <a:gd name="T3" fmla="*/ 93 h 93"/>
                  <a:gd name="T4" fmla="*/ 0 w 200"/>
                  <a:gd name="T5" fmla="*/ 65 h 93"/>
                  <a:gd name="T6" fmla="*/ 190 w 200"/>
                  <a:gd name="T7" fmla="*/ 0 h 93"/>
                  <a:gd name="T8" fmla="*/ 200 w 200"/>
                  <a:gd name="T9" fmla="*/ 2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0" h="93">
                    <a:moveTo>
                      <a:pt x="200" y="29"/>
                    </a:moveTo>
                    <a:lnTo>
                      <a:pt x="10" y="93"/>
                    </a:lnTo>
                    <a:lnTo>
                      <a:pt x="0" y="65"/>
                    </a:lnTo>
                    <a:lnTo>
                      <a:pt x="190" y="0"/>
                    </a:lnTo>
                    <a:lnTo>
                      <a:pt x="200" y="29"/>
                    </a:lnTo>
                    <a:close/>
                  </a:path>
                </a:pathLst>
              </a:custGeom>
              <a:solidFill>
                <a:srgbClr val="70C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</p:grpSp>
      </p:grpSp>
      <p:sp>
        <p:nvSpPr>
          <p:cNvPr id="446" name="标题 1">
            <a:extLst>
              <a:ext uri="{FF2B5EF4-FFF2-40B4-BE49-F238E27FC236}">
                <a16:creationId xmlns:a16="http://schemas.microsoft.com/office/drawing/2014/main" id="{1C4B8EAC-FEC7-4D12-B1DB-D5ED128D3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74" y="2657929"/>
            <a:ext cx="4064389" cy="895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447" name="文本占位符 2">
            <a:extLst>
              <a:ext uri="{FF2B5EF4-FFF2-40B4-BE49-F238E27FC236}">
                <a16:creationId xmlns:a16="http://schemas.microsoft.com/office/drawing/2014/main" id="{2021FB49-9D98-4CB8-9B3F-677EB746A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7611" y="3553280"/>
            <a:ext cx="4064389" cy="101562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825">
                <a:solidFill>
                  <a:schemeClr val="tx1"/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3334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A9825E-1876-42AD-ABCF-E0E100F35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49" y="6240464"/>
            <a:ext cx="2182416" cy="206381"/>
          </a:xfrm>
          <a:prstGeom prst="rect">
            <a:avLst/>
          </a:prstGeo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D124F9DB-C87A-423F-9657-38C7A29014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444" y="2"/>
            <a:ext cx="8137922" cy="10286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2070191C-4093-409C-8FD5-7369A79637A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02444" y="1130300"/>
            <a:ext cx="8137922" cy="5006975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36196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userDrawn="1">
  <p:cSld name="仅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C7A1C-3684-4AAF-A408-C63B6CB641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444" y="2"/>
            <a:ext cx="8137922" cy="10286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86EA5F-D77D-4318-90E9-C04AA8ADC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51299" y="6240464"/>
            <a:ext cx="1041402" cy="206381"/>
          </a:xfrm>
          <a:prstGeom prst="rect">
            <a:avLst/>
          </a:prstGeom>
        </p:spPr>
        <p:txBody>
          <a:bodyPr/>
          <a:lstStyle/>
          <a:p>
            <a:fld id="{6489D9C7-5DC6-4263-87FF-7C99F6FB63C3}" type="datetime1">
              <a:rPr lang="zh-CN" altLang="en-US" smtClean="0"/>
              <a:pPr/>
              <a:t>2022/12/16</a:t>
            </a:fld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71151B-F790-4A9F-962F-B8718A956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49" y="6240464"/>
            <a:ext cx="2182416" cy="206381"/>
          </a:xfrm>
          <a:prstGeom prst="rect">
            <a:avLst/>
          </a:prstGeo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08537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728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" y="0"/>
            <a:ext cx="9144001" cy="3387830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-1" y="-6880"/>
            <a:ext cx="4170592" cy="4870980"/>
            <a:chOff x="-1961" y="-10190"/>
            <a:chExt cx="6579843" cy="5763621"/>
          </a:xfrm>
        </p:grpSpPr>
        <p:sp>
          <p:nvSpPr>
            <p:cNvPr id="7" name="任意多边形: 形状 463"/>
            <p:cNvSpPr/>
            <p:nvPr userDrawn="1"/>
          </p:nvSpPr>
          <p:spPr>
            <a:xfrm rot="16200000">
              <a:off x="535396" y="-289061"/>
              <a:ext cx="5753426" cy="6331547"/>
            </a:xfrm>
            <a:custGeom>
              <a:avLst/>
              <a:gdLst>
                <a:gd name="connsiteX0" fmla="*/ 5763621 w 5763621"/>
                <a:gd name="connsiteY0" fmla="*/ 0 h 5763621"/>
                <a:gd name="connsiteX1" fmla="*/ 5763621 w 5763621"/>
                <a:gd name="connsiteY1" fmla="*/ 5763621 h 5763621"/>
                <a:gd name="connsiteX2" fmla="*/ 0 w 5763621"/>
                <a:gd name="connsiteY2" fmla="*/ 0 h 5763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63621" h="5763621">
                  <a:moveTo>
                    <a:pt x="5763621" y="0"/>
                  </a:moveTo>
                  <a:lnTo>
                    <a:pt x="5763621" y="5763621"/>
                  </a:lnTo>
                  <a:cubicBezTo>
                    <a:pt x="2580461" y="5763621"/>
                    <a:pt x="0" y="318316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8" name="任意多边形: 形状 463"/>
            <p:cNvSpPr/>
            <p:nvPr userDrawn="1"/>
          </p:nvSpPr>
          <p:spPr>
            <a:xfrm rot="16200000">
              <a:off x="362885" y="-364844"/>
              <a:ext cx="5753427" cy="6483115"/>
            </a:xfrm>
            <a:custGeom>
              <a:avLst/>
              <a:gdLst>
                <a:gd name="connsiteX0" fmla="*/ 5763621 w 5763621"/>
                <a:gd name="connsiteY0" fmla="*/ 0 h 5763621"/>
                <a:gd name="connsiteX1" fmla="*/ 5763621 w 5763621"/>
                <a:gd name="connsiteY1" fmla="*/ 5763621 h 5763621"/>
                <a:gd name="connsiteX2" fmla="*/ 0 w 5763621"/>
                <a:gd name="connsiteY2" fmla="*/ 0 h 5763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63621" h="5763621">
                  <a:moveTo>
                    <a:pt x="5763621" y="0"/>
                  </a:moveTo>
                  <a:lnTo>
                    <a:pt x="5763621" y="5763621"/>
                  </a:lnTo>
                  <a:cubicBezTo>
                    <a:pt x="2580461" y="5763621"/>
                    <a:pt x="0" y="3183160"/>
                    <a:pt x="0" y="0"/>
                  </a:cubicBezTo>
                  <a:close/>
                </a:path>
              </a:pathLst>
            </a:custGeom>
            <a:solidFill>
              <a:srgbClr val="A8CA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9" name="任意多边形: 形状 463"/>
            <p:cNvSpPr/>
            <p:nvPr/>
          </p:nvSpPr>
          <p:spPr>
            <a:xfrm rot="16200000">
              <a:off x="-1961" y="-10190"/>
              <a:ext cx="5763621" cy="5763621"/>
            </a:xfrm>
            <a:custGeom>
              <a:avLst/>
              <a:gdLst>
                <a:gd name="connsiteX0" fmla="*/ 5763621 w 5763621"/>
                <a:gd name="connsiteY0" fmla="*/ 0 h 5763621"/>
                <a:gd name="connsiteX1" fmla="*/ 5763621 w 5763621"/>
                <a:gd name="connsiteY1" fmla="*/ 5763621 h 5763621"/>
                <a:gd name="connsiteX2" fmla="*/ 0 w 5763621"/>
                <a:gd name="connsiteY2" fmla="*/ 0 h 5763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63621" h="5763621">
                  <a:moveTo>
                    <a:pt x="5763621" y="0"/>
                  </a:moveTo>
                  <a:lnTo>
                    <a:pt x="5763621" y="5763621"/>
                  </a:lnTo>
                  <a:cubicBezTo>
                    <a:pt x="2580461" y="5763621"/>
                    <a:pt x="0" y="3183160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grpSp>
          <p:nvGrpSpPr>
            <p:cNvPr id="10" name="Group 4"/>
            <p:cNvGrpSpPr>
              <a:grpSpLocks noChangeAspect="1"/>
            </p:cNvGrpSpPr>
            <p:nvPr/>
          </p:nvGrpSpPr>
          <p:grpSpPr bwMode="auto">
            <a:xfrm>
              <a:off x="0" y="0"/>
              <a:ext cx="4695290" cy="4545453"/>
              <a:chOff x="0" y="-1"/>
              <a:chExt cx="3917" cy="3792"/>
            </a:xfrm>
          </p:grpSpPr>
          <p:grpSp>
            <p:nvGrpSpPr>
              <p:cNvPr id="11" name="Group 205"/>
              <p:cNvGrpSpPr>
                <a:grpSpLocks/>
              </p:cNvGrpSpPr>
              <p:nvPr/>
            </p:nvGrpSpPr>
            <p:grpSpPr bwMode="auto">
              <a:xfrm>
                <a:off x="0" y="-1"/>
                <a:ext cx="3917" cy="3792"/>
                <a:chOff x="0" y="-1"/>
                <a:chExt cx="3917" cy="3792"/>
              </a:xfrm>
            </p:grpSpPr>
            <p:sp>
              <p:nvSpPr>
                <p:cNvPr id="247" name="Freeform 5"/>
                <p:cNvSpPr>
                  <a:spLocks/>
                </p:cNvSpPr>
                <p:nvPr/>
              </p:nvSpPr>
              <p:spPr bwMode="auto">
                <a:xfrm>
                  <a:off x="0" y="-1"/>
                  <a:ext cx="3375" cy="3281"/>
                </a:xfrm>
                <a:custGeom>
                  <a:avLst/>
                  <a:gdLst>
                    <a:gd name="T0" fmla="*/ 0 w 2670"/>
                    <a:gd name="T1" fmla="*/ 2233 h 2596"/>
                    <a:gd name="T2" fmla="*/ 1030 w 2670"/>
                    <a:gd name="T3" fmla="*/ 2596 h 2596"/>
                    <a:gd name="T4" fmla="*/ 2670 w 2670"/>
                    <a:gd name="T5" fmla="*/ 956 h 2596"/>
                    <a:gd name="T6" fmla="*/ 2362 w 2670"/>
                    <a:gd name="T7" fmla="*/ 0 h 2596"/>
                    <a:gd name="T8" fmla="*/ 0 w 2670"/>
                    <a:gd name="T9" fmla="*/ 0 h 2596"/>
                    <a:gd name="T10" fmla="*/ 0 w 2670"/>
                    <a:gd name="T11" fmla="*/ 2233 h 25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70" h="2596">
                      <a:moveTo>
                        <a:pt x="0" y="2233"/>
                      </a:moveTo>
                      <a:cubicBezTo>
                        <a:pt x="282" y="2460"/>
                        <a:pt x="640" y="2596"/>
                        <a:pt x="1030" y="2596"/>
                      </a:cubicBezTo>
                      <a:cubicBezTo>
                        <a:pt x="1936" y="2596"/>
                        <a:pt x="2670" y="1862"/>
                        <a:pt x="2670" y="956"/>
                      </a:cubicBezTo>
                      <a:cubicBezTo>
                        <a:pt x="2670" y="599"/>
                        <a:pt x="2556" y="269"/>
                        <a:pt x="2362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233"/>
                        <a:pt x="0" y="2233"/>
                        <a:pt x="0" y="2233"/>
                      </a:cubicBezTo>
                    </a:path>
                  </a:pathLst>
                </a:custGeom>
                <a:solidFill>
                  <a:srgbClr val="A8CA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48" name="Freeform 6"/>
                <p:cNvSpPr>
                  <a:spLocks/>
                </p:cNvSpPr>
                <p:nvPr/>
              </p:nvSpPr>
              <p:spPr bwMode="auto">
                <a:xfrm>
                  <a:off x="2047" y="2079"/>
                  <a:ext cx="925" cy="907"/>
                </a:xfrm>
                <a:custGeom>
                  <a:avLst/>
                  <a:gdLst>
                    <a:gd name="T0" fmla="*/ 280 w 732"/>
                    <a:gd name="T1" fmla="*/ 692 h 717"/>
                    <a:gd name="T2" fmla="*/ 400 w 732"/>
                    <a:gd name="T3" fmla="*/ 685 h 717"/>
                    <a:gd name="T4" fmla="*/ 693 w 732"/>
                    <a:gd name="T5" fmla="*/ 417 h 717"/>
                    <a:gd name="T6" fmla="*/ 709 w 732"/>
                    <a:gd name="T7" fmla="*/ 299 h 717"/>
                    <a:gd name="T8" fmla="*/ 548 w 732"/>
                    <a:gd name="T9" fmla="*/ 42 h 717"/>
                    <a:gd name="T10" fmla="*/ 450 w 732"/>
                    <a:gd name="T11" fmla="*/ 29 h 717"/>
                    <a:gd name="T12" fmla="*/ 31 w 732"/>
                    <a:gd name="T13" fmla="*/ 412 h 717"/>
                    <a:gd name="T14" fmla="*/ 36 w 732"/>
                    <a:gd name="T15" fmla="*/ 511 h 717"/>
                    <a:gd name="T16" fmla="*/ 280 w 732"/>
                    <a:gd name="T17" fmla="*/ 692 h 7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32" h="717">
                      <a:moveTo>
                        <a:pt x="280" y="692"/>
                      </a:moveTo>
                      <a:cubicBezTo>
                        <a:pt x="314" y="717"/>
                        <a:pt x="368" y="714"/>
                        <a:pt x="400" y="685"/>
                      </a:cubicBezTo>
                      <a:cubicBezTo>
                        <a:pt x="693" y="417"/>
                        <a:pt x="693" y="417"/>
                        <a:pt x="693" y="417"/>
                      </a:cubicBezTo>
                      <a:cubicBezTo>
                        <a:pt x="725" y="388"/>
                        <a:pt x="732" y="335"/>
                        <a:pt x="709" y="299"/>
                      </a:cubicBezTo>
                      <a:cubicBezTo>
                        <a:pt x="548" y="42"/>
                        <a:pt x="548" y="42"/>
                        <a:pt x="548" y="42"/>
                      </a:cubicBezTo>
                      <a:cubicBezTo>
                        <a:pt x="526" y="6"/>
                        <a:pt x="481" y="0"/>
                        <a:pt x="450" y="29"/>
                      </a:cubicBezTo>
                      <a:cubicBezTo>
                        <a:pt x="31" y="412"/>
                        <a:pt x="31" y="412"/>
                        <a:pt x="31" y="412"/>
                      </a:cubicBezTo>
                      <a:cubicBezTo>
                        <a:pt x="0" y="441"/>
                        <a:pt x="2" y="485"/>
                        <a:pt x="36" y="511"/>
                      </a:cubicBezTo>
                      <a:lnTo>
                        <a:pt x="280" y="692"/>
                      </a:lnTo>
                      <a:close/>
                    </a:path>
                  </a:pathLst>
                </a:custGeom>
                <a:solidFill>
                  <a:srgbClr val="5F39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49" name="Freeform 7"/>
                <p:cNvSpPr>
                  <a:spLocks/>
                </p:cNvSpPr>
                <p:nvPr/>
              </p:nvSpPr>
              <p:spPr bwMode="auto">
                <a:xfrm>
                  <a:off x="2076" y="2119"/>
                  <a:ext cx="752" cy="750"/>
                </a:xfrm>
                <a:custGeom>
                  <a:avLst/>
                  <a:gdLst>
                    <a:gd name="T0" fmla="*/ 240 w 752"/>
                    <a:gd name="T1" fmla="*/ 144 h 750"/>
                    <a:gd name="T2" fmla="*/ 427 w 752"/>
                    <a:gd name="T3" fmla="*/ 429 h 750"/>
                    <a:gd name="T4" fmla="*/ 162 w 752"/>
                    <a:gd name="T5" fmla="*/ 216 h 750"/>
                    <a:gd name="T6" fmla="*/ 0 w 752"/>
                    <a:gd name="T7" fmla="*/ 362 h 750"/>
                    <a:gd name="T8" fmla="*/ 355 w 752"/>
                    <a:gd name="T9" fmla="*/ 750 h 750"/>
                    <a:gd name="T10" fmla="*/ 752 w 752"/>
                    <a:gd name="T11" fmla="*/ 386 h 750"/>
                    <a:gd name="T12" fmla="*/ 398 w 752"/>
                    <a:gd name="T13" fmla="*/ 0 h 750"/>
                    <a:gd name="T14" fmla="*/ 240 w 752"/>
                    <a:gd name="T15" fmla="*/ 144 h 7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52" h="750">
                      <a:moveTo>
                        <a:pt x="240" y="144"/>
                      </a:moveTo>
                      <a:lnTo>
                        <a:pt x="427" y="429"/>
                      </a:lnTo>
                      <a:lnTo>
                        <a:pt x="162" y="216"/>
                      </a:lnTo>
                      <a:lnTo>
                        <a:pt x="0" y="362"/>
                      </a:lnTo>
                      <a:lnTo>
                        <a:pt x="355" y="750"/>
                      </a:lnTo>
                      <a:lnTo>
                        <a:pt x="752" y="386"/>
                      </a:lnTo>
                      <a:lnTo>
                        <a:pt x="398" y="0"/>
                      </a:lnTo>
                      <a:lnTo>
                        <a:pt x="240" y="144"/>
                      </a:lnTo>
                      <a:close/>
                    </a:path>
                  </a:pathLst>
                </a:custGeom>
                <a:solidFill>
                  <a:srgbClr val="3449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50" name="Freeform 8"/>
                <p:cNvSpPr>
                  <a:spLocks/>
                </p:cNvSpPr>
                <p:nvPr/>
              </p:nvSpPr>
              <p:spPr bwMode="auto">
                <a:xfrm>
                  <a:off x="2798" y="587"/>
                  <a:ext cx="569" cy="897"/>
                </a:xfrm>
                <a:custGeom>
                  <a:avLst/>
                  <a:gdLst>
                    <a:gd name="T0" fmla="*/ 374 w 450"/>
                    <a:gd name="T1" fmla="*/ 644 h 710"/>
                    <a:gd name="T2" fmla="*/ 450 w 450"/>
                    <a:gd name="T3" fmla="*/ 552 h 710"/>
                    <a:gd name="T4" fmla="*/ 450 w 450"/>
                    <a:gd name="T5" fmla="*/ 154 h 710"/>
                    <a:gd name="T6" fmla="*/ 374 w 450"/>
                    <a:gd name="T7" fmla="*/ 62 h 710"/>
                    <a:gd name="T8" fmla="*/ 76 w 450"/>
                    <a:gd name="T9" fmla="*/ 8 h 710"/>
                    <a:gd name="T10" fmla="*/ 0 w 450"/>
                    <a:gd name="T11" fmla="*/ 72 h 710"/>
                    <a:gd name="T12" fmla="*/ 0 w 450"/>
                    <a:gd name="T13" fmla="*/ 639 h 710"/>
                    <a:gd name="T14" fmla="*/ 76 w 450"/>
                    <a:gd name="T15" fmla="*/ 702 h 710"/>
                    <a:gd name="T16" fmla="*/ 374 w 450"/>
                    <a:gd name="T17" fmla="*/ 644 h 7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0" h="710">
                      <a:moveTo>
                        <a:pt x="374" y="644"/>
                      </a:moveTo>
                      <a:cubicBezTo>
                        <a:pt x="416" y="636"/>
                        <a:pt x="450" y="594"/>
                        <a:pt x="450" y="552"/>
                      </a:cubicBezTo>
                      <a:cubicBezTo>
                        <a:pt x="450" y="154"/>
                        <a:pt x="450" y="154"/>
                        <a:pt x="450" y="154"/>
                      </a:cubicBezTo>
                      <a:cubicBezTo>
                        <a:pt x="450" y="111"/>
                        <a:pt x="416" y="70"/>
                        <a:pt x="374" y="62"/>
                      </a:cubicBezTo>
                      <a:cubicBezTo>
                        <a:pt x="76" y="8"/>
                        <a:pt x="76" y="8"/>
                        <a:pt x="76" y="8"/>
                      </a:cubicBezTo>
                      <a:cubicBezTo>
                        <a:pt x="34" y="0"/>
                        <a:pt x="0" y="29"/>
                        <a:pt x="0" y="72"/>
                      </a:cubicBezTo>
                      <a:cubicBezTo>
                        <a:pt x="0" y="639"/>
                        <a:pt x="0" y="639"/>
                        <a:pt x="0" y="639"/>
                      </a:cubicBezTo>
                      <a:cubicBezTo>
                        <a:pt x="0" y="681"/>
                        <a:pt x="34" y="710"/>
                        <a:pt x="76" y="702"/>
                      </a:cubicBezTo>
                      <a:lnTo>
                        <a:pt x="374" y="644"/>
                      </a:lnTo>
                      <a:close/>
                    </a:path>
                  </a:pathLst>
                </a:custGeom>
                <a:solidFill>
                  <a:srgbClr val="5F39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51" name="Freeform 9"/>
                <p:cNvSpPr>
                  <a:spLocks/>
                </p:cNvSpPr>
                <p:nvPr/>
              </p:nvSpPr>
              <p:spPr bwMode="auto">
                <a:xfrm>
                  <a:off x="2703" y="782"/>
                  <a:ext cx="525" cy="540"/>
                </a:xfrm>
                <a:custGeom>
                  <a:avLst/>
                  <a:gdLst>
                    <a:gd name="T0" fmla="*/ 0 w 525"/>
                    <a:gd name="T1" fmla="*/ 215 h 540"/>
                    <a:gd name="T2" fmla="*/ 337 w 525"/>
                    <a:gd name="T3" fmla="*/ 270 h 540"/>
                    <a:gd name="T4" fmla="*/ 0 w 525"/>
                    <a:gd name="T5" fmla="*/ 322 h 540"/>
                    <a:gd name="T6" fmla="*/ 0 w 525"/>
                    <a:gd name="T7" fmla="*/ 540 h 540"/>
                    <a:gd name="T8" fmla="*/ 525 w 525"/>
                    <a:gd name="T9" fmla="*/ 540 h 540"/>
                    <a:gd name="T10" fmla="*/ 525 w 525"/>
                    <a:gd name="T11" fmla="*/ 0 h 540"/>
                    <a:gd name="T12" fmla="*/ 0 w 525"/>
                    <a:gd name="T13" fmla="*/ 0 h 540"/>
                    <a:gd name="T14" fmla="*/ 0 w 525"/>
                    <a:gd name="T15" fmla="*/ 215 h 5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25" h="540">
                      <a:moveTo>
                        <a:pt x="0" y="215"/>
                      </a:moveTo>
                      <a:lnTo>
                        <a:pt x="337" y="270"/>
                      </a:lnTo>
                      <a:lnTo>
                        <a:pt x="0" y="322"/>
                      </a:lnTo>
                      <a:lnTo>
                        <a:pt x="0" y="540"/>
                      </a:lnTo>
                      <a:lnTo>
                        <a:pt x="525" y="540"/>
                      </a:lnTo>
                      <a:lnTo>
                        <a:pt x="525" y="0"/>
                      </a:lnTo>
                      <a:lnTo>
                        <a:pt x="0" y="0"/>
                      </a:lnTo>
                      <a:lnTo>
                        <a:pt x="0" y="215"/>
                      </a:lnTo>
                      <a:close/>
                    </a:path>
                  </a:pathLst>
                </a:custGeom>
                <a:solidFill>
                  <a:srgbClr val="3549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52" name="Freeform 10"/>
                <p:cNvSpPr>
                  <a:spLocks/>
                </p:cNvSpPr>
                <p:nvPr/>
              </p:nvSpPr>
              <p:spPr bwMode="auto">
                <a:xfrm>
                  <a:off x="344" y="2615"/>
                  <a:ext cx="887" cy="671"/>
                </a:xfrm>
                <a:custGeom>
                  <a:avLst/>
                  <a:gdLst>
                    <a:gd name="T0" fmla="*/ 14 w 702"/>
                    <a:gd name="T1" fmla="*/ 376 h 531"/>
                    <a:gd name="T2" fmla="*/ 94 w 702"/>
                    <a:gd name="T3" fmla="*/ 465 h 531"/>
                    <a:gd name="T4" fmla="*/ 487 w 702"/>
                    <a:gd name="T5" fmla="*/ 525 h 531"/>
                    <a:gd name="T6" fmla="*/ 589 w 702"/>
                    <a:gd name="T7" fmla="*/ 463 h 531"/>
                    <a:gd name="T8" fmla="*/ 688 w 702"/>
                    <a:gd name="T9" fmla="*/ 177 h 531"/>
                    <a:gd name="T10" fmla="*/ 636 w 702"/>
                    <a:gd name="T11" fmla="*/ 92 h 531"/>
                    <a:gd name="T12" fmla="*/ 76 w 702"/>
                    <a:gd name="T13" fmla="*/ 6 h 531"/>
                    <a:gd name="T14" fmla="*/ 2 w 702"/>
                    <a:gd name="T15" fmla="*/ 73 h 531"/>
                    <a:gd name="T16" fmla="*/ 14 w 702"/>
                    <a:gd name="T17" fmla="*/ 376 h 5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02" h="531">
                      <a:moveTo>
                        <a:pt x="14" y="376"/>
                      </a:moveTo>
                      <a:cubicBezTo>
                        <a:pt x="15" y="418"/>
                        <a:pt x="51" y="459"/>
                        <a:pt x="94" y="465"/>
                      </a:cubicBezTo>
                      <a:cubicBezTo>
                        <a:pt x="487" y="525"/>
                        <a:pt x="487" y="525"/>
                        <a:pt x="487" y="525"/>
                      </a:cubicBezTo>
                      <a:cubicBezTo>
                        <a:pt x="529" y="531"/>
                        <a:pt x="575" y="503"/>
                        <a:pt x="589" y="463"/>
                      </a:cubicBezTo>
                      <a:cubicBezTo>
                        <a:pt x="688" y="177"/>
                        <a:pt x="688" y="177"/>
                        <a:pt x="688" y="177"/>
                      </a:cubicBezTo>
                      <a:cubicBezTo>
                        <a:pt x="702" y="137"/>
                        <a:pt x="678" y="98"/>
                        <a:pt x="636" y="92"/>
                      </a:cubicBezTo>
                      <a:cubicBezTo>
                        <a:pt x="76" y="6"/>
                        <a:pt x="76" y="6"/>
                        <a:pt x="76" y="6"/>
                      </a:cubicBezTo>
                      <a:cubicBezTo>
                        <a:pt x="33" y="0"/>
                        <a:pt x="0" y="30"/>
                        <a:pt x="2" y="73"/>
                      </a:cubicBezTo>
                      <a:lnTo>
                        <a:pt x="14" y="376"/>
                      </a:lnTo>
                      <a:close/>
                    </a:path>
                  </a:pathLst>
                </a:custGeom>
                <a:solidFill>
                  <a:srgbClr val="5F39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53" name="Freeform 11"/>
                <p:cNvSpPr>
                  <a:spLocks/>
                </p:cNvSpPr>
                <p:nvPr/>
              </p:nvSpPr>
              <p:spPr bwMode="auto">
                <a:xfrm>
                  <a:off x="446" y="2609"/>
                  <a:ext cx="602" cy="532"/>
                </a:xfrm>
                <a:custGeom>
                  <a:avLst/>
                  <a:gdLst>
                    <a:gd name="T0" fmla="*/ 388 w 602"/>
                    <a:gd name="T1" fmla="*/ 49 h 532"/>
                    <a:gd name="T2" fmla="*/ 291 w 602"/>
                    <a:gd name="T3" fmla="*/ 330 h 532"/>
                    <a:gd name="T4" fmla="*/ 285 w 602"/>
                    <a:gd name="T5" fmla="*/ 33 h 532"/>
                    <a:gd name="T6" fmla="*/ 69 w 602"/>
                    <a:gd name="T7" fmla="*/ 0 h 532"/>
                    <a:gd name="T8" fmla="*/ 0 w 602"/>
                    <a:gd name="T9" fmla="*/ 451 h 532"/>
                    <a:gd name="T10" fmla="*/ 533 w 602"/>
                    <a:gd name="T11" fmla="*/ 532 h 532"/>
                    <a:gd name="T12" fmla="*/ 602 w 602"/>
                    <a:gd name="T13" fmla="*/ 81 h 532"/>
                    <a:gd name="T14" fmla="*/ 388 w 602"/>
                    <a:gd name="T15" fmla="*/ 49 h 5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02" h="532">
                      <a:moveTo>
                        <a:pt x="388" y="49"/>
                      </a:moveTo>
                      <a:lnTo>
                        <a:pt x="291" y="330"/>
                      </a:lnTo>
                      <a:lnTo>
                        <a:pt x="285" y="33"/>
                      </a:lnTo>
                      <a:lnTo>
                        <a:pt x="69" y="0"/>
                      </a:lnTo>
                      <a:lnTo>
                        <a:pt x="0" y="451"/>
                      </a:lnTo>
                      <a:lnTo>
                        <a:pt x="533" y="532"/>
                      </a:lnTo>
                      <a:lnTo>
                        <a:pt x="602" y="81"/>
                      </a:lnTo>
                      <a:lnTo>
                        <a:pt x="388" y="49"/>
                      </a:lnTo>
                      <a:close/>
                    </a:path>
                  </a:pathLst>
                </a:custGeom>
                <a:solidFill>
                  <a:srgbClr val="344A5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54" name="Freeform 12"/>
                <p:cNvSpPr>
                  <a:spLocks/>
                </p:cNvSpPr>
                <p:nvPr/>
              </p:nvSpPr>
              <p:spPr bwMode="auto">
                <a:xfrm>
                  <a:off x="200" y="3193"/>
                  <a:ext cx="933" cy="598"/>
                </a:xfrm>
                <a:custGeom>
                  <a:avLst/>
                  <a:gdLst>
                    <a:gd name="T0" fmla="*/ 686 w 738"/>
                    <a:gd name="T1" fmla="*/ 149 h 473"/>
                    <a:gd name="T2" fmla="*/ 603 w 738"/>
                    <a:gd name="T3" fmla="*/ 68 h 473"/>
                    <a:gd name="T4" fmla="*/ 197 w 738"/>
                    <a:gd name="T5" fmla="*/ 6 h 473"/>
                    <a:gd name="T6" fmla="*/ 101 w 738"/>
                    <a:gd name="T7" fmla="*/ 62 h 473"/>
                    <a:gd name="T8" fmla="*/ 14 w 738"/>
                    <a:gd name="T9" fmla="*/ 289 h 473"/>
                    <a:gd name="T10" fmla="*/ 56 w 738"/>
                    <a:gd name="T11" fmla="*/ 378 h 473"/>
                    <a:gd name="T12" fmla="*/ 268 w 738"/>
                    <a:gd name="T13" fmla="*/ 449 h 473"/>
                    <a:gd name="T14" fmla="*/ 407 w 738"/>
                    <a:gd name="T15" fmla="*/ 472 h 473"/>
                    <a:gd name="T16" fmla="*/ 673 w 738"/>
                    <a:gd name="T17" fmla="*/ 473 h 473"/>
                    <a:gd name="T18" fmla="*/ 731 w 738"/>
                    <a:gd name="T19" fmla="*/ 403 h 473"/>
                    <a:gd name="T20" fmla="*/ 686 w 738"/>
                    <a:gd name="T21" fmla="*/ 149 h 4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38" h="473">
                      <a:moveTo>
                        <a:pt x="686" y="149"/>
                      </a:moveTo>
                      <a:cubicBezTo>
                        <a:pt x="679" y="110"/>
                        <a:pt x="641" y="74"/>
                        <a:pt x="603" y="68"/>
                      </a:cubicBezTo>
                      <a:cubicBezTo>
                        <a:pt x="197" y="6"/>
                        <a:pt x="197" y="6"/>
                        <a:pt x="197" y="6"/>
                      </a:cubicBezTo>
                      <a:cubicBezTo>
                        <a:pt x="158" y="0"/>
                        <a:pt x="115" y="26"/>
                        <a:pt x="101" y="62"/>
                      </a:cubicBezTo>
                      <a:cubicBezTo>
                        <a:pt x="14" y="289"/>
                        <a:pt x="14" y="289"/>
                        <a:pt x="14" y="289"/>
                      </a:cubicBezTo>
                      <a:cubicBezTo>
                        <a:pt x="0" y="326"/>
                        <a:pt x="19" y="366"/>
                        <a:pt x="56" y="378"/>
                      </a:cubicBezTo>
                      <a:cubicBezTo>
                        <a:pt x="268" y="449"/>
                        <a:pt x="268" y="449"/>
                        <a:pt x="268" y="449"/>
                      </a:cubicBezTo>
                      <a:cubicBezTo>
                        <a:pt x="305" y="462"/>
                        <a:pt x="368" y="472"/>
                        <a:pt x="407" y="472"/>
                      </a:cubicBezTo>
                      <a:cubicBezTo>
                        <a:pt x="673" y="473"/>
                        <a:pt x="673" y="473"/>
                        <a:pt x="673" y="473"/>
                      </a:cubicBezTo>
                      <a:cubicBezTo>
                        <a:pt x="712" y="473"/>
                        <a:pt x="738" y="442"/>
                        <a:pt x="731" y="403"/>
                      </a:cubicBezTo>
                      <a:lnTo>
                        <a:pt x="686" y="149"/>
                      </a:lnTo>
                      <a:close/>
                    </a:path>
                  </a:pathLst>
                </a:custGeom>
                <a:solidFill>
                  <a:srgbClr val="5F39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55" name="Freeform 13"/>
                <p:cNvSpPr>
                  <a:spLocks/>
                </p:cNvSpPr>
                <p:nvPr/>
              </p:nvSpPr>
              <p:spPr bwMode="auto">
                <a:xfrm>
                  <a:off x="200" y="3495"/>
                  <a:ext cx="933" cy="296"/>
                </a:xfrm>
                <a:custGeom>
                  <a:avLst/>
                  <a:gdLst>
                    <a:gd name="T0" fmla="*/ 723 w 738"/>
                    <a:gd name="T1" fmla="*/ 118 h 234"/>
                    <a:gd name="T2" fmla="*/ 689 w 738"/>
                    <a:gd name="T3" fmla="*/ 128 h 234"/>
                    <a:gd name="T4" fmla="*/ 423 w 738"/>
                    <a:gd name="T5" fmla="*/ 127 h 234"/>
                    <a:gd name="T6" fmla="*/ 284 w 738"/>
                    <a:gd name="T7" fmla="*/ 104 h 234"/>
                    <a:gd name="T8" fmla="*/ 72 w 738"/>
                    <a:gd name="T9" fmla="*/ 34 h 234"/>
                    <a:gd name="T10" fmla="*/ 33 w 738"/>
                    <a:gd name="T11" fmla="*/ 0 h 234"/>
                    <a:gd name="T12" fmla="*/ 14 w 738"/>
                    <a:gd name="T13" fmla="*/ 50 h 234"/>
                    <a:gd name="T14" fmla="*/ 56 w 738"/>
                    <a:gd name="T15" fmla="*/ 139 h 234"/>
                    <a:gd name="T16" fmla="*/ 268 w 738"/>
                    <a:gd name="T17" fmla="*/ 210 h 234"/>
                    <a:gd name="T18" fmla="*/ 407 w 738"/>
                    <a:gd name="T19" fmla="*/ 233 h 234"/>
                    <a:gd name="T20" fmla="*/ 673 w 738"/>
                    <a:gd name="T21" fmla="*/ 234 h 234"/>
                    <a:gd name="T22" fmla="*/ 731 w 738"/>
                    <a:gd name="T23" fmla="*/ 164 h 234"/>
                    <a:gd name="T24" fmla="*/ 723 w 738"/>
                    <a:gd name="T25" fmla="*/ 118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738" h="234">
                      <a:moveTo>
                        <a:pt x="723" y="118"/>
                      </a:moveTo>
                      <a:cubicBezTo>
                        <a:pt x="714" y="124"/>
                        <a:pt x="702" y="128"/>
                        <a:pt x="689" y="128"/>
                      </a:cubicBezTo>
                      <a:cubicBezTo>
                        <a:pt x="423" y="127"/>
                        <a:pt x="423" y="127"/>
                        <a:pt x="423" y="127"/>
                      </a:cubicBezTo>
                      <a:cubicBezTo>
                        <a:pt x="384" y="127"/>
                        <a:pt x="322" y="117"/>
                        <a:pt x="284" y="104"/>
                      </a:cubicBezTo>
                      <a:cubicBezTo>
                        <a:pt x="72" y="34"/>
                        <a:pt x="72" y="34"/>
                        <a:pt x="72" y="34"/>
                      </a:cubicBezTo>
                      <a:cubicBezTo>
                        <a:pt x="54" y="28"/>
                        <a:pt x="41" y="15"/>
                        <a:pt x="33" y="0"/>
                      </a:cubicBezTo>
                      <a:cubicBezTo>
                        <a:pt x="14" y="50"/>
                        <a:pt x="14" y="50"/>
                        <a:pt x="14" y="50"/>
                      </a:cubicBezTo>
                      <a:cubicBezTo>
                        <a:pt x="0" y="87"/>
                        <a:pt x="19" y="127"/>
                        <a:pt x="56" y="139"/>
                      </a:cubicBezTo>
                      <a:cubicBezTo>
                        <a:pt x="268" y="210"/>
                        <a:pt x="268" y="210"/>
                        <a:pt x="268" y="210"/>
                      </a:cubicBezTo>
                      <a:cubicBezTo>
                        <a:pt x="305" y="223"/>
                        <a:pt x="368" y="233"/>
                        <a:pt x="407" y="233"/>
                      </a:cubicBezTo>
                      <a:cubicBezTo>
                        <a:pt x="673" y="234"/>
                        <a:pt x="673" y="234"/>
                        <a:pt x="673" y="234"/>
                      </a:cubicBezTo>
                      <a:cubicBezTo>
                        <a:pt x="712" y="234"/>
                        <a:pt x="738" y="203"/>
                        <a:pt x="731" y="164"/>
                      </a:cubicBezTo>
                      <a:lnTo>
                        <a:pt x="723" y="118"/>
                      </a:lnTo>
                      <a:close/>
                    </a:path>
                  </a:pathLst>
                </a:custGeom>
                <a:solidFill>
                  <a:srgbClr val="77482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56" name="Freeform 14"/>
                <p:cNvSpPr>
                  <a:spLocks/>
                </p:cNvSpPr>
                <p:nvPr/>
              </p:nvSpPr>
              <p:spPr bwMode="auto">
                <a:xfrm>
                  <a:off x="0" y="-1"/>
                  <a:ext cx="3020" cy="2973"/>
                </a:xfrm>
                <a:custGeom>
                  <a:avLst/>
                  <a:gdLst>
                    <a:gd name="T0" fmla="*/ 0 w 2389"/>
                    <a:gd name="T1" fmla="*/ 0 h 2352"/>
                    <a:gd name="T2" fmla="*/ 0 w 2389"/>
                    <a:gd name="T3" fmla="*/ 1954 h 2352"/>
                    <a:gd name="T4" fmla="*/ 981 w 2389"/>
                    <a:gd name="T5" fmla="*/ 2352 h 2352"/>
                    <a:gd name="T6" fmla="*/ 2389 w 2389"/>
                    <a:gd name="T7" fmla="*/ 945 h 2352"/>
                    <a:gd name="T8" fmla="*/ 2024 w 2389"/>
                    <a:gd name="T9" fmla="*/ 0 h 2352"/>
                    <a:gd name="T10" fmla="*/ 0 w 2389"/>
                    <a:gd name="T11" fmla="*/ 0 h 23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9" h="2352">
                      <a:moveTo>
                        <a:pt x="0" y="0"/>
                      </a:moveTo>
                      <a:cubicBezTo>
                        <a:pt x="0" y="1954"/>
                        <a:pt x="0" y="1954"/>
                        <a:pt x="0" y="1954"/>
                      </a:cubicBezTo>
                      <a:cubicBezTo>
                        <a:pt x="254" y="2201"/>
                        <a:pt x="600" y="2352"/>
                        <a:pt x="981" y="2352"/>
                      </a:cubicBezTo>
                      <a:cubicBezTo>
                        <a:pt x="1759" y="2352"/>
                        <a:pt x="2389" y="1722"/>
                        <a:pt x="2389" y="945"/>
                      </a:cubicBezTo>
                      <a:cubicBezTo>
                        <a:pt x="2389" y="581"/>
                        <a:pt x="2251" y="249"/>
                        <a:pt x="2024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99DD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57" name="Freeform 15"/>
                <p:cNvSpPr>
                  <a:spLocks/>
                </p:cNvSpPr>
                <p:nvPr/>
              </p:nvSpPr>
              <p:spPr bwMode="auto">
                <a:xfrm>
                  <a:off x="0" y="-1"/>
                  <a:ext cx="2970" cy="2922"/>
                </a:xfrm>
                <a:custGeom>
                  <a:avLst/>
                  <a:gdLst>
                    <a:gd name="T0" fmla="*/ 2349 w 2349"/>
                    <a:gd name="T1" fmla="*/ 945 h 2312"/>
                    <a:gd name="T2" fmla="*/ 1970 w 2349"/>
                    <a:gd name="T3" fmla="*/ 0 h 2312"/>
                    <a:gd name="T4" fmla="*/ 0 w 2349"/>
                    <a:gd name="T5" fmla="*/ 0 h 2312"/>
                    <a:gd name="T6" fmla="*/ 0 w 2349"/>
                    <a:gd name="T7" fmla="*/ 1897 h 2312"/>
                    <a:gd name="T8" fmla="*/ 981 w 2349"/>
                    <a:gd name="T9" fmla="*/ 2312 h 2312"/>
                    <a:gd name="T10" fmla="*/ 2349 w 2349"/>
                    <a:gd name="T11" fmla="*/ 945 h 23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49" h="2312">
                      <a:moveTo>
                        <a:pt x="2349" y="945"/>
                      </a:moveTo>
                      <a:cubicBezTo>
                        <a:pt x="2349" y="578"/>
                        <a:pt x="2204" y="245"/>
                        <a:pt x="197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897"/>
                        <a:pt x="0" y="1897"/>
                        <a:pt x="0" y="1897"/>
                      </a:cubicBezTo>
                      <a:cubicBezTo>
                        <a:pt x="249" y="2153"/>
                        <a:pt x="596" y="2312"/>
                        <a:pt x="981" y="2312"/>
                      </a:cubicBezTo>
                      <a:cubicBezTo>
                        <a:pt x="1736" y="2312"/>
                        <a:pt x="2349" y="1700"/>
                        <a:pt x="2349" y="945"/>
                      </a:cubicBezTo>
                    </a:path>
                  </a:pathLst>
                </a:custGeom>
                <a:solidFill>
                  <a:srgbClr val="45A0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58" name="Freeform 16"/>
                <p:cNvSpPr>
                  <a:spLocks/>
                </p:cNvSpPr>
                <p:nvPr/>
              </p:nvSpPr>
              <p:spPr bwMode="auto">
                <a:xfrm>
                  <a:off x="3367" y="539"/>
                  <a:ext cx="550" cy="944"/>
                </a:xfrm>
                <a:custGeom>
                  <a:avLst/>
                  <a:gdLst>
                    <a:gd name="T0" fmla="*/ 68 w 435"/>
                    <a:gd name="T1" fmla="*/ 96 h 747"/>
                    <a:gd name="T2" fmla="*/ 0 w 435"/>
                    <a:gd name="T3" fmla="*/ 190 h 747"/>
                    <a:gd name="T4" fmla="*/ 0 w 435"/>
                    <a:gd name="T5" fmla="*/ 600 h 747"/>
                    <a:gd name="T6" fmla="*/ 70 w 435"/>
                    <a:gd name="T7" fmla="*/ 687 h 747"/>
                    <a:gd name="T8" fmla="*/ 307 w 435"/>
                    <a:gd name="T9" fmla="*/ 739 h 747"/>
                    <a:gd name="T10" fmla="*/ 389 w 435"/>
                    <a:gd name="T11" fmla="*/ 684 h 747"/>
                    <a:gd name="T12" fmla="*/ 427 w 435"/>
                    <a:gd name="T13" fmla="*/ 463 h 747"/>
                    <a:gd name="T14" fmla="*/ 429 w 435"/>
                    <a:gd name="T15" fmla="*/ 322 h 747"/>
                    <a:gd name="T16" fmla="*/ 390 w 435"/>
                    <a:gd name="T17" fmla="*/ 60 h 747"/>
                    <a:gd name="T18" fmla="*/ 312 w 435"/>
                    <a:gd name="T19" fmla="*/ 12 h 747"/>
                    <a:gd name="T20" fmla="*/ 68 w 435"/>
                    <a:gd name="T21" fmla="*/ 96 h 7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35" h="747">
                      <a:moveTo>
                        <a:pt x="68" y="96"/>
                      </a:moveTo>
                      <a:cubicBezTo>
                        <a:pt x="31" y="108"/>
                        <a:pt x="0" y="151"/>
                        <a:pt x="0" y="190"/>
                      </a:cubicBezTo>
                      <a:cubicBezTo>
                        <a:pt x="0" y="600"/>
                        <a:pt x="0" y="600"/>
                        <a:pt x="0" y="600"/>
                      </a:cubicBezTo>
                      <a:cubicBezTo>
                        <a:pt x="0" y="640"/>
                        <a:pt x="32" y="679"/>
                        <a:pt x="70" y="687"/>
                      </a:cubicBezTo>
                      <a:cubicBezTo>
                        <a:pt x="307" y="739"/>
                        <a:pt x="307" y="739"/>
                        <a:pt x="307" y="739"/>
                      </a:cubicBezTo>
                      <a:cubicBezTo>
                        <a:pt x="346" y="747"/>
                        <a:pt x="383" y="723"/>
                        <a:pt x="389" y="684"/>
                      </a:cubicBezTo>
                      <a:cubicBezTo>
                        <a:pt x="427" y="463"/>
                        <a:pt x="427" y="463"/>
                        <a:pt x="427" y="463"/>
                      </a:cubicBezTo>
                      <a:cubicBezTo>
                        <a:pt x="434" y="425"/>
                        <a:pt x="435" y="361"/>
                        <a:pt x="429" y="322"/>
                      </a:cubicBezTo>
                      <a:cubicBezTo>
                        <a:pt x="390" y="60"/>
                        <a:pt x="390" y="60"/>
                        <a:pt x="390" y="60"/>
                      </a:cubicBezTo>
                      <a:cubicBezTo>
                        <a:pt x="384" y="21"/>
                        <a:pt x="349" y="0"/>
                        <a:pt x="312" y="12"/>
                      </a:cubicBezTo>
                      <a:lnTo>
                        <a:pt x="68" y="96"/>
                      </a:lnTo>
                      <a:close/>
                    </a:path>
                  </a:pathLst>
                </a:custGeom>
                <a:solidFill>
                  <a:srgbClr val="5F39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59" name="Freeform 17"/>
                <p:cNvSpPr>
                  <a:spLocks/>
                </p:cNvSpPr>
                <p:nvPr/>
              </p:nvSpPr>
              <p:spPr bwMode="auto">
                <a:xfrm>
                  <a:off x="3688" y="537"/>
                  <a:ext cx="227" cy="946"/>
                </a:xfrm>
                <a:custGeom>
                  <a:avLst/>
                  <a:gdLst>
                    <a:gd name="T0" fmla="*/ 13 w 180"/>
                    <a:gd name="T1" fmla="*/ 27 h 748"/>
                    <a:gd name="T2" fmla="*/ 28 w 180"/>
                    <a:gd name="T3" fmla="*/ 60 h 748"/>
                    <a:gd name="T4" fmla="*/ 67 w 180"/>
                    <a:gd name="T5" fmla="*/ 323 h 748"/>
                    <a:gd name="T6" fmla="*/ 65 w 180"/>
                    <a:gd name="T7" fmla="*/ 464 h 748"/>
                    <a:gd name="T8" fmla="*/ 27 w 180"/>
                    <a:gd name="T9" fmla="*/ 685 h 748"/>
                    <a:gd name="T10" fmla="*/ 0 w 180"/>
                    <a:gd name="T11" fmla="*/ 728 h 748"/>
                    <a:gd name="T12" fmla="*/ 52 w 180"/>
                    <a:gd name="T13" fmla="*/ 740 h 748"/>
                    <a:gd name="T14" fmla="*/ 134 w 180"/>
                    <a:gd name="T15" fmla="*/ 685 h 748"/>
                    <a:gd name="T16" fmla="*/ 172 w 180"/>
                    <a:gd name="T17" fmla="*/ 464 h 748"/>
                    <a:gd name="T18" fmla="*/ 174 w 180"/>
                    <a:gd name="T19" fmla="*/ 323 h 748"/>
                    <a:gd name="T20" fmla="*/ 135 w 180"/>
                    <a:gd name="T21" fmla="*/ 60 h 748"/>
                    <a:gd name="T22" fmla="*/ 57 w 180"/>
                    <a:gd name="T23" fmla="*/ 12 h 748"/>
                    <a:gd name="T24" fmla="*/ 13 w 180"/>
                    <a:gd name="T25" fmla="*/ 27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0" h="748">
                      <a:moveTo>
                        <a:pt x="13" y="27"/>
                      </a:moveTo>
                      <a:cubicBezTo>
                        <a:pt x="20" y="36"/>
                        <a:pt x="26" y="47"/>
                        <a:pt x="28" y="60"/>
                      </a:cubicBezTo>
                      <a:cubicBezTo>
                        <a:pt x="67" y="323"/>
                        <a:pt x="67" y="323"/>
                        <a:pt x="67" y="323"/>
                      </a:cubicBezTo>
                      <a:cubicBezTo>
                        <a:pt x="73" y="362"/>
                        <a:pt x="72" y="425"/>
                        <a:pt x="65" y="464"/>
                      </a:cubicBezTo>
                      <a:cubicBezTo>
                        <a:pt x="27" y="685"/>
                        <a:pt x="27" y="685"/>
                        <a:pt x="27" y="685"/>
                      </a:cubicBezTo>
                      <a:cubicBezTo>
                        <a:pt x="24" y="703"/>
                        <a:pt x="14" y="718"/>
                        <a:pt x="0" y="728"/>
                      </a:cubicBezTo>
                      <a:cubicBezTo>
                        <a:pt x="52" y="740"/>
                        <a:pt x="52" y="740"/>
                        <a:pt x="52" y="740"/>
                      </a:cubicBezTo>
                      <a:cubicBezTo>
                        <a:pt x="91" y="748"/>
                        <a:pt x="127" y="723"/>
                        <a:pt x="134" y="685"/>
                      </a:cubicBezTo>
                      <a:cubicBezTo>
                        <a:pt x="172" y="464"/>
                        <a:pt x="172" y="464"/>
                        <a:pt x="172" y="464"/>
                      </a:cubicBezTo>
                      <a:cubicBezTo>
                        <a:pt x="179" y="425"/>
                        <a:pt x="180" y="362"/>
                        <a:pt x="174" y="323"/>
                      </a:cubicBezTo>
                      <a:cubicBezTo>
                        <a:pt x="135" y="60"/>
                        <a:pt x="135" y="60"/>
                        <a:pt x="135" y="60"/>
                      </a:cubicBezTo>
                      <a:cubicBezTo>
                        <a:pt x="129" y="21"/>
                        <a:pt x="94" y="0"/>
                        <a:pt x="57" y="12"/>
                      </a:cubicBezTo>
                      <a:lnTo>
                        <a:pt x="13" y="27"/>
                      </a:lnTo>
                      <a:close/>
                    </a:path>
                  </a:pathLst>
                </a:custGeom>
                <a:solidFill>
                  <a:srgbClr val="77482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60" name="Freeform 18"/>
                <p:cNvSpPr>
                  <a:spLocks/>
                </p:cNvSpPr>
                <p:nvPr/>
              </p:nvSpPr>
              <p:spPr bwMode="auto">
                <a:xfrm>
                  <a:off x="2496" y="2563"/>
                  <a:ext cx="914" cy="852"/>
                </a:xfrm>
                <a:custGeom>
                  <a:avLst/>
                  <a:gdLst>
                    <a:gd name="T0" fmla="*/ 455 w 723"/>
                    <a:gd name="T1" fmla="*/ 19 h 674"/>
                    <a:gd name="T2" fmla="*/ 339 w 723"/>
                    <a:gd name="T3" fmla="*/ 33 h 674"/>
                    <a:gd name="T4" fmla="*/ 37 w 723"/>
                    <a:gd name="T5" fmla="*/ 310 h 674"/>
                    <a:gd name="T6" fmla="*/ 20 w 723"/>
                    <a:gd name="T7" fmla="*/ 420 h 674"/>
                    <a:gd name="T8" fmla="*/ 142 w 723"/>
                    <a:gd name="T9" fmla="*/ 630 h 674"/>
                    <a:gd name="T10" fmla="*/ 237 w 723"/>
                    <a:gd name="T11" fmla="*/ 653 h 674"/>
                    <a:gd name="T12" fmla="*/ 426 w 723"/>
                    <a:gd name="T13" fmla="*/ 533 h 674"/>
                    <a:gd name="T14" fmla="*/ 531 w 723"/>
                    <a:gd name="T15" fmla="*/ 439 h 674"/>
                    <a:gd name="T16" fmla="*/ 698 w 723"/>
                    <a:gd name="T17" fmla="*/ 233 h 674"/>
                    <a:gd name="T18" fmla="*/ 681 w 723"/>
                    <a:gd name="T19" fmla="*/ 143 h 674"/>
                    <a:gd name="T20" fmla="*/ 455 w 723"/>
                    <a:gd name="T21" fmla="*/ 19 h 6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23" h="674">
                      <a:moveTo>
                        <a:pt x="455" y="19"/>
                      </a:moveTo>
                      <a:cubicBezTo>
                        <a:pt x="420" y="0"/>
                        <a:pt x="368" y="6"/>
                        <a:pt x="339" y="33"/>
                      </a:cubicBezTo>
                      <a:cubicBezTo>
                        <a:pt x="37" y="310"/>
                        <a:pt x="37" y="310"/>
                        <a:pt x="37" y="310"/>
                      </a:cubicBezTo>
                      <a:cubicBezTo>
                        <a:pt x="8" y="336"/>
                        <a:pt x="0" y="386"/>
                        <a:pt x="20" y="420"/>
                      </a:cubicBezTo>
                      <a:cubicBezTo>
                        <a:pt x="142" y="630"/>
                        <a:pt x="142" y="630"/>
                        <a:pt x="142" y="630"/>
                      </a:cubicBezTo>
                      <a:cubicBezTo>
                        <a:pt x="161" y="664"/>
                        <a:pt x="204" y="674"/>
                        <a:pt x="237" y="653"/>
                      </a:cubicBezTo>
                      <a:cubicBezTo>
                        <a:pt x="426" y="533"/>
                        <a:pt x="426" y="533"/>
                        <a:pt x="426" y="533"/>
                      </a:cubicBezTo>
                      <a:cubicBezTo>
                        <a:pt x="459" y="511"/>
                        <a:pt x="506" y="469"/>
                        <a:pt x="531" y="439"/>
                      </a:cubicBezTo>
                      <a:cubicBezTo>
                        <a:pt x="698" y="233"/>
                        <a:pt x="698" y="233"/>
                        <a:pt x="698" y="233"/>
                      </a:cubicBezTo>
                      <a:cubicBezTo>
                        <a:pt x="723" y="202"/>
                        <a:pt x="715" y="162"/>
                        <a:pt x="681" y="143"/>
                      </a:cubicBezTo>
                      <a:lnTo>
                        <a:pt x="455" y="19"/>
                      </a:lnTo>
                      <a:close/>
                    </a:path>
                  </a:pathLst>
                </a:custGeom>
                <a:solidFill>
                  <a:srgbClr val="5F39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61" name="Freeform 19"/>
                <p:cNvSpPr>
                  <a:spLocks/>
                </p:cNvSpPr>
                <p:nvPr/>
              </p:nvSpPr>
              <p:spPr bwMode="auto">
                <a:xfrm>
                  <a:off x="2641" y="2716"/>
                  <a:ext cx="769" cy="699"/>
                </a:xfrm>
                <a:custGeom>
                  <a:avLst/>
                  <a:gdLst>
                    <a:gd name="T0" fmla="*/ 525 w 608"/>
                    <a:gd name="T1" fmla="*/ 0 h 553"/>
                    <a:gd name="T2" fmla="*/ 511 w 608"/>
                    <a:gd name="T3" fmla="*/ 33 h 553"/>
                    <a:gd name="T4" fmla="*/ 344 w 608"/>
                    <a:gd name="T5" fmla="*/ 239 h 553"/>
                    <a:gd name="T6" fmla="*/ 239 w 608"/>
                    <a:gd name="T7" fmla="*/ 333 h 553"/>
                    <a:gd name="T8" fmla="*/ 50 w 608"/>
                    <a:gd name="T9" fmla="*/ 453 h 553"/>
                    <a:gd name="T10" fmla="*/ 0 w 608"/>
                    <a:gd name="T11" fmla="*/ 463 h 553"/>
                    <a:gd name="T12" fmla="*/ 27 w 608"/>
                    <a:gd name="T13" fmla="*/ 509 h 553"/>
                    <a:gd name="T14" fmla="*/ 122 w 608"/>
                    <a:gd name="T15" fmla="*/ 532 h 553"/>
                    <a:gd name="T16" fmla="*/ 311 w 608"/>
                    <a:gd name="T17" fmla="*/ 412 h 553"/>
                    <a:gd name="T18" fmla="*/ 416 w 608"/>
                    <a:gd name="T19" fmla="*/ 318 h 553"/>
                    <a:gd name="T20" fmla="*/ 583 w 608"/>
                    <a:gd name="T21" fmla="*/ 112 h 553"/>
                    <a:gd name="T22" fmla="*/ 566 w 608"/>
                    <a:gd name="T23" fmla="*/ 22 h 553"/>
                    <a:gd name="T24" fmla="*/ 525 w 608"/>
                    <a:gd name="T25" fmla="*/ 0 h 5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08" h="553">
                      <a:moveTo>
                        <a:pt x="525" y="0"/>
                      </a:moveTo>
                      <a:cubicBezTo>
                        <a:pt x="524" y="11"/>
                        <a:pt x="519" y="22"/>
                        <a:pt x="511" y="33"/>
                      </a:cubicBezTo>
                      <a:cubicBezTo>
                        <a:pt x="344" y="239"/>
                        <a:pt x="344" y="239"/>
                        <a:pt x="344" y="239"/>
                      </a:cubicBezTo>
                      <a:cubicBezTo>
                        <a:pt x="319" y="269"/>
                        <a:pt x="272" y="311"/>
                        <a:pt x="239" y="333"/>
                      </a:cubicBezTo>
                      <a:cubicBezTo>
                        <a:pt x="50" y="453"/>
                        <a:pt x="50" y="453"/>
                        <a:pt x="50" y="453"/>
                      </a:cubicBezTo>
                      <a:cubicBezTo>
                        <a:pt x="35" y="463"/>
                        <a:pt x="17" y="466"/>
                        <a:pt x="0" y="463"/>
                      </a:cubicBezTo>
                      <a:cubicBezTo>
                        <a:pt x="27" y="509"/>
                        <a:pt x="27" y="509"/>
                        <a:pt x="27" y="509"/>
                      </a:cubicBezTo>
                      <a:cubicBezTo>
                        <a:pt x="46" y="543"/>
                        <a:pt x="89" y="553"/>
                        <a:pt x="122" y="532"/>
                      </a:cubicBezTo>
                      <a:cubicBezTo>
                        <a:pt x="311" y="412"/>
                        <a:pt x="311" y="412"/>
                        <a:pt x="311" y="412"/>
                      </a:cubicBezTo>
                      <a:cubicBezTo>
                        <a:pt x="344" y="390"/>
                        <a:pt x="391" y="348"/>
                        <a:pt x="416" y="318"/>
                      </a:cubicBezTo>
                      <a:cubicBezTo>
                        <a:pt x="583" y="112"/>
                        <a:pt x="583" y="112"/>
                        <a:pt x="583" y="112"/>
                      </a:cubicBezTo>
                      <a:cubicBezTo>
                        <a:pt x="608" y="81"/>
                        <a:pt x="600" y="41"/>
                        <a:pt x="566" y="22"/>
                      </a:cubicBezTo>
                      <a:lnTo>
                        <a:pt x="525" y="0"/>
                      </a:lnTo>
                      <a:close/>
                    </a:path>
                  </a:pathLst>
                </a:custGeom>
                <a:solidFill>
                  <a:srgbClr val="77482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62" name="Freeform 20"/>
                <p:cNvSpPr>
                  <a:spLocks/>
                </p:cNvSpPr>
                <p:nvPr/>
              </p:nvSpPr>
              <p:spPr bwMode="auto">
                <a:xfrm>
                  <a:off x="71" y="1748"/>
                  <a:ext cx="1207" cy="915"/>
                </a:xfrm>
                <a:custGeom>
                  <a:avLst/>
                  <a:gdLst>
                    <a:gd name="T0" fmla="*/ 126 w 955"/>
                    <a:gd name="T1" fmla="*/ 2 h 724"/>
                    <a:gd name="T2" fmla="*/ 938 w 955"/>
                    <a:gd name="T3" fmla="*/ 158 h 724"/>
                    <a:gd name="T4" fmla="*/ 953 w 955"/>
                    <a:gd name="T5" fmla="*/ 180 h 724"/>
                    <a:gd name="T6" fmla="*/ 852 w 955"/>
                    <a:gd name="T7" fmla="*/ 707 h 724"/>
                    <a:gd name="T8" fmla="*/ 830 w 955"/>
                    <a:gd name="T9" fmla="*/ 722 h 724"/>
                    <a:gd name="T10" fmla="*/ 18 w 955"/>
                    <a:gd name="T11" fmla="*/ 566 h 724"/>
                    <a:gd name="T12" fmla="*/ 2 w 955"/>
                    <a:gd name="T13" fmla="*/ 544 h 724"/>
                    <a:gd name="T14" fmla="*/ 104 w 955"/>
                    <a:gd name="T15" fmla="*/ 17 h 724"/>
                    <a:gd name="T16" fmla="*/ 126 w 955"/>
                    <a:gd name="T17" fmla="*/ 2 h 7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55" h="724">
                      <a:moveTo>
                        <a:pt x="126" y="2"/>
                      </a:moveTo>
                      <a:cubicBezTo>
                        <a:pt x="938" y="158"/>
                        <a:pt x="938" y="158"/>
                        <a:pt x="938" y="158"/>
                      </a:cubicBezTo>
                      <a:cubicBezTo>
                        <a:pt x="949" y="160"/>
                        <a:pt x="955" y="170"/>
                        <a:pt x="953" y="180"/>
                      </a:cubicBezTo>
                      <a:cubicBezTo>
                        <a:pt x="852" y="707"/>
                        <a:pt x="852" y="707"/>
                        <a:pt x="852" y="707"/>
                      </a:cubicBezTo>
                      <a:cubicBezTo>
                        <a:pt x="850" y="717"/>
                        <a:pt x="840" y="724"/>
                        <a:pt x="830" y="722"/>
                      </a:cubicBezTo>
                      <a:cubicBezTo>
                        <a:pt x="18" y="566"/>
                        <a:pt x="18" y="566"/>
                        <a:pt x="18" y="566"/>
                      </a:cubicBezTo>
                      <a:cubicBezTo>
                        <a:pt x="7" y="564"/>
                        <a:pt x="0" y="554"/>
                        <a:pt x="2" y="544"/>
                      </a:cubicBezTo>
                      <a:cubicBezTo>
                        <a:pt x="104" y="17"/>
                        <a:pt x="104" y="17"/>
                        <a:pt x="104" y="17"/>
                      </a:cubicBezTo>
                      <a:cubicBezTo>
                        <a:pt x="106" y="7"/>
                        <a:pt x="116" y="0"/>
                        <a:pt x="126" y="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63" name="Freeform 21"/>
                <p:cNvSpPr>
                  <a:spLocks/>
                </p:cNvSpPr>
                <p:nvPr/>
              </p:nvSpPr>
              <p:spPr bwMode="auto">
                <a:xfrm>
                  <a:off x="1144" y="2026"/>
                  <a:ext cx="53" cy="47"/>
                </a:xfrm>
                <a:custGeom>
                  <a:avLst/>
                  <a:gdLst>
                    <a:gd name="T0" fmla="*/ 11 w 42"/>
                    <a:gd name="T1" fmla="*/ 1 h 37"/>
                    <a:gd name="T2" fmla="*/ 37 w 42"/>
                    <a:gd name="T3" fmla="*/ 6 h 37"/>
                    <a:gd name="T4" fmla="*/ 42 w 42"/>
                    <a:gd name="T5" fmla="*/ 12 h 37"/>
                    <a:gd name="T6" fmla="*/ 38 w 42"/>
                    <a:gd name="T7" fmla="*/ 32 h 37"/>
                    <a:gd name="T8" fmla="*/ 31 w 42"/>
                    <a:gd name="T9" fmla="*/ 36 h 37"/>
                    <a:gd name="T10" fmla="*/ 5 w 42"/>
                    <a:gd name="T11" fmla="*/ 31 h 37"/>
                    <a:gd name="T12" fmla="*/ 1 w 42"/>
                    <a:gd name="T13" fmla="*/ 25 h 37"/>
                    <a:gd name="T14" fmla="*/ 4 w 42"/>
                    <a:gd name="T15" fmla="*/ 5 h 37"/>
                    <a:gd name="T16" fmla="*/ 11 w 42"/>
                    <a:gd name="T17" fmla="*/ 1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" h="37">
                      <a:moveTo>
                        <a:pt x="11" y="1"/>
                      </a:moveTo>
                      <a:cubicBezTo>
                        <a:pt x="37" y="6"/>
                        <a:pt x="37" y="6"/>
                        <a:pt x="37" y="6"/>
                      </a:cubicBezTo>
                      <a:cubicBezTo>
                        <a:pt x="40" y="6"/>
                        <a:pt x="42" y="9"/>
                        <a:pt x="42" y="12"/>
                      </a:cubicBezTo>
                      <a:cubicBezTo>
                        <a:pt x="38" y="32"/>
                        <a:pt x="38" y="32"/>
                        <a:pt x="38" y="32"/>
                      </a:cubicBezTo>
                      <a:cubicBezTo>
                        <a:pt x="37" y="35"/>
                        <a:pt x="34" y="37"/>
                        <a:pt x="31" y="36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1"/>
                        <a:pt x="0" y="28"/>
                        <a:pt x="1" y="2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64" name="Freeform 22"/>
                <p:cNvSpPr>
                  <a:spLocks/>
                </p:cNvSpPr>
                <p:nvPr/>
              </p:nvSpPr>
              <p:spPr bwMode="auto">
                <a:xfrm>
                  <a:off x="1133" y="2074"/>
                  <a:ext cx="55" cy="57"/>
                </a:xfrm>
                <a:custGeom>
                  <a:avLst/>
                  <a:gdLst>
                    <a:gd name="T0" fmla="*/ 14 w 44"/>
                    <a:gd name="T1" fmla="*/ 0 h 45"/>
                    <a:gd name="T2" fmla="*/ 38 w 44"/>
                    <a:gd name="T3" fmla="*/ 5 h 45"/>
                    <a:gd name="T4" fmla="*/ 43 w 44"/>
                    <a:gd name="T5" fmla="*/ 13 h 45"/>
                    <a:gd name="T6" fmla="*/ 38 w 44"/>
                    <a:gd name="T7" fmla="*/ 39 h 45"/>
                    <a:gd name="T8" fmla="*/ 30 w 44"/>
                    <a:gd name="T9" fmla="*/ 44 h 45"/>
                    <a:gd name="T10" fmla="*/ 6 w 44"/>
                    <a:gd name="T11" fmla="*/ 40 h 45"/>
                    <a:gd name="T12" fmla="*/ 1 w 44"/>
                    <a:gd name="T13" fmla="*/ 32 h 45"/>
                    <a:gd name="T14" fmla="*/ 6 w 44"/>
                    <a:gd name="T15" fmla="*/ 6 h 45"/>
                    <a:gd name="T16" fmla="*/ 14 w 44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" h="45">
                      <a:moveTo>
                        <a:pt x="14" y="0"/>
                      </a:moveTo>
                      <a:cubicBezTo>
                        <a:pt x="38" y="5"/>
                        <a:pt x="38" y="5"/>
                        <a:pt x="38" y="5"/>
                      </a:cubicBezTo>
                      <a:cubicBezTo>
                        <a:pt x="41" y="5"/>
                        <a:pt x="44" y="9"/>
                        <a:pt x="43" y="13"/>
                      </a:cubicBezTo>
                      <a:cubicBezTo>
                        <a:pt x="38" y="39"/>
                        <a:pt x="38" y="39"/>
                        <a:pt x="38" y="39"/>
                      </a:cubicBezTo>
                      <a:cubicBezTo>
                        <a:pt x="37" y="43"/>
                        <a:pt x="34" y="45"/>
                        <a:pt x="30" y="44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65" name="Freeform 23"/>
                <p:cNvSpPr>
                  <a:spLocks/>
                </p:cNvSpPr>
                <p:nvPr/>
              </p:nvSpPr>
              <p:spPr bwMode="auto">
                <a:xfrm>
                  <a:off x="1121" y="2132"/>
                  <a:ext cx="56" cy="59"/>
                </a:xfrm>
                <a:custGeom>
                  <a:avLst/>
                  <a:gdLst>
                    <a:gd name="T0" fmla="*/ 14 w 44"/>
                    <a:gd name="T1" fmla="*/ 1 h 46"/>
                    <a:gd name="T2" fmla="*/ 38 w 44"/>
                    <a:gd name="T3" fmla="*/ 5 h 46"/>
                    <a:gd name="T4" fmla="*/ 43 w 44"/>
                    <a:gd name="T5" fmla="*/ 13 h 46"/>
                    <a:gd name="T6" fmla="*/ 38 w 44"/>
                    <a:gd name="T7" fmla="*/ 40 h 46"/>
                    <a:gd name="T8" fmla="*/ 30 w 44"/>
                    <a:gd name="T9" fmla="*/ 45 h 46"/>
                    <a:gd name="T10" fmla="*/ 6 w 44"/>
                    <a:gd name="T11" fmla="*/ 40 h 46"/>
                    <a:gd name="T12" fmla="*/ 1 w 44"/>
                    <a:gd name="T13" fmla="*/ 32 h 46"/>
                    <a:gd name="T14" fmla="*/ 6 w 44"/>
                    <a:gd name="T15" fmla="*/ 6 h 46"/>
                    <a:gd name="T16" fmla="*/ 14 w 44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" h="46">
                      <a:moveTo>
                        <a:pt x="14" y="1"/>
                      </a:moveTo>
                      <a:cubicBezTo>
                        <a:pt x="38" y="5"/>
                        <a:pt x="38" y="5"/>
                        <a:pt x="38" y="5"/>
                      </a:cubicBezTo>
                      <a:cubicBezTo>
                        <a:pt x="42" y="6"/>
                        <a:pt x="44" y="10"/>
                        <a:pt x="43" y="13"/>
                      </a:cubicBezTo>
                      <a:cubicBezTo>
                        <a:pt x="38" y="40"/>
                        <a:pt x="38" y="40"/>
                        <a:pt x="38" y="40"/>
                      </a:cubicBezTo>
                      <a:cubicBezTo>
                        <a:pt x="38" y="43"/>
                        <a:pt x="34" y="46"/>
                        <a:pt x="30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66" name="Freeform 24"/>
                <p:cNvSpPr>
                  <a:spLocks/>
                </p:cNvSpPr>
                <p:nvPr/>
              </p:nvSpPr>
              <p:spPr bwMode="auto">
                <a:xfrm>
                  <a:off x="1111" y="2192"/>
                  <a:ext cx="55" cy="57"/>
                </a:xfrm>
                <a:custGeom>
                  <a:avLst/>
                  <a:gdLst>
                    <a:gd name="T0" fmla="*/ 13 w 43"/>
                    <a:gd name="T1" fmla="*/ 0 h 45"/>
                    <a:gd name="T2" fmla="*/ 37 w 43"/>
                    <a:gd name="T3" fmla="*/ 5 h 45"/>
                    <a:gd name="T4" fmla="*/ 42 w 43"/>
                    <a:gd name="T5" fmla="*/ 13 h 45"/>
                    <a:gd name="T6" fmla="*/ 37 w 43"/>
                    <a:gd name="T7" fmla="*/ 39 h 45"/>
                    <a:gd name="T8" fmla="*/ 29 w 43"/>
                    <a:gd name="T9" fmla="*/ 44 h 45"/>
                    <a:gd name="T10" fmla="*/ 6 w 43"/>
                    <a:gd name="T11" fmla="*/ 40 h 45"/>
                    <a:gd name="T12" fmla="*/ 0 w 43"/>
                    <a:gd name="T13" fmla="*/ 32 h 45"/>
                    <a:gd name="T14" fmla="*/ 5 w 43"/>
                    <a:gd name="T15" fmla="*/ 6 h 45"/>
                    <a:gd name="T16" fmla="*/ 13 w 43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5">
                      <a:moveTo>
                        <a:pt x="13" y="0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1" y="5"/>
                        <a:pt x="43" y="9"/>
                        <a:pt x="42" y="13"/>
                      </a:cubicBezTo>
                      <a:cubicBezTo>
                        <a:pt x="37" y="39"/>
                        <a:pt x="37" y="39"/>
                        <a:pt x="37" y="39"/>
                      </a:cubicBezTo>
                      <a:cubicBezTo>
                        <a:pt x="37" y="43"/>
                        <a:pt x="33" y="45"/>
                        <a:pt x="29" y="44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3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67" name="Freeform 25"/>
                <p:cNvSpPr>
                  <a:spLocks/>
                </p:cNvSpPr>
                <p:nvPr/>
              </p:nvSpPr>
              <p:spPr bwMode="auto">
                <a:xfrm>
                  <a:off x="1100" y="2250"/>
                  <a:ext cx="54" cy="58"/>
                </a:xfrm>
                <a:custGeom>
                  <a:avLst/>
                  <a:gdLst>
                    <a:gd name="T0" fmla="*/ 13 w 43"/>
                    <a:gd name="T1" fmla="*/ 1 h 46"/>
                    <a:gd name="T2" fmla="*/ 37 w 43"/>
                    <a:gd name="T3" fmla="*/ 5 h 46"/>
                    <a:gd name="T4" fmla="*/ 42 w 43"/>
                    <a:gd name="T5" fmla="*/ 13 h 46"/>
                    <a:gd name="T6" fmla="*/ 37 w 43"/>
                    <a:gd name="T7" fmla="*/ 40 h 46"/>
                    <a:gd name="T8" fmla="*/ 29 w 43"/>
                    <a:gd name="T9" fmla="*/ 45 h 46"/>
                    <a:gd name="T10" fmla="*/ 6 w 43"/>
                    <a:gd name="T11" fmla="*/ 40 h 46"/>
                    <a:gd name="T12" fmla="*/ 0 w 43"/>
                    <a:gd name="T13" fmla="*/ 32 h 46"/>
                    <a:gd name="T14" fmla="*/ 5 w 43"/>
                    <a:gd name="T15" fmla="*/ 6 h 46"/>
                    <a:gd name="T16" fmla="*/ 13 w 43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6">
                      <a:moveTo>
                        <a:pt x="13" y="1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1" y="6"/>
                        <a:pt x="43" y="10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7" y="43"/>
                        <a:pt x="33" y="46"/>
                        <a:pt x="29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40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3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68" name="Freeform 26"/>
                <p:cNvSpPr>
                  <a:spLocks/>
                </p:cNvSpPr>
                <p:nvPr/>
              </p:nvSpPr>
              <p:spPr bwMode="auto">
                <a:xfrm>
                  <a:off x="1089" y="2309"/>
                  <a:ext cx="54" cy="57"/>
                </a:xfrm>
                <a:custGeom>
                  <a:avLst/>
                  <a:gdLst>
                    <a:gd name="T0" fmla="*/ 13 w 43"/>
                    <a:gd name="T1" fmla="*/ 0 h 45"/>
                    <a:gd name="T2" fmla="*/ 37 w 43"/>
                    <a:gd name="T3" fmla="*/ 5 h 45"/>
                    <a:gd name="T4" fmla="*/ 42 w 43"/>
                    <a:gd name="T5" fmla="*/ 13 h 45"/>
                    <a:gd name="T6" fmla="*/ 37 w 43"/>
                    <a:gd name="T7" fmla="*/ 39 h 45"/>
                    <a:gd name="T8" fmla="*/ 30 w 43"/>
                    <a:gd name="T9" fmla="*/ 44 h 45"/>
                    <a:gd name="T10" fmla="*/ 6 w 43"/>
                    <a:gd name="T11" fmla="*/ 40 h 45"/>
                    <a:gd name="T12" fmla="*/ 0 w 43"/>
                    <a:gd name="T13" fmla="*/ 32 h 45"/>
                    <a:gd name="T14" fmla="*/ 5 w 43"/>
                    <a:gd name="T15" fmla="*/ 6 h 45"/>
                    <a:gd name="T16" fmla="*/ 13 w 43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5">
                      <a:moveTo>
                        <a:pt x="13" y="0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1" y="5"/>
                        <a:pt x="43" y="9"/>
                        <a:pt x="42" y="13"/>
                      </a:cubicBezTo>
                      <a:cubicBezTo>
                        <a:pt x="37" y="39"/>
                        <a:pt x="37" y="39"/>
                        <a:pt x="37" y="39"/>
                      </a:cubicBezTo>
                      <a:cubicBezTo>
                        <a:pt x="37" y="43"/>
                        <a:pt x="33" y="45"/>
                        <a:pt x="30" y="44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3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69" name="Freeform 27"/>
                <p:cNvSpPr>
                  <a:spLocks/>
                </p:cNvSpPr>
                <p:nvPr/>
              </p:nvSpPr>
              <p:spPr bwMode="auto">
                <a:xfrm>
                  <a:off x="1086" y="2015"/>
                  <a:ext cx="53" cy="47"/>
                </a:xfrm>
                <a:custGeom>
                  <a:avLst/>
                  <a:gdLst>
                    <a:gd name="T0" fmla="*/ 11 w 42"/>
                    <a:gd name="T1" fmla="*/ 1 h 37"/>
                    <a:gd name="T2" fmla="*/ 37 w 42"/>
                    <a:gd name="T3" fmla="*/ 6 h 37"/>
                    <a:gd name="T4" fmla="*/ 41 w 42"/>
                    <a:gd name="T5" fmla="*/ 12 h 37"/>
                    <a:gd name="T6" fmla="*/ 37 w 42"/>
                    <a:gd name="T7" fmla="*/ 32 h 37"/>
                    <a:gd name="T8" fmla="*/ 31 w 42"/>
                    <a:gd name="T9" fmla="*/ 36 h 37"/>
                    <a:gd name="T10" fmla="*/ 5 w 42"/>
                    <a:gd name="T11" fmla="*/ 31 h 37"/>
                    <a:gd name="T12" fmla="*/ 0 w 42"/>
                    <a:gd name="T13" fmla="*/ 25 h 37"/>
                    <a:gd name="T14" fmla="*/ 4 w 42"/>
                    <a:gd name="T15" fmla="*/ 5 h 37"/>
                    <a:gd name="T16" fmla="*/ 11 w 42"/>
                    <a:gd name="T17" fmla="*/ 1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" h="37">
                      <a:moveTo>
                        <a:pt x="11" y="1"/>
                      </a:moveTo>
                      <a:cubicBezTo>
                        <a:pt x="37" y="6"/>
                        <a:pt x="37" y="6"/>
                        <a:pt x="37" y="6"/>
                      </a:cubicBezTo>
                      <a:cubicBezTo>
                        <a:pt x="40" y="7"/>
                        <a:pt x="42" y="9"/>
                        <a:pt x="41" y="12"/>
                      </a:cubicBezTo>
                      <a:cubicBezTo>
                        <a:pt x="37" y="32"/>
                        <a:pt x="37" y="32"/>
                        <a:pt x="37" y="32"/>
                      </a:cubicBezTo>
                      <a:cubicBezTo>
                        <a:pt x="37" y="35"/>
                        <a:pt x="34" y="37"/>
                        <a:pt x="31" y="36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1"/>
                        <a:pt x="0" y="28"/>
                        <a:pt x="0" y="2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70" name="Freeform 28"/>
                <p:cNvSpPr>
                  <a:spLocks/>
                </p:cNvSpPr>
                <p:nvPr/>
              </p:nvSpPr>
              <p:spPr bwMode="auto">
                <a:xfrm>
                  <a:off x="1020" y="2052"/>
                  <a:ext cx="110" cy="68"/>
                </a:xfrm>
                <a:custGeom>
                  <a:avLst/>
                  <a:gdLst>
                    <a:gd name="T0" fmla="*/ 14 w 87"/>
                    <a:gd name="T1" fmla="*/ 1 h 54"/>
                    <a:gd name="T2" fmla="*/ 80 w 87"/>
                    <a:gd name="T3" fmla="*/ 14 h 54"/>
                    <a:gd name="T4" fmla="*/ 86 w 87"/>
                    <a:gd name="T5" fmla="*/ 22 h 54"/>
                    <a:gd name="T6" fmla="*/ 81 w 87"/>
                    <a:gd name="T7" fmla="*/ 48 h 54"/>
                    <a:gd name="T8" fmla="*/ 72 w 87"/>
                    <a:gd name="T9" fmla="*/ 53 h 54"/>
                    <a:gd name="T10" fmla="*/ 7 w 87"/>
                    <a:gd name="T11" fmla="*/ 41 h 54"/>
                    <a:gd name="T12" fmla="*/ 1 w 87"/>
                    <a:gd name="T13" fmla="*/ 32 h 54"/>
                    <a:gd name="T14" fmla="*/ 6 w 87"/>
                    <a:gd name="T15" fmla="*/ 7 h 54"/>
                    <a:gd name="T16" fmla="*/ 14 w 87"/>
                    <a:gd name="T17" fmla="*/ 1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7" h="54">
                      <a:moveTo>
                        <a:pt x="14" y="1"/>
                      </a:moveTo>
                      <a:cubicBezTo>
                        <a:pt x="80" y="14"/>
                        <a:pt x="80" y="14"/>
                        <a:pt x="80" y="14"/>
                      </a:cubicBezTo>
                      <a:cubicBezTo>
                        <a:pt x="84" y="15"/>
                        <a:pt x="87" y="18"/>
                        <a:pt x="86" y="22"/>
                      </a:cubicBezTo>
                      <a:cubicBezTo>
                        <a:pt x="81" y="48"/>
                        <a:pt x="81" y="48"/>
                        <a:pt x="81" y="48"/>
                      </a:cubicBezTo>
                      <a:cubicBezTo>
                        <a:pt x="80" y="52"/>
                        <a:pt x="76" y="54"/>
                        <a:pt x="72" y="53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71" name="Freeform 29"/>
                <p:cNvSpPr>
                  <a:spLocks/>
                </p:cNvSpPr>
                <p:nvPr/>
              </p:nvSpPr>
              <p:spPr bwMode="auto">
                <a:xfrm>
                  <a:off x="1047" y="2119"/>
                  <a:ext cx="72" cy="60"/>
                </a:xfrm>
                <a:custGeom>
                  <a:avLst/>
                  <a:gdLst>
                    <a:gd name="T0" fmla="*/ 15 w 57"/>
                    <a:gd name="T1" fmla="*/ 0 h 48"/>
                    <a:gd name="T2" fmla="*/ 50 w 57"/>
                    <a:gd name="T3" fmla="*/ 7 h 48"/>
                    <a:gd name="T4" fmla="*/ 56 w 57"/>
                    <a:gd name="T5" fmla="*/ 16 h 48"/>
                    <a:gd name="T6" fmla="*/ 51 w 57"/>
                    <a:gd name="T7" fmla="*/ 41 h 48"/>
                    <a:gd name="T8" fmla="*/ 43 w 57"/>
                    <a:gd name="T9" fmla="*/ 47 h 48"/>
                    <a:gd name="T10" fmla="*/ 7 w 57"/>
                    <a:gd name="T11" fmla="*/ 40 h 48"/>
                    <a:gd name="T12" fmla="*/ 1 w 57"/>
                    <a:gd name="T13" fmla="*/ 32 h 48"/>
                    <a:gd name="T14" fmla="*/ 6 w 57"/>
                    <a:gd name="T15" fmla="*/ 6 h 48"/>
                    <a:gd name="T16" fmla="*/ 15 w 57"/>
                    <a:gd name="T1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7" h="48">
                      <a:moveTo>
                        <a:pt x="15" y="0"/>
                      </a:moveTo>
                      <a:cubicBezTo>
                        <a:pt x="50" y="7"/>
                        <a:pt x="50" y="7"/>
                        <a:pt x="50" y="7"/>
                      </a:cubicBezTo>
                      <a:cubicBezTo>
                        <a:pt x="54" y="8"/>
                        <a:pt x="57" y="12"/>
                        <a:pt x="56" y="16"/>
                      </a:cubicBezTo>
                      <a:cubicBezTo>
                        <a:pt x="51" y="41"/>
                        <a:pt x="51" y="41"/>
                        <a:pt x="51" y="41"/>
                      </a:cubicBezTo>
                      <a:cubicBezTo>
                        <a:pt x="50" y="45"/>
                        <a:pt x="46" y="48"/>
                        <a:pt x="43" y="47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1" y="0"/>
                        <a:pt x="15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72" name="Freeform 30"/>
                <p:cNvSpPr>
                  <a:spLocks/>
                </p:cNvSpPr>
                <p:nvPr/>
              </p:nvSpPr>
              <p:spPr bwMode="auto">
                <a:xfrm>
                  <a:off x="991" y="2168"/>
                  <a:ext cx="116" cy="69"/>
                </a:xfrm>
                <a:custGeom>
                  <a:avLst/>
                  <a:gdLst>
                    <a:gd name="T0" fmla="*/ 14 w 92"/>
                    <a:gd name="T1" fmla="*/ 1 h 55"/>
                    <a:gd name="T2" fmla="*/ 85 w 92"/>
                    <a:gd name="T3" fmla="*/ 15 h 55"/>
                    <a:gd name="T4" fmla="*/ 91 w 92"/>
                    <a:gd name="T5" fmla="*/ 23 h 55"/>
                    <a:gd name="T6" fmla="*/ 86 w 92"/>
                    <a:gd name="T7" fmla="*/ 49 h 55"/>
                    <a:gd name="T8" fmla="*/ 78 w 92"/>
                    <a:gd name="T9" fmla="*/ 54 h 55"/>
                    <a:gd name="T10" fmla="*/ 7 w 92"/>
                    <a:gd name="T11" fmla="*/ 41 h 55"/>
                    <a:gd name="T12" fmla="*/ 1 w 92"/>
                    <a:gd name="T13" fmla="*/ 32 h 55"/>
                    <a:gd name="T14" fmla="*/ 6 w 92"/>
                    <a:gd name="T15" fmla="*/ 7 h 55"/>
                    <a:gd name="T16" fmla="*/ 14 w 92"/>
                    <a:gd name="T17" fmla="*/ 1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2" h="55">
                      <a:moveTo>
                        <a:pt x="14" y="1"/>
                      </a:moveTo>
                      <a:cubicBezTo>
                        <a:pt x="85" y="15"/>
                        <a:pt x="85" y="15"/>
                        <a:pt x="85" y="15"/>
                      </a:cubicBezTo>
                      <a:cubicBezTo>
                        <a:pt x="89" y="16"/>
                        <a:pt x="92" y="19"/>
                        <a:pt x="91" y="23"/>
                      </a:cubicBezTo>
                      <a:cubicBezTo>
                        <a:pt x="86" y="49"/>
                        <a:pt x="86" y="49"/>
                        <a:pt x="86" y="49"/>
                      </a:cubicBezTo>
                      <a:cubicBezTo>
                        <a:pt x="85" y="53"/>
                        <a:pt x="81" y="55"/>
                        <a:pt x="78" y="54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73" name="Freeform 31"/>
                <p:cNvSpPr>
                  <a:spLocks/>
                </p:cNvSpPr>
                <p:nvPr/>
              </p:nvSpPr>
              <p:spPr bwMode="auto">
                <a:xfrm>
                  <a:off x="1040" y="2239"/>
                  <a:ext cx="56" cy="58"/>
                </a:xfrm>
                <a:custGeom>
                  <a:avLst/>
                  <a:gdLst>
                    <a:gd name="T0" fmla="*/ 14 w 44"/>
                    <a:gd name="T1" fmla="*/ 1 h 46"/>
                    <a:gd name="T2" fmla="*/ 38 w 44"/>
                    <a:gd name="T3" fmla="*/ 5 h 46"/>
                    <a:gd name="T4" fmla="*/ 43 w 44"/>
                    <a:gd name="T5" fmla="*/ 13 h 46"/>
                    <a:gd name="T6" fmla="*/ 38 w 44"/>
                    <a:gd name="T7" fmla="*/ 40 h 46"/>
                    <a:gd name="T8" fmla="*/ 30 w 44"/>
                    <a:gd name="T9" fmla="*/ 45 h 46"/>
                    <a:gd name="T10" fmla="*/ 6 w 44"/>
                    <a:gd name="T11" fmla="*/ 40 h 46"/>
                    <a:gd name="T12" fmla="*/ 1 w 44"/>
                    <a:gd name="T13" fmla="*/ 33 h 46"/>
                    <a:gd name="T14" fmla="*/ 6 w 44"/>
                    <a:gd name="T15" fmla="*/ 6 h 46"/>
                    <a:gd name="T16" fmla="*/ 14 w 44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" h="46">
                      <a:moveTo>
                        <a:pt x="14" y="1"/>
                      </a:moveTo>
                      <a:cubicBezTo>
                        <a:pt x="38" y="5"/>
                        <a:pt x="38" y="5"/>
                        <a:pt x="38" y="5"/>
                      </a:cubicBezTo>
                      <a:cubicBezTo>
                        <a:pt x="41" y="6"/>
                        <a:pt x="44" y="10"/>
                        <a:pt x="43" y="13"/>
                      </a:cubicBezTo>
                      <a:cubicBezTo>
                        <a:pt x="38" y="40"/>
                        <a:pt x="38" y="40"/>
                        <a:pt x="38" y="40"/>
                      </a:cubicBezTo>
                      <a:cubicBezTo>
                        <a:pt x="37" y="43"/>
                        <a:pt x="34" y="46"/>
                        <a:pt x="30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40"/>
                        <a:pt x="0" y="36"/>
                        <a:pt x="1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74" name="Freeform 32"/>
                <p:cNvSpPr>
                  <a:spLocks/>
                </p:cNvSpPr>
                <p:nvPr/>
              </p:nvSpPr>
              <p:spPr bwMode="auto">
                <a:xfrm>
                  <a:off x="1029" y="2298"/>
                  <a:ext cx="56" cy="57"/>
                </a:xfrm>
                <a:custGeom>
                  <a:avLst/>
                  <a:gdLst>
                    <a:gd name="T0" fmla="*/ 14 w 44"/>
                    <a:gd name="T1" fmla="*/ 0 h 45"/>
                    <a:gd name="T2" fmla="*/ 38 w 44"/>
                    <a:gd name="T3" fmla="*/ 5 h 45"/>
                    <a:gd name="T4" fmla="*/ 43 w 44"/>
                    <a:gd name="T5" fmla="*/ 13 h 45"/>
                    <a:gd name="T6" fmla="*/ 38 w 44"/>
                    <a:gd name="T7" fmla="*/ 39 h 45"/>
                    <a:gd name="T8" fmla="*/ 30 w 44"/>
                    <a:gd name="T9" fmla="*/ 45 h 45"/>
                    <a:gd name="T10" fmla="*/ 6 w 44"/>
                    <a:gd name="T11" fmla="*/ 40 h 45"/>
                    <a:gd name="T12" fmla="*/ 1 w 44"/>
                    <a:gd name="T13" fmla="*/ 32 h 45"/>
                    <a:gd name="T14" fmla="*/ 6 w 44"/>
                    <a:gd name="T15" fmla="*/ 6 h 45"/>
                    <a:gd name="T16" fmla="*/ 14 w 44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" h="45">
                      <a:moveTo>
                        <a:pt x="14" y="0"/>
                      </a:moveTo>
                      <a:cubicBezTo>
                        <a:pt x="38" y="5"/>
                        <a:pt x="38" y="5"/>
                        <a:pt x="38" y="5"/>
                      </a:cubicBezTo>
                      <a:cubicBezTo>
                        <a:pt x="41" y="6"/>
                        <a:pt x="44" y="9"/>
                        <a:pt x="43" y="13"/>
                      </a:cubicBezTo>
                      <a:cubicBezTo>
                        <a:pt x="38" y="39"/>
                        <a:pt x="38" y="39"/>
                        <a:pt x="38" y="39"/>
                      </a:cubicBezTo>
                      <a:cubicBezTo>
                        <a:pt x="37" y="43"/>
                        <a:pt x="34" y="45"/>
                        <a:pt x="30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75" name="Freeform 33"/>
                <p:cNvSpPr>
                  <a:spLocks/>
                </p:cNvSpPr>
                <p:nvPr/>
              </p:nvSpPr>
              <p:spPr bwMode="auto">
                <a:xfrm>
                  <a:off x="1032" y="2005"/>
                  <a:ext cx="48" cy="45"/>
                </a:xfrm>
                <a:custGeom>
                  <a:avLst/>
                  <a:gdLst>
                    <a:gd name="T0" fmla="*/ 11 w 38"/>
                    <a:gd name="T1" fmla="*/ 1 h 36"/>
                    <a:gd name="T2" fmla="*/ 34 w 38"/>
                    <a:gd name="T3" fmla="*/ 5 h 36"/>
                    <a:gd name="T4" fmla="*/ 38 w 38"/>
                    <a:gd name="T5" fmla="*/ 11 h 36"/>
                    <a:gd name="T6" fmla="*/ 34 w 38"/>
                    <a:gd name="T7" fmla="*/ 31 h 36"/>
                    <a:gd name="T8" fmla="*/ 28 w 38"/>
                    <a:gd name="T9" fmla="*/ 35 h 36"/>
                    <a:gd name="T10" fmla="*/ 5 w 38"/>
                    <a:gd name="T11" fmla="*/ 31 h 36"/>
                    <a:gd name="T12" fmla="*/ 1 w 38"/>
                    <a:gd name="T13" fmla="*/ 25 h 36"/>
                    <a:gd name="T14" fmla="*/ 4 w 38"/>
                    <a:gd name="T15" fmla="*/ 5 h 36"/>
                    <a:gd name="T16" fmla="*/ 11 w 38"/>
                    <a:gd name="T17" fmla="*/ 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6">
                      <a:moveTo>
                        <a:pt x="11" y="1"/>
                      </a:move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37" y="6"/>
                        <a:pt x="38" y="9"/>
                        <a:pt x="38" y="11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4" y="34"/>
                        <a:pt x="31" y="36"/>
                        <a:pt x="28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8"/>
                        <a:pt x="1" y="2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76" name="Freeform 34"/>
                <p:cNvSpPr>
                  <a:spLocks/>
                </p:cNvSpPr>
                <p:nvPr/>
              </p:nvSpPr>
              <p:spPr bwMode="auto">
                <a:xfrm>
                  <a:off x="977" y="1995"/>
                  <a:ext cx="48" cy="45"/>
                </a:xfrm>
                <a:custGeom>
                  <a:avLst/>
                  <a:gdLst>
                    <a:gd name="T0" fmla="*/ 10 w 38"/>
                    <a:gd name="T1" fmla="*/ 0 h 36"/>
                    <a:gd name="T2" fmla="*/ 33 w 38"/>
                    <a:gd name="T3" fmla="*/ 5 h 36"/>
                    <a:gd name="T4" fmla="*/ 37 w 38"/>
                    <a:gd name="T5" fmla="*/ 11 h 36"/>
                    <a:gd name="T6" fmla="*/ 34 w 38"/>
                    <a:gd name="T7" fmla="*/ 31 h 36"/>
                    <a:gd name="T8" fmla="*/ 27 w 38"/>
                    <a:gd name="T9" fmla="*/ 35 h 36"/>
                    <a:gd name="T10" fmla="*/ 5 w 38"/>
                    <a:gd name="T11" fmla="*/ 31 h 36"/>
                    <a:gd name="T12" fmla="*/ 0 w 38"/>
                    <a:gd name="T13" fmla="*/ 24 h 36"/>
                    <a:gd name="T14" fmla="*/ 4 w 38"/>
                    <a:gd name="T15" fmla="*/ 5 h 36"/>
                    <a:gd name="T16" fmla="*/ 10 w 38"/>
                    <a:gd name="T1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6">
                      <a:moveTo>
                        <a:pt x="10" y="0"/>
                      </a:move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6" y="5"/>
                        <a:pt x="38" y="8"/>
                        <a:pt x="37" y="11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3" y="34"/>
                        <a:pt x="30" y="36"/>
                        <a:pt x="27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7"/>
                        <a:pt x="0" y="2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4" y="2"/>
                        <a:pt x="7" y="0"/>
                        <a:pt x="10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77" name="Freeform 35"/>
                <p:cNvSpPr>
                  <a:spLocks/>
                </p:cNvSpPr>
                <p:nvPr/>
              </p:nvSpPr>
              <p:spPr bwMode="auto">
                <a:xfrm>
                  <a:off x="922" y="1983"/>
                  <a:ext cx="48" cy="46"/>
                </a:xfrm>
                <a:custGeom>
                  <a:avLst/>
                  <a:gdLst>
                    <a:gd name="T0" fmla="*/ 11 w 38"/>
                    <a:gd name="T1" fmla="*/ 1 h 36"/>
                    <a:gd name="T2" fmla="*/ 34 w 38"/>
                    <a:gd name="T3" fmla="*/ 5 h 36"/>
                    <a:gd name="T4" fmla="*/ 38 w 38"/>
                    <a:gd name="T5" fmla="*/ 12 h 36"/>
                    <a:gd name="T6" fmla="*/ 34 w 38"/>
                    <a:gd name="T7" fmla="*/ 31 h 36"/>
                    <a:gd name="T8" fmla="*/ 28 w 38"/>
                    <a:gd name="T9" fmla="*/ 36 h 36"/>
                    <a:gd name="T10" fmla="*/ 5 w 38"/>
                    <a:gd name="T11" fmla="*/ 31 h 36"/>
                    <a:gd name="T12" fmla="*/ 1 w 38"/>
                    <a:gd name="T13" fmla="*/ 25 h 36"/>
                    <a:gd name="T14" fmla="*/ 4 w 38"/>
                    <a:gd name="T15" fmla="*/ 5 h 36"/>
                    <a:gd name="T16" fmla="*/ 11 w 38"/>
                    <a:gd name="T17" fmla="*/ 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6">
                      <a:moveTo>
                        <a:pt x="11" y="1"/>
                      </a:move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37" y="6"/>
                        <a:pt x="38" y="9"/>
                        <a:pt x="38" y="12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4" y="34"/>
                        <a:pt x="31" y="36"/>
                        <a:pt x="28" y="36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1"/>
                        <a:pt x="0" y="28"/>
                        <a:pt x="1" y="2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78" name="Freeform 36"/>
                <p:cNvSpPr>
                  <a:spLocks/>
                </p:cNvSpPr>
                <p:nvPr/>
              </p:nvSpPr>
              <p:spPr bwMode="auto">
                <a:xfrm>
                  <a:off x="867" y="1973"/>
                  <a:ext cx="48" cy="46"/>
                </a:xfrm>
                <a:custGeom>
                  <a:avLst/>
                  <a:gdLst>
                    <a:gd name="T0" fmla="*/ 10 w 38"/>
                    <a:gd name="T1" fmla="*/ 1 h 36"/>
                    <a:gd name="T2" fmla="*/ 33 w 38"/>
                    <a:gd name="T3" fmla="*/ 5 h 36"/>
                    <a:gd name="T4" fmla="*/ 37 w 38"/>
                    <a:gd name="T5" fmla="*/ 11 h 36"/>
                    <a:gd name="T6" fmla="*/ 34 w 38"/>
                    <a:gd name="T7" fmla="*/ 31 h 36"/>
                    <a:gd name="T8" fmla="*/ 27 w 38"/>
                    <a:gd name="T9" fmla="*/ 35 h 36"/>
                    <a:gd name="T10" fmla="*/ 5 w 38"/>
                    <a:gd name="T11" fmla="*/ 31 h 36"/>
                    <a:gd name="T12" fmla="*/ 0 w 38"/>
                    <a:gd name="T13" fmla="*/ 24 h 36"/>
                    <a:gd name="T14" fmla="*/ 4 w 38"/>
                    <a:gd name="T15" fmla="*/ 5 h 36"/>
                    <a:gd name="T16" fmla="*/ 10 w 38"/>
                    <a:gd name="T17" fmla="*/ 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6">
                      <a:moveTo>
                        <a:pt x="10" y="1"/>
                      </a:move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6" y="6"/>
                        <a:pt x="38" y="8"/>
                        <a:pt x="37" y="11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3" y="34"/>
                        <a:pt x="30" y="36"/>
                        <a:pt x="27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7"/>
                        <a:pt x="0" y="2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4" y="2"/>
                        <a:pt x="7" y="0"/>
                        <a:pt x="10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79" name="Freeform 37"/>
                <p:cNvSpPr>
                  <a:spLocks/>
                </p:cNvSpPr>
                <p:nvPr/>
              </p:nvSpPr>
              <p:spPr bwMode="auto">
                <a:xfrm>
                  <a:off x="812" y="1963"/>
                  <a:ext cx="49" cy="46"/>
                </a:xfrm>
                <a:custGeom>
                  <a:avLst/>
                  <a:gdLst>
                    <a:gd name="T0" fmla="*/ 11 w 39"/>
                    <a:gd name="T1" fmla="*/ 0 h 36"/>
                    <a:gd name="T2" fmla="*/ 34 w 39"/>
                    <a:gd name="T3" fmla="*/ 5 h 36"/>
                    <a:gd name="T4" fmla="*/ 38 w 39"/>
                    <a:gd name="T5" fmla="*/ 11 h 36"/>
                    <a:gd name="T6" fmla="*/ 34 w 39"/>
                    <a:gd name="T7" fmla="*/ 31 h 36"/>
                    <a:gd name="T8" fmla="*/ 28 w 39"/>
                    <a:gd name="T9" fmla="*/ 35 h 36"/>
                    <a:gd name="T10" fmla="*/ 5 w 39"/>
                    <a:gd name="T11" fmla="*/ 31 h 36"/>
                    <a:gd name="T12" fmla="*/ 1 w 39"/>
                    <a:gd name="T13" fmla="*/ 24 h 36"/>
                    <a:gd name="T14" fmla="*/ 4 w 39"/>
                    <a:gd name="T15" fmla="*/ 5 h 36"/>
                    <a:gd name="T16" fmla="*/ 11 w 39"/>
                    <a:gd name="T1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" h="36">
                      <a:moveTo>
                        <a:pt x="11" y="0"/>
                      </a:move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37" y="5"/>
                        <a:pt x="39" y="8"/>
                        <a:pt x="38" y="11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4" y="34"/>
                        <a:pt x="31" y="36"/>
                        <a:pt x="28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7"/>
                        <a:pt x="1" y="2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80" name="Freeform 38"/>
                <p:cNvSpPr>
                  <a:spLocks/>
                </p:cNvSpPr>
                <p:nvPr/>
              </p:nvSpPr>
              <p:spPr bwMode="auto">
                <a:xfrm>
                  <a:off x="757" y="1952"/>
                  <a:ext cx="48" cy="45"/>
                </a:xfrm>
                <a:custGeom>
                  <a:avLst/>
                  <a:gdLst>
                    <a:gd name="T0" fmla="*/ 10 w 38"/>
                    <a:gd name="T1" fmla="*/ 1 h 36"/>
                    <a:gd name="T2" fmla="*/ 33 w 38"/>
                    <a:gd name="T3" fmla="*/ 5 h 36"/>
                    <a:gd name="T4" fmla="*/ 37 w 38"/>
                    <a:gd name="T5" fmla="*/ 12 h 36"/>
                    <a:gd name="T6" fmla="*/ 34 w 38"/>
                    <a:gd name="T7" fmla="*/ 31 h 36"/>
                    <a:gd name="T8" fmla="*/ 27 w 38"/>
                    <a:gd name="T9" fmla="*/ 36 h 36"/>
                    <a:gd name="T10" fmla="*/ 5 w 38"/>
                    <a:gd name="T11" fmla="*/ 31 h 36"/>
                    <a:gd name="T12" fmla="*/ 0 w 38"/>
                    <a:gd name="T13" fmla="*/ 25 h 36"/>
                    <a:gd name="T14" fmla="*/ 4 w 38"/>
                    <a:gd name="T15" fmla="*/ 5 h 36"/>
                    <a:gd name="T16" fmla="*/ 10 w 38"/>
                    <a:gd name="T17" fmla="*/ 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6">
                      <a:moveTo>
                        <a:pt x="10" y="1"/>
                      </a:move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6" y="6"/>
                        <a:pt x="38" y="9"/>
                        <a:pt x="37" y="12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3" y="34"/>
                        <a:pt x="30" y="36"/>
                        <a:pt x="27" y="36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1"/>
                        <a:pt x="0" y="28"/>
                        <a:pt x="0" y="2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4" y="2"/>
                        <a:pt x="7" y="0"/>
                        <a:pt x="10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81" name="Freeform 39"/>
                <p:cNvSpPr>
                  <a:spLocks/>
                </p:cNvSpPr>
                <p:nvPr/>
              </p:nvSpPr>
              <p:spPr bwMode="auto">
                <a:xfrm>
                  <a:off x="702" y="1942"/>
                  <a:ext cx="49" cy="45"/>
                </a:xfrm>
                <a:custGeom>
                  <a:avLst/>
                  <a:gdLst>
                    <a:gd name="T0" fmla="*/ 11 w 39"/>
                    <a:gd name="T1" fmla="*/ 1 h 36"/>
                    <a:gd name="T2" fmla="*/ 34 w 39"/>
                    <a:gd name="T3" fmla="*/ 5 h 36"/>
                    <a:gd name="T4" fmla="*/ 38 w 39"/>
                    <a:gd name="T5" fmla="*/ 11 h 36"/>
                    <a:gd name="T6" fmla="*/ 34 w 39"/>
                    <a:gd name="T7" fmla="*/ 31 h 36"/>
                    <a:gd name="T8" fmla="*/ 28 w 39"/>
                    <a:gd name="T9" fmla="*/ 35 h 36"/>
                    <a:gd name="T10" fmla="*/ 5 w 39"/>
                    <a:gd name="T11" fmla="*/ 31 h 36"/>
                    <a:gd name="T12" fmla="*/ 1 w 39"/>
                    <a:gd name="T13" fmla="*/ 24 h 36"/>
                    <a:gd name="T14" fmla="*/ 4 w 39"/>
                    <a:gd name="T15" fmla="*/ 5 h 36"/>
                    <a:gd name="T16" fmla="*/ 11 w 39"/>
                    <a:gd name="T17" fmla="*/ 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" h="36">
                      <a:moveTo>
                        <a:pt x="11" y="1"/>
                      </a:move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37" y="5"/>
                        <a:pt x="39" y="8"/>
                        <a:pt x="38" y="11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4" y="34"/>
                        <a:pt x="31" y="36"/>
                        <a:pt x="28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7"/>
                        <a:pt x="1" y="2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82" name="Freeform 40"/>
                <p:cNvSpPr>
                  <a:spLocks/>
                </p:cNvSpPr>
                <p:nvPr/>
              </p:nvSpPr>
              <p:spPr bwMode="auto">
                <a:xfrm>
                  <a:off x="647" y="1931"/>
                  <a:ext cx="48" cy="45"/>
                </a:xfrm>
                <a:custGeom>
                  <a:avLst/>
                  <a:gdLst>
                    <a:gd name="T0" fmla="*/ 10 w 38"/>
                    <a:gd name="T1" fmla="*/ 0 h 35"/>
                    <a:gd name="T2" fmla="*/ 33 w 38"/>
                    <a:gd name="T3" fmla="*/ 5 h 35"/>
                    <a:gd name="T4" fmla="*/ 37 w 38"/>
                    <a:gd name="T5" fmla="*/ 11 h 35"/>
                    <a:gd name="T6" fmla="*/ 34 w 38"/>
                    <a:gd name="T7" fmla="*/ 31 h 35"/>
                    <a:gd name="T8" fmla="*/ 27 w 38"/>
                    <a:gd name="T9" fmla="*/ 35 h 35"/>
                    <a:gd name="T10" fmla="*/ 5 w 38"/>
                    <a:gd name="T11" fmla="*/ 31 h 35"/>
                    <a:gd name="T12" fmla="*/ 0 w 38"/>
                    <a:gd name="T13" fmla="*/ 24 h 35"/>
                    <a:gd name="T14" fmla="*/ 4 w 38"/>
                    <a:gd name="T15" fmla="*/ 5 h 35"/>
                    <a:gd name="T16" fmla="*/ 10 w 38"/>
                    <a:gd name="T17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5">
                      <a:moveTo>
                        <a:pt x="10" y="0"/>
                      </a:move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6" y="5"/>
                        <a:pt x="38" y="8"/>
                        <a:pt x="37" y="11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3" y="33"/>
                        <a:pt x="30" y="35"/>
                        <a:pt x="27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7"/>
                        <a:pt x="0" y="2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7" y="0"/>
                        <a:pt x="10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83" name="Freeform 41"/>
                <p:cNvSpPr>
                  <a:spLocks/>
                </p:cNvSpPr>
                <p:nvPr/>
              </p:nvSpPr>
              <p:spPr bwMode="auto">
                <a:xfrm>
                  <a:off x="592" y="1920"/>
                  <a:ext cx="49" cy="46"/>
                </a:xfrm>
                <a:custGeom>
                  <a:avLst/>
                  <a:gdLst>
                    <a:gd name="T0" fmla="*/ 11 w 39"/>
                    <a:gd name="T1" fmla="*/ 1 h 36"/>
                    <a:gd name="T2" fmla="*/ 34 w 39"/>
                    <a:gd name="T3" fmla="*/ 5 h 36"/>
                    <a:gd name="T4" fmla="*/ 38 w 39"/>
                    <a:gd name="T5" fmla="*/ 12 h 36"/>
                    <a:gd name="T6" fmla="*/ 34 w 39"/>
                    <a:gd name="T7" fmla="*/ 31 h 36"/>
                    <a:gd name="T8" fmla="*/ 28 w 39"/>
                    <a:gd name="T9" fmla="*/ 36 h 36"/>
                    <a:gd name="T10" fmla="*/ 5 w 39"/>
                    <a:gd name="T11" fmla="*/ 31 h 36"/>
                    <a:gd name="T12" fmla="*/ 1 w 39"/>
                    <a:gd name="T13" fmla="*/ 25 h 36"/>
                    <a:gd name="T14" fmla="*/ 4 w 39"/>
                    <a:gd name="T15" fmla="*/ 5 h 36"/>
                    <a:gd name="T16" fmla="*/ 11 w 39"/>
                    <a:gd name="T17" fmla="*/ 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" h="36">
                      <a:moveTo>
                        <a:pt x="11" y="1"/>
                      </a:move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37" y="6"/>
                        <a:pt x="39" y="9"/>
                        <a:pt x="38" y="12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4" y="34"/>
                        <a:pt x="31" y="36"/>
                        <a:pt x="28" y="36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1"/>
                        <a:pt x="0" y="28"/>
                        <a:pt x="1" y="2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84" name="Freeform 42"/>
                <p:cNvSpPr>
                  <a:spLocks/>
                </p:cNvSpPr>
                <p:nvPr/>
              </p:nvSpPr>
              <p:spPr bwMode="auto">
                <a:xfrm>
                  <a:off x="537" y="1910"/>
                  <a:ext cx="48" cy="45"/>
                </a:xfrm>
                <a:custGeom>
                  <a:avLst/>
                  <a:gdLst>
                    <a:gd name="T0" fmla="*/ 10 w 38"/>
                    <a:gd name="T1" fmla="*/ 0 h 36"/>
                    <a:gd name="T2" fmla="*/ 33 w 38"/>
                    <a:gd name="T3" fmla="*/ 5 h 36"/>
                    <a:gd name="T4" fmla="*/ 37 w 38"/>
                    <a:gd name="T5" fmla="*/ 11 h 36"/>
                    <a:gd name="T6" fmla="*/ 34 w 38"/>
                    <a:gd name="T7" fmla="*/ 31 h 36"/>
                    <a:gd name="T8" fmla="*/ 27 w 38"/>
                    <a:gd name="T9" fmla="*/ 35 h 36"/>
                    <a:gd name="T10" fmla="*/ 5 w 38"/>
                    <a:gd name="T11" fmla="*/ 31 h 36"/>
                    <a:gd name="T12" fmla="*/ 0 w 38"/>
                    <a:gd name="T13" fmla="*/ 24 h 36"/>
                    <a:gd name="T14" fmla="*/ 4 w 38"/>
                    <a:gd name="T15" fmla="*/ 5 h 36"/>
                    <a:gd name="T16" fmla="*/ 10 w 38"/>
                    <a:gd name="T1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6">
                      <a:moveTo>
                        <a:pt x="10" y="0"/>
                      </a:move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6" y="5"/>
                        <a:pt x="38" y="8"/>
                        <a:pt x="37" y="11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3" y="34"/>
                        <a:pt x="30" y="36"/>
                        <a:pt x="27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7"/>
                        <a:pt x="0" y="2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7" y="0"/>
                        <a:pt x="10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85" name="Freeform 43"/>
                <p:cNvSpPr>
                  <a:spLocks/>
                </p:cNvSpPr>
                <p:nvPr/>
              </p:nvSpPr>
              <p:spPr bwMode="auto">
                <a:xfrm>
                  <a:off x="482" y="1900"/>
                  <a:ext cx="49" cy="44"/>
                </a:xfrm>
                <a:custGeom>
                  <a:avLst/>
                  <a:gdLst>
                    <a:gd name="T0" fmla="*/ 11 w 39"/>
                    <a:gd name="T1" fmla="*/ 0 h 35"/>
                    <a:gd name="T2" fmla="*/ 34 w 39"/>
                    <a:gd name="T3" fmla="*/ 5 h 35"/>
                    <a:gd name="T4" fmla="*/ 38 w 39"/>
                    <a:gd name="T5" fmla="*/ 11 h 35"/>
                    <a:gd name="T6" fmla="*/ 34 w 39"/>
                    <a:gd name="T7" fmla="*/ 30 h 35"/>
                    <a:gd name="T8" fmla="*/ 28 w 39"/>
                    <a:gd name="T9" fmla="*/ 35 h 35"/>
                    <a:gd name="T10" fmla="*/ 5 w 39"/>
                    <a:gd name="T11" fmla="*/ 30 h 35"/>
                    <a:gd name="T12" fmla="*/ 1 w 39"/>
                    <a:gd name="T13" fmla="*/ 24 h 35"/>
                    <a:gd name="T14" fmla="*/ 4 w 39"/>
                    <a:gd name="T15" fmla="*/ 5 h 35"/>
                    <a:gd name="T16" fmla="*/ 11 w 39"/>
                    <a:gd name="T17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" h="35">
                      <a:moveTo>
                        <a:pt x="11" y="0"/>
                      </a:move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37" y="5"/>
                        <a:pt x="39" y="8"/>
                        <a:pt x="38" y="11"/>
                      </a:cubicBezTo>
                      <a:cubicBezTo>
                        <a:pt x="34" y="30"/>
                        <a:pt x="34" y="30"/>
                        <a:pt x="34" y="30"/>
                      </a:cubicBezTo>
                      <a:cubicBezTo>
                        <a:pt x="34" y="33"/>
                        <a:pt x="31" y="35"/>
                        <a:pt x="28" y="35"/>
                      </a:cubicBezTo>
                      <a:cubicBezTo>
                        <a:pt x="5" y="30"/>
                        <a:pt x="5" y="30"/>
                        <a:pt x="5" y="30"/>
                      </a:cubicBezTo>
                      <a:cubicBezTo>
                        <a:pt x="2" y="30"/>
                        <a:pt x="0" y="27"/>
                        <a:pt x="1" y="2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86" name="Freeform 44"/>
                <p:cNvSpPr>
                  <a:spLocks/>
                </p:cNvSpPr>
                <p:nvPr/>
              </p:nvSpPr>
              <p:spPr bwMode="auto">
                <a:xfrm>
                  <a:off x="427" y="1888"/>
                  <a:ext cx="48" cy="46"/>
                </a:xfrm>
                <a:custGeom>
                  <a:avLst/>
                  <a:gdLst>
                    <a:gd name="T0" fmla="*/ 10 w 38"/>
                    <a:gd name="T1" fmla="*/ 1 h 36"/>
                    <a:gd name="T2" fmla="*/ 33 w 38"/>
                    <a:gd name="T3" fmla="*/ 5 h 36"/>
                    <a:gd name="T4" fmla="*/ 37 w 38"/>
                    <a:gd name="T5" fmla="*/ 12 h 36"/>
                    <a:gd name="T6" fmla="*/ 34 w 38"/>
                    <a:gd name="T7" fmla="*/ 31 h 36"/>
                    <a:gd name="T8" fmla="*/ 27 w 38"/>
                    <a:gd name="T9" fmla="*/ 35 h 36"/>
                    <a:gd name="T10" fmla="*/ 5 w 38"/>
                    <a:gd name="T11" fmla="*/ 31 h 36"/>
                    <a:gd name="T12" fmla="*/ 0 w 38"/>
                    <a:gd name="T13" fmla="*/ 25 h 36"/>
                    <a:gd name="T14" fmla="*/ 4 w 38"/>
                    <a:gd name="T15" fmla="*/ 5 h 36"/>
                    <a:gd name="T16" fmla="*/ 10 w 38"/>
                    <a:gd name="T17" fmla="*/ 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6">
                      <a:moveTo>
                        <a:pt x="10" y="1"/>
                      </a:move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6" y="6"/>
                        <a:pt x="38" y="9"/>
                        <a:pt x="37" y="12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3" y="34"/>
                        <a:pt x="30" y="36"/>
                        <a:pt x="27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1"/>
                        <a:pt x="0" y="28"/>
                        <a:pt x="0" y="2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7" y="0"/>
                        <a:pt x="10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87" name="Freeform 45"/>
                <p:cNvSpPr>
                  <a:spLocks/>
                </p:cNvSpPr>
                <p:nvPr/>
              </p:nvSpPr>
              <p:spPr bwMode="auto">
                <a:xfrm>
                  <a:off x="372" y="1878"/>
                  <a:ext cx="49" cy="46"/>
                </a:xfrm>
                <a:custGeom>
                  <a:avLst/>
                  <a:gdLst>
                    <a:gd name="T0" fmla="*/ 11 w 39"/>
                    <a:gd name="T1" fmla="*/ 0 h 36"/>
                    <a:gd name="T2" fmla="*/ 34 w 39"/>
                    <a:gd name="T3" fmla="*/ 5 h 36"/>
                    <a:gd name="T4" fmla="*/ 38 w 39"/>
                    <a:gd name="T5" fmla="*/ 11 h 36"/>
                    <a:gd name="T6" fmla="*/ 34 w 39"/>
                    <a:gd name="T7" fmla="*/ 31 h 36"/>
                    <a:gd name="T8" fmla="*/ 28 w 39"/>
                    <a:gd name="T9" fmla="*/ 35 h 36"/>
                    <a:gd name="T10" fmla="*/ 5 w 39"/>
                    <a:gd name="T11" fmla="*/ 31 h 36"/>
                    <a:gd name="T12" fmla="*/ 1 w 39"/>
                    <a:gd name="T13" fmla="*/ 24 h 36"/>
                    <a:gd name="T14" fmla="*/ 4 w 39"/>
                    <a:gd name="T15" fmla="*/ 5 h 36"/>
                    <a:gd name="T16" fmla="*/ 11 w 39"/>
                    <a:gd name="T1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" h="36">
                      <a:moveTo>
                        <a:pt x="11" y="0"/>
                      </a:move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37" y="5"/>
                        <a:pt x="39" y="8"/>
                        <a:pt x="38" y="11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4" y="34"/>
                        <a:pt x="31" y="36"/>
                        <a:pt x="28" y="35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7"/>
                        <a:pt x="1" y="2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88" name="Freeform 46"/>
                <p:cNvSpPr>
                  <a:spLocks/>
                </p:cNvSpPr>
                <p:nvPr/>
              </p:nvSpPr>
              <p:spPr bwMode="auto">
                <a:xfrm>
                  <a:off x="317" y="1868"/>
                  <a:ext cx="48" cy="45"/>
                </a:xfrm>
                <a:custGeom>
                  <a:avLst/>
                  <a:gdLst>
                    <a:gd name="T0" fmla="*/ 10 w 38"/>
                    <a:gd name="T1" fmla="*/ 0 h 35"/>
                    <a:gd name="T2" fmla="*/ 33 w 38"/>
                    <a:gd name="T3" fmla="*/ 4 h 35"/>
                    <a:gd name="T4" fmla="*/ 37 w 38"/>
                    <a:gd name="T5" fmla="*/ 11 h 35"/>
                    <a:gd name="T6" fmla="*/ 34 w 38"/>
                    <a:gd name="T7" fmla="*/ 30 h 35"/>
                    <a:gd name="T8" fmla="*/ 27 w 38"/>
                    <a:gd name="T9" fmla="*/ 35 h 35"/>
                    <a:gd name="T10" fmla="*/ 5 w 38"/>
                    <a:gd name="T11" fmla="*/ 30 h 35"/>
                    <a:gd name="T12" fmla="*/ 0 w 38"/>
                    <a:gd name="T13" fmla="*/ 24 h 35"/>
                    <a:gd name="T14" fmla="*/ 4 w 38"/>
                    <a:gd name="T15" fmla="*/ 4 h 35"/>
                    <a:gd name="T16" fmla="*/ 10 w 38"/>
                    <a:gd name="T17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35">
                      <a:moveTo>
                        <a:pt x="10" y="0"/>
                      </a:moveTo>
                      <a:cubicBezTo>
                        <a:pt x="33" y="4"/>
                        <a:pt x="33" y="4"/>
                        <a:pt x="33" y="4"/>
                      </a:cubicBezTo>
                      <a:cubicBezTo>
                        <a:pt x="36" y="5"/>
                        <a:pt x="38" y="8"/>
                        <a:pt x="37" y="11"/>
                      </a:cubicBezTo>
                      <a:cubicBezTo>
                        <a:pt x="34" y="30"/>
                        <a:pt x="34" y="30"/>
                        <a:pt x="34" y="30"/>
                      </a:cubicBezTo>
                      <a:cubicBezTo>
                        <a:pt x="33" y="33"/>
                        <a:pt x="30" y="35"/>
                        <a:pt x="27" y="35"/>
                      </a:cubicBezTo>
                      <a:cubicBezTo>
                        <a:pt x="5" y="30"/>
                        <a:pt x="5" y="30"/>
                        <a:pt x="5" y="30"/>
                      </a:cubicBezTo>
                      <a:cubicBezTo>
                        <a:pt x="2" y="30"/>
                        <a:pt x="0" y="27"/>
                        <a:pt x="0" y="2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5" y="1"/>
                        <a:pt x="7" y="0"/>
                        <a:pt x="10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89" name="Freeform 47"/>
                <p:cNvSpPr>
                  <a:spLocks/>
                </p:cNvSpPr>
                <p:nvPr/>
              </p:nvSpPr>
              <p:spPr bwMode="auto">
                <a:xfrm>
                  <a:off x="255" y="1856"/>
                  <a:ext cx="53" cy="46"/>
                </a:xfrm>
                <a:custGeom>
                  <a:avLst/>
                  <a:gdLst>
                    <a:gd name="T0" fmla="*/ 11 w 42"/>
                    <a:gd name="T1" fmla="*/ 1 h 37"/>
                    <a:gd name="T2" fmla="*/ 37 w 42"/>
                    <a:gd name="T3" fmla="*/ 6 h 37"/>
                    <a:gd name="T4" fmla="*/ 41 w 42"/>
                    <a:gd name="T5" fmla="*/ 12 h 37"/>
                    <a:gd name="T6" fmla="*/ 37 w 42"/>
                    <a:gd name="T7" fmla="*/ 32 h 37"/>
                    <a:gd name="T8" fmla="*/ 31 w 42"/>
                    <a:gd name="T9" fmla="*/ 36 h 37"/>
                    <a:gd name="T10" fmla="*/ 5 w 42"/>
                    <a:gd name="T11" fmla="*/ 31 h 37"/>
                    <a:gd name="T12" fmla="*/ 0 w 42"/>
                    <a:gd name="T13" fmla="*/ 25 h 37"/>
                    <a:gd name="T14" fmla="*/ 4 w 42"/>
                    <a:gd name="T15" fmla="*/ 5 h 37"/>
                    <a:gd name="T16" fmla="*/ 11 w 42"/>
                    <a:gd name="T17" fmla="*/ 1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" h="37">
                      <a:moveTo>
                        <a:pt x="11" y="1"/>
                      </a:moveTo>
                      <a:cubicBezTo>
                        <a:pt x="37" y="6"/>
                        <a:pt x="37" y="6"/>
                        <a:pt x="37" y="6"/>
                      </a:cubicBezTo>
                      <a:cubicBezTo>
                        <a:pt x="40" y="6"/>
                        <a:pt x="42" y="9"/>
                        <a:pt x="41" y="12"/>
                      </a:cubicBezTo>
                      <a:cubicBezTo>
                        <a:pt x="37" y="32"/>
                        <a:pt x="37" y="32"/>
                        <a:pt x="37" y="32"/>
                      </a:cubicBezTo>
                      <a:cubicBezTo>
                        <a:pt x="37" y="35"/>
                        <a:pt x="34" y="37"/>
                        <a:pt x="31" y="36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2" y="30"/>
                        <a:pt x="0" y="28"/>
                        <a:pt x="0" y="2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2"/>
                        <a:pt x="8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90" name="Freeform 48"/>
                <p:cNvSpPr>
                  <a:spLocks/>
                </p:cNvSpPr>
                <p:nvPr/>
              </p:nvSpPr>
              <p:spPr bwMode="auto">
                <a:xfrm>
                  <a:off x="962" y="2040"/>
                  <a:ext cx="54" cy="58"/>
                </a:xfrm>
                <a:custGeom>
                  <a:avLst/>
                  <a:gdLst>
                    <a:gd name="T0" fmla="*/ 13 w 43"/>
                    <a:gd name="T1" fmla="*/ 1 h 46"/>
                    <a:gd name="T2" fmla="*/ 37 w 43"/>
                    <a:gd name="T3" fmla="*/ 6 h 46"/>
                    <a:gd name="T4" fmla="*/ 42 w 43"/>
                    <a:gd name="T5" fmla="*/ 13 h 46"/>
                    <a:gd name="T6" fmla="*/ 37 w 43"/>
                    <a:gd name="T7" fmla="*/ 40 h 46"/>
                    <a:gd name="T8" fmla="*/ 29 w 43"/>
                    <a:gd name="T9" fmla="*/ 45 h 46"/>
                    <a:gd name="T10" fmla="*/ 6 w 43"/>
                    <a:gd name="T11" fmla="*/ 41 h 46"/>
                    <a:gd name="T12" fmla="*/ 1 w 43"/>
                    <a:gd name="T13" fmla="*/ 33 h 46"/>
                    <a:gd name="T14" fmla="*/ 6 w 43"/>
                    <a:gd name="T15" fmla="*/ 6 h 46"/>
                    <a:gd name="T16" fmla="*/ 13 w 43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6">
                      <a:moveTo>
                        <a:pt x="13" y="1"/>
                      </a:moveTo>
                      <a:cubicBezTo>
                        <a:pt x="37" y="6"/>
                        <a:pt x="37" y="6"/>
                        <a:pt x="37" y="6"/>
                      </a:cubicBezTo>
                      <a:cubicBezTo>
                        <a:pt x="40" y="6"/>
                        <a:pt x="43" y="10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6" y="44"/>
                        <a:pt x="33" y="46"/>
                        <a:pt x="29" y="45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7"/>
                        <a:pt x="1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3"/>
                        <a:pt x="10" y="0"/>
                        <a:pt x="13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91" name="Freeform 49"/>
                <p:cNvSpPr>
                  <a:spLocks/>
                </p:cNvSpPr>
                <p:nvPr/>
              </p:nvSpPr>
              <p:spPr bwMode="auto">
                <a:xfrm>
                  <a:off x="903" y="2029"/>
                  <a:ext cx="54" cy="58"/>
                </a:xfrm>
                <a:custGeom>
                  <a:avLst/>
                  <a:gdLst>
                    <a:gd name="T0" fmla="*/ 13 w 43"/>
                    <a:gd name="T1" fmla="*/ 1 h 46"/>
                    <a:gd name="T2" fmla="*/ 37 w 43"/>
                    <a:gd name="T3" fmla="*/ 6 h 46"/>
                    <a:gd name="T4" fmla="*/ 42 w 43"/>
                    <a:gd name="T5" fmla="*/ 13 h 46"/>
                    <a:gd name="T6" fmla="*/ 37 w 43"/>
                    <a:gd name="T7" fmla="*/ 40 h 46"/>
                    <a:gd name="T8" fmla="*/ 29 w 43"/>
                    <a:gd name="T9" fmla="*/ 45 h 46"/>
                    <a:gd name="T10" fmla="*/ 6 w 43"/>
                    <a:gd name="T11" fmla="*/ 41 h 46"/>
                    <a:gd name="T12" fmla="*/ 0 w 43"/>
                    <a:gd name="T13" fmla="*/ 33 h 46"/>
                    <a:gd name="T14" fmla="*/ 6 w 43"/>
                    <a:gd name="T15" fmla="*/ 6 h 46"/>
                    <a:gd name="T16" fmla="*/ 13 w 43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6">
                      <a:moveTo>
                        <a:pt x="13" y="1"/>
                      </a:moveTo>
                      <a:cubicBezTo>
                        <a:pt x="37" y="6"/>
                        <a:pt x="37" y="6"/>
                        <a:pt x="37" y="6"/>
                      </a:cubicBezTo>
                      <a:cubicBezTo>
                        <a:pt x="40" y="6"/>
                        <a:pt x="43" y="10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6" y="44"/>
                        <a:pt x="33" y="46"/>
                        <a:pt x="29" y="45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7"/>
                        <a:pt x="0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3"/>
                        <a:pt x="10" y="0"/>
                        <a:pt x="13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92" name="Freeform 50"/>
                <p:cNvSpPr>
                  <a:spLocks/>
                </p:cNvSpPr>
                <p:nvPr/>
              </p:nvSpPr>
              <p:spPr bwMode="auto">
                <a:xfrm>
                  <a:off x="843" y="2017"/>
                  <a:ext cx="53" cy="59"/>
                </a:xfrm>
                <a:custGeom>
                  <a:avLst/>
                  <a:gdLst>
                    <a:gd name="T0" fmla="*/ 13 w 42"/>
                    <a:gd name="T1" fmla="*/ 1 h 46"/>
                    <a:gd name="T2" fmla="*/ 36 w 42"/>
                    <a:gd name="T3" fmla="*/ 6 h 46"/>
                    <a:gd name="T4" fmla="*/ 42 w 42"/>
                    <a:gd name="T5" fmla="*/ 13 h 46"/>
                    <a:gd name="T6" fmla="*/ 37 w 42"/>
                    <a:gd name="T7" fmla="*/ 40 h 46"/>
                    <a:gd name="T8" fmla="*/ 29 w 42"/>
                    <a:gd name="T9" fmla="*/ 45 h 46"/>
                    <a:gd name="T10" fmla="*/ 5 w 42"/>
                    <a:gd name="T11" fmla="*/ 41 h 46"/>
                    <a:gd name="T12" fmla="*/ 0 w 42"/>
                    <a:gd name="T13" fmla="*/ 33 h 46"/>
                    <a:gd name="T14" fmla="*/ 5 w 42"/>
                    <a:gd name="T15" fmla="*/ 6 h 46"/>
                    <a:gd name="T16" fmla="*/ 13 w 42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" h="46">
                      <a:moveTo>
                        <a:pt x="13" y="1"/>
                      </a:moveTo>
                      <a:cubicBezTo>
                        <a:pt x="36" y="6"/>
                        <a:pt x="36" y="6"/>
                        <a:pt x="36" y="6"/>
                      </a:cubicBezTo>
                      <a:cubicBezTo>
                        <a:pt x="40" y="6"/>
                        <a:pt x="42" y="10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6" y="43"/>
                        <a:pt x="32" y="46"/>
                        <a:pt x="29" y="45"/>
                      </a:cubicBezTo>
                      <a:cubicBezTo>
                        <a:pt x="5" y="41"/>
                        <a:pt x="5" y="41"/>
                        <a:pt x="5" y="41"/>
                      </a:cubicBezTo>
                      <a:cubicBezTo>
                        <a:pt x="2" y="40"/>
                        <a:pt x="0" y="37"/>
                        <a:pt x="0" y="33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3"/>
                        <a:pt x="9" y="0"/>
                        <a:pt x="13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93" name="Freeform 51"/>
                <p:cNvSpPr>
                  <a:spLocks/>
                </p:cNvSpPr>
                <p:nvPr/>
              </p:nvSpPr>
              <p:spPr bwMode="auto">
                <a:xfrm>
                  <a:off x="783" y="2006"/>
                  <a:ext cx="54" cy="58"/>
                </a:xfrm>
                <a:custGeom>
                  <a:avLst/>
                  <a:gdLst>
                    <a:gd name="T0" fmla="*/ 14 w 43"/>
                    <a:gd name="T1" fmla="*/ 1 h 46"/>
                    <a:gd name="T2" fmla="*/ 37 w 43"/>
                    <a:gd name="T3" fmla="*/ 5 h 46"/>
                    <a:gd name="T4" fmla="*/ 42 w 43"/>
                    <a:gd name="T5" fmla="*/ 13 h 46"/>
                    <a:gd name="T6" fmla="*/ 37 w 43"/>
                    <a:gd name="T7" fmla="*/ 40 h 46"/>
                    <a:gd name="T8" fmla="*/ 30 w 43"/>
                    <a:gd name="T9" fmla="*/ 45 h 46"/>
                    <a:gd name="T10" fmla="*/ 6 w 43"/>
                    <a:gd name="T11" fmla="*/ 41 h 46"/>
                    <a:gd name="T12" fmla="*/ 1 w 43"/>
                    <a:gd name="T13" fmla="*/ 33 h 46"/>
                    <a:gd name="T14" fmla="*/ 6 w 43"/>
                    <a:gd name="T15" fmla="*/ 6 h 46"/>
                    <a:gd name="T16" fmla="*/ 14 w 43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6">
                      <a:moveTo>
                        <a:pt x="14" y="1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1" y="6"/>
                        <a:pt x="43" y="10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7" y="43"/>
                        <a:pt x="33" y="46"/>
                        <a:pt x="30" y="45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3" y="40"/>
                        <a:pt x="0" y="36"/>
                        <a:pt x="1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94" name="Freeform 52"/>
                <p:cNvSpPr>
                  <a:spLocks/>
                </p:cNvSpPr>
                <p:nvPr/>
              </p:nvSpPr>
              <p:spPr bwMode="auto">
                <a:xfrm>
                  <a:off x="723" y="1995"/>
                  <a:ext cx="55" cy="58"/>
                </a:xfrm>
                <a:custGeom>
                  <a:avLst/>
                  <a:gdLst>
                    <a:gd name="T0" fmla="*/ 14 w 43"/>
                    <a:gd name="T1" fmla="*/ 1 h 46"/>
                    <a:gd name="T2" fmla="*/ 37 w 43"/>
                    <a:gd name="T3" fmla="*/ 5 h 46"/>
                    <a:gd name="T4" fmla="*/ 42 w 43"/>
                    <a:gd name="T5" fmla="*/ 13 h 46"/>
                    <a:gd name="T6" fmla="*/ 37 w 43"/>
                    <a:gd name="T7" fmla="*/ 40 h 46"/>
                    <a:gd name="T8" fmla="*/ 29 w 43"/>
                    <a:gd name="T9" fmla="*/ 45 h 46"/>
                    <a:gd name="T10" fmla="*/ 6 w 43"/>
                    <a:gd name="T11" fmla="*/ 41 h 46"/>
                    <a:gd name="T12" fmla="*/ 1 w 43"/>
                    <a:gd name="T13" fmla="*/ 33 h 46"/>
                    <a:gd name="T14" fmla="*/ 6 w 43"/>
                    <a:gd name="T15" fmla="*/ 6 h 46"/>
                    <a:gd name="T16" fmla="*/ 14 w 43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6">
                      <a:moveTo>
                        <a:pt x="14" y="1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1" y="6"/>
                        <a:pt x="43" y="10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7" y="43"/>
                        <a:pt x="33" y="46"/>
                        <a:pt x="29" y="45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3" y="40"/>
                        <a:pt x="0" y="36"/>
                        <a:pt x="1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95" name="Freeform 53"/>
                <p:cNvSpPr>
                  <a:spLocks/>
                </p:cNvSpPr>
                <p:nvPr/>
              </p:nvSpPr>
              <p:spPr bwMode="auto">
                <a:xfrm>
                  <a:off x="664" y="1983"/>
                  <a:ext cx="54" cy="58"/>
                </a:xfrm>
                <a:custGeom>
                  <a:avLst/>
                  <a:gdLst>
                    <a:gd name="T0" fmla="*/ 13 w 43"/>
                    <a:gd name="T1" fmla="*/ 1 h 46"/>
                    <a:gd name="T2" fmla="*/ 37 w 43"/>
                    <a:gd name="T3" fmla="*/ 5 h 46"/>
                    <a:gd name="T4" fmla="*/ 42 w 43"/>
                    <a:gd name="T5" fmla="*/ 13 h 46"/>
                    <a:gd name="T6" fmla="*/ 37 w 43"/>
                    <a:gd name="T7" fmla="*/ 40 h 46"/>
                    <a:gd name="T8" fmla="*/ 29 w 43"/>
                    <a:gd name="T9" fmla="*/ 45 h 46"/>
                    <a:gd name="T10" fmla="*/ 6 w 43"/>
                    <a:gd name="T11" fmla="*/ 40 h 46"/>
                    <a:gd name="T12" fmla="*/ 1 w 43"/>
                    <a:gd name="T13" fmla="*/ 33 h 46"/>
                    <a:gd name="T14" fmla="*/ 6 w 43"/>
                    <a:gd name="T15" fmla="*/ 6 h 46"/>
                    <a:gd name="T16" fmla="*/ 13 w 43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6">
                      <a:moveTo>
                        <a:pt x="13" y="1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0" y="6"/>
                        <a:pt x="43" y="10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6" y="43"/>
                        <a:pt x="33" y="46"/>
                        <a:pt x="29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40"/>
                        <a:pt x="0" y="36"/>
                        <a:pt x="1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3"/>
                        <a:pt x="10" y="0"/>
                        <a:pt x="13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96" name="Freeform 54"/>
                <p:cNvSpPr>
                  <a:spLocks/>
                </p:cNvSpPr>
                <p:nvPr/>
              </p:nvSpPr>
              <p:spPr bwMode="auto">
                <a:xfrm>
                  <a:off x="604" y="1972"/>
                  <a:ext cx="55" cy="58"/>
                </a:xfrm>
                <a:custGeom>
                  <a:avLst/>
                  <a:gdLst>
                    <a:gd name="T0" fmla="*/ 13 w 43"/>
                    <a:gd name="T1" fmla="*/ 1 h 46"/>
                    <a:gd name="T2" fmla="*/ 37 w 43"/>
                    <a:gd name="T3" fmla="*/ 5 h 46"/>
                    <a:gd name="T4" fmla="*/ 42 w 43"/>
                    <a:gd name="T5" fmla="*/ 13 h 46"/>
                    <a:gd name="T6" fmla="*/ 37 w 43"/>
                    <a:gd name="T7" fmla="*/ 40 h 46"/>
                    <a:gd name="T8" fmla="*/ 29 w 43"/>
                    <a:gd name="T9" fmla="*/ 45 h 46"/>
                    <a:gd name="T10" fmla="*/ 6 w 43"/>
                    <a:gd name="T11" fmla="*/ 40 h 46"/>
                    <a:gd name="T12" fmla="*/ 0 w 43"/>
                    <a:gd name="T13" fmla="*/ 33 h 46"/>
                    <a:gd name="T14" fmla="*/ 6 w 43"/>
                    <a:gd name="T15" fmla="*/ 6 h 46"/>
                    <a:gd name="T16" fmla="*/ 13 w 43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6">
                      <a:moveTo>
                        <a:pt x="13" y="1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0" y="6"/>
                        <a:pt x="43" y="9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6" y="43"/>
                        <a:pt x="33" y="46"/>
                        <a:pt x="29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40"/>
                        <a:pt x="0" y="36"/>
                        <a:pt x="0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3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97" name="Freeform 55"/>
                <p:cNvSpPr>
                  <a:spLocks/>
                </p:cNvSpPr>
                <p:nvPr/>
              </p:nvSpPr>
              <p:spPr bwMode="auto">
                <a:xfrm>
                  <a:off x="545" y="1961"/>
                  <a:ext cx="53" cy="58"/>
                </a:xfrm>
                <a:custGeom>
                  <a:avLst/>
                  <a:gdLst>
                    <a:gd name="T0" fmla="*/ 13 w 42"/>
                    <a:gd name="T1" fmla="*/ 1 h 46"/>
                    <a:gd name="T2" fmla="*/ 36 w 42"/>
                    <a:gd name="T3" fmla="*/ 5 h 46"/>
                    <a:gd name="T4" fmla="*/ 42 w 42"/>
                    <a:gd name="T5" fmla="*/ 13 h 46"/>
                    <a:gd name="T6" fmla="*/ 37 w 42"/>
                    <a:gd name="T7" fmla="*/ 40 h 46"/>
                    <a:gd name="T8" fmla="*/ 29 w 42"/>
                    <a:gd name="T9" fmla="*/ 45 h 46"/>
                    <a:gd name="T10" fmla="*/ 5 w 42"/>
                    <a:gd name="T11" fmla="*/ 40 h 46"/>
                    <a:gd name="T12" fmla="*/ 0 w 42"/>
                    <a:gd name="T13" fmla="*/ 33 h 46"/>
                    <a:gd name="T14" fmla="*/ 5 w 42"/>
                    <a:gd name="T15" fmla="*/ 6 h 46"/>
                    <a:gd name="T16" fmla="*/ 13 w 42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" h="46">
                      <a:moveTo>
                        <a:pt x="13" y="1"/>
                      </a:moveTo>
                      <a:cubicBezTo>
                        <a:pt x="36" y="5"/>
                        <a:pt x="36" y="5"/>
                        <a:pt x="36" y="5"/>
                      </a:cubicBezTo>
                      <a:cubicBezTo>
                        <a:pt x="40" y="6"/>
                        <a:pt x="42" y="9"/>
                        <a:pt x="42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6" y="43"/>
                        <a:pt x="32" y="46"/>
                        <a:pt x="29" y="45"/>
                      </a:cubicBezTo>
                      <a:cubicBezTo>
                        <a:pt x="5" y="40"/>
                        <a:pt x="5" y="40"/>
                        <a:pt x="5" y="40"/>
                      </a:cubicBezTo>
                      <a:cubicBezTo>
                        <a:pt x="2" y="40"/>
                        <a:pt x="0" y="36"/>
                        <a:pt x="0" y="33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3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98" name="Freeform 56"/>
                <p:cNvSpPr>
                  <a:spLocks/>
                </p:cNvSpPr>
                <p:nvPr/>
              </p:nvSpPr>
              <p:spPr bwMode="auto">
                <a:xfrm>
                  <a:off x="484" y="1949"/>
                  <a:ext cx="55" cy="57"/>
                </a:xfrm>
                <a:custGeom>
                  <a:avLst/>
                  <a:gdLst>
                    <a:gd name="T0" fmla="*/ 14 w 43"/>
                    <a:gd name="T1" fmla="*/ 1 h 45"/>
                    <a:gd name="T2" fmla="*/ 37 w 43"/>
                    <a:gd name="T3" fmla="*/ 5 h 45"/>
                    <a:gd name="T4" fmla="*/ 43 w 43"/>
                    <a:gd name="T5" fmla="*/ 13 h 45"/>
                    <a:gd name="T6" fmla="*/ 37 w 43"/>
                    <a:gd name="T7" fmla="*/ 40 h 45"/>
                    <a:gd name="T8" fmla="*/ 30 w 43"/>
                    <a:gd name="T9" fmla="*/ 45 h 45"/>
                    <a:gd name="T10" fmla="*/ 6 w 43"/>
                    <a:gd name="T11" fmla="*/ 40 h 45"/>
                    <a:gd name="T12" fmla="*/ 1 w 43"/>
                    <a:gd name="T13" fmla="*/ 33 h 45"/>
                    <a:gd name="T14" fmla="*/ 6 w 43"/>
                    <a:gd name="T15" fmla="*/ 6 h 45"/>
                    <a:gd name="T16" fmla="*/ 14 w 43"/>
                    <a:gd name="T17" fmla="*/ 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5">
                      <a:moveTo>
                        <a:pt x="14" y="1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1" y="6"/>
                        <a:pt x="43" y="9"/>
                        <a:pt x="43" y="13"/>
                      </a:cubicBezTo>
                      <a:cubicBezTo>
                        <a:pt x="37" y="40"/>
                        <a:pt x="37" y="40"/>
                        <a:pt x="37" y="40"/>
                      </a:cubicBezTo>
                      <a:cubicBezTo>
                        <a:pt x="37" y="43"/>
                        <a:pt x="33" y="45"/>
                        <a:pt x="30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40"/>
                        <a:pt x="0" y="36"/>
                        <a:pt x="1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99" name="Freeform 57"/>
                <p:cNvSpPr>
                  <a:spLocks/>
                </p:cNvSpPr>
                <p:nvPr/>
              </p:nvSpPr>
              <p:spPr bwMode="auto">
                <a:xfrm>
                  <a:off x="425" y="1938"/>
                  <a:ext cx="54" cy="57"/>
                </a:xfrm>
                <a:custGeom>
                  <a:avLst/>
                  <a:gdLst>
                    <a:gd name="T0" fmla="*/ 14 w 43"/>
                    <a:gd name="T1" fmla="*/ 1 h 45"/>
                    <a:gd name="T2" fmla="*/ 37 w 43"/>
                    <a:gd name="T3" fmla="*/ 5 h 45"/>
                    <a:gd name="T4" fmla="*/ 42 w 43"/>
                    <a:gd name="T5" fmla="*/ 13 h 45"/>
                    <a:gd name="T6" fmla="*/ 37 w 43"/>
                    <a:gd name="T7" fmla="*/ 39 h 45"/>
                    <a:gd name="T8" fmla="*/ 30 w 43"/>
                    <a:gd name="T9" fmla="*/ 45 h 45"/>
                    <a:gd name="T10" fmla="*/ 6 w 43"/>
                    <a:gd name="T11" fmla="*/ 40 h 45"/>
                    <a:gd name="T12" fmla="*/ 1 w 43"/>
                    <a:gd name="T13" fmla="*/ 33 h 45"/>
                    <a:gd name="T14" fmla="*/ 6 w 43"/>
                    <a:gd name="T15" fmla="*/ 6 h 45"/>
                    <a:gd name="T16" fmla="*/ 14 w 43"/>
                    <a:gd name="T17" fmla="*/ 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5">
                      <a:moveTo>
                        <a:pt x="14" y="1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1" y="6"/>
                        <a:pt x="43" y="9"/>
                        <a:pt x="42" y="13"/>
                      </a:cubicBezTo>
                      <a:cubicBezTo>
                        <a:pt x="37" y="39"/>
                        <a:pt x="37" y="39"/>
                        <a:pt x="37" y="39"/>
                      </a:cubicBezTo>
                      <a:cubicBezTo>
                        <a:pt x="37" y="43"/>
                        <a:pt x="33" y="45"/>
                        <a:pt x="30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40"/>
                        <a:pt x="0" y="36"/>
                        <a:pt x="1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00" name="Freeform 58"/>
                <p:cNvSpPr>
                  <a:spLocks/>
                </p:cNvSpPr>
                <p:nvPr/>
              </p:nvSpPr>
              <p:spPr bwMode="auto">
                <a:xfrm>
                  <a:off x="365" y="1926"/>
                  <a:ext cx="55" cy="57"/>
                </a:xfrm>
                <a:custGeom>
                  <a:avLst/>
                  <a:gdLst>
                    <a:gd name="T0" fmla="*/ 14 w 43"/>
                    <a:gd name="T1" fmla="*/ 1 h 45"/>
                    <a:gd name="T2" fmla="*/ 37 w 43"/>
                    <a:gd name="T3" fmla="*/ 5 h 45"/>
                    <a:gd name="T4" fmla="*/ 42 w 43"/>
                    <a:gd name="T5" fmla="*/ 13 h 45"/>
                    <a:gd name="T6" fmla="*/ 37 w 43"/>
                    <a:gd name="T7" fmla="*/ 39 h 45"/>
                    <a:gd name="T8" fmla="*/ 29 w 43"/>
                    <a:gd name="T9" fmla="*/ 45 h 45"/>
                    <a:gd name="T10" fmla="*/ 6 w 43"/>
                    <a:gd name="T11" fmla="*/ 40 h 45"/>
                    <a:gd name="T12" fmla="*/ 1 w 43"/>
                    <a:gd name="T13" fmla="*/ 32 h 45"/>
                    <a:gd name="T14" fmla="*/ 6 w 43"/>
                    <a:gd name="T15" fmla="*/ 6 h 45"/>
                    <a:gd name="T16" fmla="*/ 14 w 43"/>
                    <a:gd name="T17" fmla="*/ 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5">
                      <a:moveTo>
                        <a:pt x="14" y="1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0" y="6"/>
                        <a:pt x="43" y="9"/>
                        <a:pt x="42" y="13"/>
                      </a:cubicBezTo>
                      <a:cubicBezTo>
                        <a:pt x="37" y="39"/>
                        <a:pt x="37" y="39"/>
                        <a:pt x="37" y="39"/>
                      </a:cubicBezTo>
                      <a:cubicBezTo>
                        <a:pt x="36" y="43"/>
                        <a:pt x="33" y="45"/>
                        <a:pt x="29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01" name="Freeform 59"/>
                <p:cNvSpPr>
                  <a:spLocks/>
                </p:cNvSpPr>
                <p:nvPr/>
              </p:nvSpPr>
              <p:spPr bwMode="auto">
                <a:xfrm>
                  <a:off x="306" y="1915"/>
                  <a:ext cx="54" cy="57"/>
                </a:xfrm>
                <a:custGeom>
                  <a:avLst/>
                  <a:gdLst>
                    <a:gd name="T0" fmla="*/ 13 w 43"/>
                    <a:gd name="T1" fmla="*/ 0 h 45"/>
                    <a:gd name="T2" fmla="*/ 37 w 43"/>
                    <a:gd name="T3" fmla="*/ 5 h 45"/>
                    <a:gd name="T4" fmla="*/ 42 w 43"/>
                    <a:gd name="T5" fmla="*/ 13 h 45"/>
                    <a:gd name="T6" fmla="*/ 37 w 43"/>
                    <a:gd name="T7" fmla="*/ 39 h 45"/>
                    <a:gd name="T8" fmla="*/ 29 w 43"/>
                    <a:gd name="T9" fmla="*/ 45 h 45"/>
                    <a:gd name="T10" fmla="*/ 6 w 43"/>
                    <a:gd name="T11" fmla="*/ 40 h 45"/>
                    <a:gd name="T12" fmla="*/ 0 w 43"/>
                    <a:gd name="T13" fmla="*/ 32 h 45"/>
                    <a:gd name="T14" fmla="*/ 6 w 43"/>
                    <a:gd name="T15" fmla="*/ 6 h 45"/>
                    <a:gd name="T16" fmla="*/ 13 w 43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5">
                      <a:moveTo>
                        <a:pt x="13" y="0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0" y="6"/>
                        <a:pt x="43" y="9"/>
                        <a:pt x="42" y="13"/>
                      </a:cubicBezTo>
                      <a:cubicBezTo>
                        <a:pt x="37" y="39"/>
                        <a:pt x="37" y="39"/>
                        <a:pt x="37" y="39"/>
                      </a:cubicBezTo>
                      <a:cubicBezTo>
                        <a:pt x="36" y="43"/>
                        <a:pt x="33" y="45"/>
                        <a:pt x="29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0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3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02" name="Freeform 60"/>
                <p:cNvSpPr>
                  <a:spLocks/>
                </p:cNvSpPr>
                <p:nvPr/>
              </p:nvSpPr>
              <p:spPr bwMode="auto">
                <a:xfrm>
                  <a:off x="244" y="1902"/>
                  <a:ext cx="54" cy="59"/>
                </a:xfrm>
                <a:custGeom>
                  <a:avLst/>
                  <a:gdLst>
                    <a:gd name="T0" fmla="*/ 14 w 43"/>
                    <a:gd name="T1" fmla="*/ 1 h 46"/>
                    <a:gd name="T2" fmla="*/ 37 w 43"/>
                    <a:gd name="T3" fmla="*/ 6 h 46"/>
                    <a:gd name="T4" fmla="*/ 43 w 43"/>
                    <a:gd name="T5" fmla="*/ 14 h 46"/>
                    <a:gd name="T6" fmla="*/ 38 w 43"/>
                    <a:gd name="T7" fmla="*/ 40 h 46"/>
                    <a:gd name="T8" fmla="*/ 30 w 43"/>
                    <a:gd name="T9" fmla="*/ 45 h 46"/>
                    <a:gd name="T10" fmla="*/ 6 w 43"/>
                    <a:gd name="T11" fmla="*/ 41 h 46"/>
                    <a:gd name="T12" fmla="*/ 1 w 43"/>
                    <a:gd name="T13" fmla="*/ 33 h 46"/>
                    <a:gd name="T14" fmla="*/ 6 w 43"/>
                    <a:gd name="T15" fmla="*/ 6 h 46"/>
                    <a:gd name="T16" fmla="*/ 14 w 43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6">
                      <a:moveTo>
                        <a:pt x="14" y="1"/>
                      </a:moveTo>
                      <a:cubicBezTo>
                        <a:pt x="37" y="6"/>
                        <a:pt x="37" y="6"/>
                        <a:pt x="37" y="6"/>
                      </a:cubicBezTo>
                      <a:cubicBezTo>
                        <a:pt x="41" y="6"/>
                        <a:pt x="43" y="10"/>
                        <a:pt x="43" y="14"/>
                      </a:cubicBezTo>
                      <a:cubicBezTo>
                        <a:pt x="38" y="40"/>
                        <a:pt x="38" y="40"/>
                        <a:pt x="38" y="40"/>
                      </a:cubicBezTo>
                      <a:cubicBezTo>
                        <a:pt x="37" y="44"/>
                        <a:pt x="33" y="46"/>
                        <a:pt x="30" y="45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7"/>
                        <a:pt x="1" y="33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03" name="Freeform 61"/>
                <p:cNvSpPr>
                  <a:spLocks/>
                </p:cNvSpPr>
                <p:nvPr/>
              </p:nvSpPr>
              <p:spPr bwMode="auto">
                <a:xfrm>
                  <a:off x="233" y="1962"/>
                  <a:ext cx="88" cy="64"/>
                </a:xfrm>
                <a:custGeom>
                  <a:avLst/>
                  <a:gdLst>
                    <a:gd name="T0" fmla="*/ 14 w 70"/>
                    <a:gd name="T1" fmla="*/ 1 h 51"/>
                    <a:gd name="T2" fmla="*/ 63 w 70"/>
                    <a:gd name="T3" fmla="*/ 10 h 51"/>
                    <a:gd name="T4" fmla="*/ 69 w 70"/>
                    <a:gd name="T5" fmla="*/ 19 h 51"/>
                    <a:gd name="T6" fmla="*/ 64 w 70"/>
                    <a:gd name="T7" fmla="*/ 44 h 51"/>
                    <a:gd name="T8" fmla="*/ 56 w 70"/>
                    <a:gd name="T9" fmla="*/ 50 h 51"/>
                    <a:gd name="T10" fmla="*/ 7 w 70"/>
                    <a:gd name="T11" fmla="*/ 40 h 51"/>
                    <a:gd name="T12" fmla="*/ 1 w 70"/>
                    <a:gd name="T13" fmla="*/ 32 h 51"/>
                    <a:gd name="T14" fmla="*/ 6 w 70"/>
                    <a:gd name="T15" fmla="*/ 6 h 51"/>
                    <a:gd name="T16" fmla="*/ 14 w 70"/>
                    <a:gd name="T17" fmla="*/ 1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0" h="51">
                      <a:moveTo>
                        <a:pt x="14" y="1"/>
                      </a:moveTo>
                      <a:cubicBezTo>
                        <a:pt x="63" y="10"/>
                        <a:pt x="63" y="10"/>
                        <a:pt x="63" y="10"/>
                      </a:cubicBezTo>
                      <a:cubicBezTo>
                        <a:pt x="67" y="11"/>
                        <a:pt x="70" y="15"/>
                        <a:pt x="69" y="19"/>
                      </a:cubicBezTo>
                      <a:cubicBezTo>
                        <a:pt x="64" y="44"/>
                        <a:pt x="64" y="44"/>
                        <a:pt x="64" y="44"/>
                      </a:cubicBezTo>
                      <a:cubicBezTo>
                        <a:pt x="63" y="48"/>
                        <a:pt x="59" y="51"/>
                        <a:pt x="56" y="50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04" name="Freeform 62"/>
                <p:cNvSpPr>
                  <a:spLocks/>
                </p:cNvSpPr>
                <p:nvPr/>
              </p:nvSpPr>
              <p:spPr bwMode="auto">
                <a:xfrm>
                  <a:off x="221" y="2020"/>
                  <a:ext cx="100" cy="67"/>
                </a:xfrm>
                <a:custGeom>
                  <a:avLst/>
                  <a:gdLst>
                    <a:gd name="T0" fmla="*/ 14 w 79"/>
                    <a:gd name="T1" fmla="*/ 1 h 53"/>
                    <a:gd name="T2" fmla="*/ 73 w 79"/>
                    <a:gd name="T3" fmla="*/ 12 h 53"/>
                    <a:gd name="T4" fmla="*/ 78 w 79"/>
                    <a:gd name="T5" fmla="*/ 21 h 53"/>
                    <a:gd name="T6" fmla="*/ 73 w 79"/>
                    <a:gd name="T7" fmla="*/ 46 h 53"/>
                    <a:gd name="T8" fmla="*/ 65 w 79"/>
                    <a:gd name="T9" fmla="*/ 52 h 53"/>
                    <a:gd name="T10" fmla="*/ 7 w 79"/>
                    <a:gd name="T11" fmla="*/ 41 h 53"/>
                    <a:gd name="T12" fmla="*/ 1 w 79"/>
                    <a:gd name="T13" fmla="*/ 32 h 53"/>
                    <a:gd name="T14" fmla="*/ 6 w 79"/>
                    <a:gd name="T15" fmla="*/ 7 h 53"/>
                    <a:gd name="T16" fmla="*/ 14 w 79"/>
                    <a:gd name="T17" fmla="*/ 1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9" h="53">
                      <a:moveTo>
                        <a:pt x="14" y="1"/>
                      </a:moveTo>
                      <a:cubicBezTo>
                        <a:pt x="73" y="12"/>
                        <a:pt x="73" y="12"/>
                        <a:pt x="73" y="12"/>
                      </a:cubicBezTo>
                      <a:cubicBezTo>
                        <a:pt x="76" y="13"/>
                        <a:pt x="79" y="17"/>
                        <a:pt x="78" y="21"/>
                      </a:cubicBezTo>
                      <a:cubicBezTo>
                        <a:pt x="73" y="46"/>
                        <a:pt x="73" y="46"/>
                        <a:pt x="73" y="46"/>
                      </a:cubicBezTo>
                      <a:cubicBezTo>
                        <a:pt x="73" y="50"/>
                        <a:pt x="69" y="53"/>
                        <a:pt x="65" y="52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05" name="Freeform 63"/>
                <p:cNvSpPr>
                  <a:spLocks/>
                </p:cNvSpPr>
                <p:nvPr/>
              </p:nvSpPr>
              <p:spPr bwMode="auto">
                <a:xfrm>
                  <a:off x="210" y="2079"/>
                  <a:ext cx="131" cy="72"/>
                </a:xfrm>
                <a:custGeom>
                  <a:avLst/>
                  <a:gdLst>
                    <a:gd name="T0" fmla="*/ 14 w 104"/>
                    <a:gd name="T1" fmla="*/ 1 h 57"/>
                    <a:gd name="T2" fmla="*/ 98 w 104"/>
                    <a:gd name="T3" fmla="*/ 17 h 57"/>
                    <a:gd name="T4" fmla="*/ 104 w 104"/>
                    <a:gd name="T5" fmla="*/ 25 h 57"/>
                    <a:gd name="T6" fmla="*/ 99 w 104"/>
                    <a:gd name="T7" fmla="*/ 51 h 57"/>
                    <a:gd name="T8" fmla="*/ 90 w 104"/>
                    <a:gd name="T9" fmla="*/ 56 h 57"/>
                    <a:gd name="T10" fmla="*/ 7 w 104"/>
                    <a:gd name="T11" fmla="*/ 40 h 57"/>
                    <a:gd name="T12" fmla="*/ 1 w 104"/>
                    <a:gd name="T13" fmla="*/ 32 h 57"/>
                    <a:gd name="T14" fmla="*/ 6 w 104"/>
                    <a:gd name="T15" fmla="*/ 6 h 57"/>
                    <a:gd name="T16" fmla="*/ 14 w 104"/>
                    <a:gd name="T17" fmla="*/ 1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4" h="57">
                      <a:moveTo>
                        <a:pt x="14" y="1"/>
                      </a:moveTo>
                      <a:cubicBezTo>
                        <a:pt x="98" y="17"/>
                        <a:pt x="98" y="17"/>
                        <a:pt x="98" y="17"/>
                      </a:cubicBezTo>
                      <a:cubicBezTo>
                        <a:pt x="102" y="18"/>
                        <a:pt x="104" y="21"/>
                        <a:pt x="104" y="25"/>
                      </a:cubicBezTo>
                      <a:cubicBezTo>
                        <a:pt x="99" y="51"/>
                        <a:pt x="99" y="51"/>
                        <a:pt x="99" y="51"/>
                      </a:cubicBezTo>
                      <a:cubicBezTo>
                        <a:pt x="98" y="55"/>
                        <a:pt x="94" y="57"/>
                        <a:pt x="90" y="56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06" name="Freeform 64"/>
                <p:cNvSpPr>
                  <a:spLocks/>
                </p:cNvSpPr>
                <p:nvPr/>
              </p:nvSpPr>
              <p:spPr bwMode="auto">
                <a:xfrm>
                  <a:off x="199" y="2137"/>
                  <a:ext cx="70" cy="61"/>
                </a:xfrm>
                <a:custGeom>
                  <a:avLst/>
                  <a:gdLst>
                    <a:gd name="T0" fmla="*/ 14 w 56"/>
                    <a:gd name="T1" fmla="*/ 1 h 48"/>
                    <a:gd name="T2" fmla="*/ 49 w 56"/>
                    <a:gd name="T3" fmla="*/ 8 h 48"/>
                    <a:gd name="T4" fmla="*/ 55 w 56"/>
                    <a:gd name="T5" fmla="*/ 16 h 48"/>
                    <a:gd name="T6" fmla="*/ 50 w 56"/>
                    <a:gd name="T7" fmla="*/ 42 h 48"/>
                    <a:gd name="T8" fmla="*/ 41 w 56"/>
                    <a:gd name="T9" fmla="*/ 48 h 48"/>
                    <a:gd name="T10" fmla="*/ 7 w 56"/>
                    <a:gd name="T11" fmla="*/ 41 h 48"/>
                    <a:gd name="T12" fmla="*/ 1 w 56"/>
                    <a:gd name="T13" fmla="*/ 32 h 48"/>
                    <a:gd name="T14" fmla="*/ 6 w 56"/>
                    <a:gd name="T15" fmla="*/ 7 h 48"/>
                    <a:gd name="T16" fmla="*/ 14 w 56"/>
                    <a:gd name="T17" fmla="*/ 1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48">
                      <a:moveTo>
                        <a:pt x="14" y="1"/>
                      </a:moveTo>
                      <a:cubicBezTo>
                        <a:pt x="49" y="8"/>
                        <a:pt x="49" y="8"/>
                        <a:pt x="49" y="8"/>
                      </a:cubicBezTo>
                      <a:cubicBezTo>
                        <a:pt x="53" y="9"/>
                        <a:pt x="56" y="12"/>
                        <a:pt x="55" y="16"/>
                      </a:cubicBezTo>
                      <a:cubicBezTo>
                        <a:pt x="50" y="42"/>
                        <a:pt x="50" y="42"/>
                        <a:pt x="50" y="42"/>
                      </a:cubicBezTo>
                      <a:cubicBezTo>
                        <a:pt x="49" y="46"/>
                        <a:pt x="45" y="48"/>
                        <a:pt x="41" y="48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07" name="Freeform 65"/>
                <p:cNvSpPr>
                  <a:spLocks/>
                </p:cNvSpPr>
                <p:nvPr/>
              </p:nvSpPr>
              <p:spPr bwMode="auto">
                <a:xfrm>
                  <a:off x="320" y="1978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5 w 45"/>
                    <a:gd name="T5" fmla="*/ 14 h 46"/>
                    <a:gd name="T6" fmla="*/ 40 w 45"/>
                    <a:gd name="T7" fmla="*/ 40 h 46"/>
                    <a:gd name="T8" fmla="*/ 32 w 45"/>
                    <a:gd name="T9" fmla="*/ 45 h 46"/>
                    <a:gd name="T10" fmla="*/ 6 w 45"/>
                    <a:gd name="T11" fmla="*/ 41 h 46"/>
                    <a:gd name="T12" fmla="*/ 1 w 45"/>
                    <a:gd name="T13" fmla="*/ 32 h 46"/>
                    <a:gd name="T14" fmla="*/ 6 w 45"/>
                    <a:gd name="T15" fmla="*/ 7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2" y="45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08" name="Freeform 66"/>
                <p:cNvSpPr>
                  <a:spLocks/>
                </p:cNvSpPr>
                <p:nvPr/>
              </p:nvSpPr>
              <p:spPr bwMode="auto">
                <a:xfrm>
                  <a:off x="381" y="1990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6 h 46"/>
                    <a:gd name="T10" fmla="*/ 7 w 46"/>
                    <a:gd name="T11" fmla="*/ 41 h 46"/>
                    <a:gd name="T12" fmla="*/ 1 w 46"/>
                    <a:gd name="T13" fmla="*/ 33 h 46"/>
                    <a:gd name="T14" fmla="*/ 6 w 46"/>
                    <a:gd name="T15" fmla="*/ 7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7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2" y="46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3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09" name="Freeform 67"/>
                <p:cNvSpPr>
                  <a:spLocks/>
                </p:cNvSpPr>
                <p:nvPr/>
              </p:nvSpPr>
              <p:spPr bwMode="auto">
                <a:xfrm>
                  <a:off x="441" y="2002"/>
                  <a:ext cx="58" cy="58"/>
                </a:xfrm>
                <a:custGeom>
                  <a:avLst/>
                  <a:gdLst>
                    <a:gd name="T0" fmla="*/ 14 w 46"/>
                    <a:gd name="T1" fmla="*/ 0 h 46"/>
                    <a:gd name="T2" fmla="*/ 39 w 46"/>
                    <a:gd name="T3" fmla="*/ 5 h 46"/>
                    <a:gd name="T4" fmla="*/ 45 w 46"/>
                    <a:gd name="T5" fmla="*/ 14 h 46"/>
                    <a:gd name="T6" fmla="*/ 40 w 46"/>
                    <a:gd name="T7" fmla="*/ 39 h 46"/>
                    <a:gd name="T8" fmla="*/ 32 w 46"/>
                    <a:gd name="T9" fmla="*/ 45 h 46"/>
                    <a:gd name="T10" fmla="*/ 7 w 46"/>
                    <a:gd name="T11" fmla="*/ 40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6" y="46"/>
                        <a:pt x="32" y="45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10" name="Freeform 68"/>
                <p:cNvSpPr>
                  <a:spLocks/>
                </p:cNvSpPr>
                <p:nvPr/>
              </p:nvSpPr>
              <p:spPr bwMode="auto">
                <a:xfrm>
                  <a:off x="502" y="2014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5 h 46"/>
                    <a:gd name="T4" fmla="*/ 45 w 46"/>
                    <a:gd name="T5" fmla="*/ 14 h 46"/>
                    <a:gd name="T6" fmla="*/ 40 w 46"/>
                    <a:gd name="T7" fmla="*/ 39 h 46"/>
                    <a:gd name="T8" fmla="*/ 32 w 46"/>
                    <a:gd name="T9" fmla="*/ 45 h 46"/>
                    <a:gd name="T10" fmla="*/ 7 w 46"/>
                    <a:gd name="T11" fmla="*/ 40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6" y="46"/>
                        <a:pt x="32" y="45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1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11" name="Freeform 69"/>
                <p:cNvSpPr>
                  <a:spLocks/>
                </p:cNvSpPr>
                <p:nvPr/>
              </p:nvSpPr>
              <p:spPr bwMode="auto">
                <a:xfrm>
                  <a:off x="563" y="2025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5 h 46"/>
                    <a:gd name="T10" fmla="*/ 7 w 46"/>
                    <a:gd name="T11" fmla="*/ 41 h 46"/>
                    <a:gd name="T12" fmla="*/ 1 w 46"/>
                    <a:gd name="T13" fmla="*/ 32 h 46"/>
                    <a:gd name="T14" fmla="*/ 6 w 46"/>
                    <a:gd name="T15" fmla="*/ 7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6" y="46"/>
                        <a:pt x="32" y="45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1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12" name="Freeform 70"/>
                <p:cNvSpPr>
                  <a:spLocks/>
                </p:cNvSpPr>
                <p:nvPr/>
              </p:nvSpPr>
              <p:spPr bwMode="auto">
                <a:xfrm>
                  <a:off x="625" y="2036"/>
                  <a:ext cx="56" cy="59"/>
                </a:xfrm>
                <a:custGeom>
                  <a:avLst/>
                  <a:gdLst>
                    <a:gd name="T0" fmla="*/ 13 w 45"/>
                    <a:gd name="T1" fmla="*/ 1 h 46"/>
                    <a:gd name="T2" fmla="*/ 39 w 45"/>
                    <a:gd name="T3" fmla="*/ 6 h 46"/>
                    <a:gd name="T4" fmla="*/ 44 w 45"/>
                    <a:gd name="T5" fmla="*/ 14 h 46"/>
                    <a:gd name="T6" fmla="*/ 39 w 45"/>
                    <a:gd name="T7" fmla="*/ 40 h 46"/>
                    <a:gd name="T8" fmla="*/ 31 w 45"/>
                    <a:gd name="T9" fmla="*/ 46 h 46"/>
                    <a:gd name="T10" fmla="*/ 6 w 45"/>
                    <a:gd name="T11" fmla="*/ 41 h 46"/>
                    <a:gd name="T12" fmla="*/ 0 w 45"/>
                    <a:gd name="T13" fmla="*/ 32 h 46"/>
                    <a:gd name="T14" fmla="*/ 5 w 45"/>
                    <a:gd name="T15" fmla="*/ 7 h 46"/>
                    <a:gd name="T16" fmla="*/ 13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3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2" y="7"/>
                        <a:pt x="45" y="10"/>
                        <a:pt x="44" y="14"/>
                      </a:cubicBezTo>
                      <a:cubicBezTo>
                        <a:pt x="39" y="40"/>
                        <a:pt x="39" y="40"/>
                        <a:pt x="39" y="40"/>
                      </a:cubicBezTo>
                      <a:cubicBezTo>
                        <a:pt x="38" y="44"/>
                        <a:pt x="35" y="46"/>
                        <a:pt x="31" y="46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6"/>
                        <a:pt x="0" y="32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6" y="3"/>
                        <a:pt x="10" y="0"/>
                        <a:pt x="13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13" name="Freeform 71"/>
                <p:cNvSpPr>
                  <a:spLocks/>
                </p:cNvSpPr>
                <p:nvPr/>
              </p:nvSpPr>
              <p:spPr bwMode="auto">
                <a:xfrm>
                  <a:off x="685" y="2049"/>
                  <a:ext cx="57" cy="58"/>
                </a:xfrm>
                <a:custGeom>
                  <a:avLst/>
                  <a:gdLst>
                    <a:gd name="T0" fmla="*/ 14 w 45"/>
                    <a:gd name="T1" fmla="*/ 0 h 46"/>
                    <a:gd name="T2" fmla="*/ 39 w 45"/>
                    <a:gd name="T3" fmla="*/ 5 h 46"/>
                    <a:gd name="T4" fmla="*/ 44 w 45"/>
                    <a:gd name="T5" fmla="*/ 13 h 46"/>
                    <a:gd name="T6" fmla="*/ 39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0 w 45"/>
                    <a:gd name="T13" fmla="*/ 32 h 46"/>
                    <a:gd name="T14" fmla="*/ 5 w 45"/>
                    <a:gd name="T15" fmla="*/ 6 h 46"/>
                    <a:gd name="T16" fmla="*/ 14 w 45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2" y="6"/>
                        <a:pt x="45" y="10"/>
                        <a:pt x="44" y="13"/>
                      </a:cubicBezTo>
                      <a:cubicBezTo>
                        <a:pt x="39" y="39"/>
                        <a:pt x="39" y="39"/>
                        <a:pt x="39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14" name="Freeform 72"/>
                <p:cNvSpPr>
                  <a:spLocks/>
                </p:cNvSpPr>
                <p:nvPr/>
              </p:nvSpPr>
              <p:spPr bwMode="auto">
                <a:xfrm>
                  <a:off x="746" y="2060"/>
                  <a:ext cx="57" cy="59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5 h 46"/>
                    <a:gd name="T4" fmla="*/ 44 w 45"/>
                    <a:gd name="T5" fmla="*/ 14 h 46"/>
                    <a:gd name="T6" fmla="*/ 39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0 w 45"/>
                    <a:gd name="T13" fmla="*/ 32 h 46"/>
                    <a:gd name="T14" fmla="*/ 5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2" y="6"/>
                        <a:pt x="45" y="10"/>
                        <a:pt x="44" y="14"/>
                      </a:cubicBezTo>
                      <a:cubicBezTo>
                        <a:pt x="39" y="39"/>
                        <a:pt x="39" y="39"/>
                        <a:pt x="39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15" name="Freeform 73"/>
                <p:cNvSpPr>
                  <a:spLocks/>
                </p:cNvSpPr>
                <p:nvPr/>
              </p:nvSpPr>
              <p:spPr bwMode="auto">
                <a:xfrm>
                  <a:off x="807" y="2072"/>
                  <a:ext cx="56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4 w 45"/>
                    <a:gd name="T5" fmla="*/ 14 h 46"/>
                    <a:gd name="T6" fmla="*/ 39 w 45"/>
                    <a:gd name="T7" fmla="*/ 40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0 w 45"/>
                    <a:gd name="T13" fmla="*/ 32 h 46"/>
                    <a:gd name="T14" fmla="*/ 5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5" y="10"/>
                        <a:pt x="44" y="14"/>
                      </a:cubicBezTo>
                      <a:cubicBezTo>
                        <a:pt x="39" y="40"/>
                        <a:pt x="39" y="40"/>
                        <a:pt x="39" y="40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40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16" name="Freeform 74"/>
                <p:cNvSpPr>
                  <a:spLocks/>
                </p:cNvSpPr>
                <p:nvPr/>
              </p:nvSpPr>
              <p:spPr bwMode="auto">
                <a:xfrm>
                  <a:off x="867" y="2083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4 w 45"/>
                    <a:gd name="T5" fmla="*/ 14 h 46"/>
                    <a:gd name="T6" fmla="*/ 39 w 45"/>
                    <a:gd name="T7" fmla="*/ 40 h 46"/>
                    <a:gd name="T8" fmla="*/ 31 w 45"/>
                    <a:gd name="T9" fmla="*/ 46 h 46"/>
                    <a:gd name="T10" fmla="*/ 6 w 45"/>
                    <a:gd name="T11" fmla="*/ 41 h 46"/>
                    <a:gd name="T12" fmla="*/ 1 w 45"/>
                    <a:gd name="T13" fmla="*/ 32 h 46"/>
                    <a:gd name="T14" fmla="*/ 5 w 45"/>
                    <a:gd name="T15" fmla="*/ 7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7"/>
                        <a:pt x="45" y="10"/>
                        <a:pt x="44" y="14"/>
                      </a:cubicBezTo>
                      <a:cubicBezTo>
                        <a:pt x="39" y="40"/>
                        <a:pt x="39" y="40"/>
                        <a:pt x="39" y="40"/>
                      </a:cubicBezTo>
                      <a:cubicBezTo>
                        <a:pt x="39" y="44"/>
                        <a:pt x="35" y="46"/>
                        <a:pt x="31" y="46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6"/>
                        <a:pt x="1" y="32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17" name="Freeform 75"/>
                <p:cNvSpPr>
                  <a:spLocks/>
                </p:cNvSpPr>
                <p:nvPr/>
              </p:nvSpPr>
              <p:spPr bwMode="auto">
                <a:xfrm>
                  <a:off x="928" y="2096"/>
                  <a:ext cx="57" cy="57"/>
                </a:xfrm>
                <a:custGeom>
                  <a:avLst/>
                  <a:gdLst>
                    <a:gd name="T0" fmla="*/ 14 w 45"/>
                    <a:gd name="T1" fmla="*/ 0 h 45"/>
                    <a:gd name="T2" fmla="*/ 39 w 45"/>
                    <a:gd name="T3" fmla="*/ 5 h 45"/>
                    <a:gd name="T4" fmla="*/ 45 w 45"/>
                    <a:gd name="T5" fmla="*/ 13 h 45"/>
                    <a:gd name="T6" fmla="*/ 40 w 45"/>
                    <a:gd name="T7" fmla="*/ 39 h 45"/>
                    <a:gd name="T8" fmla="*/ 31 w 45"/>
                    <a:gd name="T9" fmla="*/ 45 h 45"/>
                    <a:gd name="T10" fmla="*/ 6 w 45"/>
                    <a:gd name="T11" fmla="*/ 40 h 45"/>
                    <a:gd name="T12" fmla="*/ 1 w 45"/>
                    <a:gd name="T13" fmla="*/ 32 h 45"/>
                    <a:gd name="T14" fmla="*/ 6 w 45"/>
                    <a:gd name="T15" fmla="*/ 6 h 45"/>
                    <a:gd name="T16" fmla="*/ 14 w 45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5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5" y="13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5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5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18" name="Freeform 76"/>
                <p:cNvSpPr>
                  <a:spLocks/>
                </p:cNvSpPr>
                <p:nvPr/>
              </p:nvSpPr>
              <p:spPr bwMode="auto">
                <a:xfrm>
                  <a:off x="989" y="2107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5 h 46"/>
                    <a:gd name="T4" fmla="*/ 45 w 45"/>
                    <a:gd name="T5" fmla="*/ 14 h 46"/>
                    <a:gd name="T6" fmla="*/ 40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6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19" name="Freeform 77"/>
                <p:cNvSpPr>
                  <a:spLocks/>
                </p:cNvSpPr>
                <p:nvPr/>
              </p:nvSpPr>
              <p:spPr bwMode="auto">
                <a:xfrm>
                  <a:off x="326" y="2040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4 w 45"/>
                    <a:gd name="T5" fmla="*/ 14 h 46"/>
                    <a:gd name="T6" fmla="*/ 39 w 45"/>
                    <a:gd name="T7" fmla="*/ 40 h 46"/>
                    <a:gd name="T8" fmla="*/ 31 w 45"/>
                    <a:gd name="T9" fmla="*/ 45 h 46"/>
                    <a:gd name="T10" fmla="*/ 6 w 45"/>
                    <a:gd name="T11" fmla="*/ 41 h 46"/>
                    <a:gd name="T12" fmla="*/ 0 w 45"/>
                    <a:gd name="T13" fmla="*/ 32 h 46"/>
                    <a:gd name="T14" fmla="*/ 5 w 45"/>
                    <a:gd name="T15" fmla="*/ 7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2" y="7"/>
                        <a:pt x="45" y="10"/>
                        <a:pt x="44" y="14"/>
                      </a:cubicBezTo>
                      <a:cubicBezTo>
                        <a:pt x="39" y="40"/>
                        <a:pt x="39" y="40"/>
                        <a:pt x="39" y="40"/>
                      </a:cubicBezTo>
                      <a:cubicBezTo>
                        <a:pt x="39" y="44"/>
                        <a:pt x="35" y="46"/>
                        <a:pt x="31" y="45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6"/>
                        <a:pt x="0" y="32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20" name="Freeform 78"/>
                <p:cNvSpPr>
                  <a:spLocks/>
                </p:cNvSpPr>
                <p:nvPr/>
              </p:nvSpPr>
              <p:spPr bwMode="auto">
                <a:xfrm>
                  <a:off x="387" y="2053"/>
                  <a:ext cx="57" cy="57"/>
                </a:xfrm>
                <a:custGeom>
                  <a:avLst/>
                  <a:gdLst>
                    <a:gd name="T0" fmla="*/ 14 w 45"/>
                    <a:gd name="T1" fmla="*/ 0 h 45"/>
                    <a:gd name="T2" fmla="*/ 39 w 45"/>
                    <a:gd name="T3" fmla="*/ 5 h 45"/>
                    <a:gd name="T4" fmla="*/ 44 w 45"/>
                    <a:gd name="T5" fmla="*/ 13 h 45"/>
                    <a:gd name="T6" fmla="*/ 39 w 45"/>
                    <a:gd name="T7" fmla="*/ 39 h 45"/>
                    <a:gd name="T8" fmla="*/ 31 w 45"/>
                    <a:gd name="T9" fmla="*/ 45 h 45"/>
                    <a:gd name="T10" fmla="*/ 6 w 45"/>
                    <a:gd name="T11" fmla="*/ 40 h 45"/>
                    <a:gd name="T12" fmla="*/ 0 w 45"/>
                    <a:gd name="T13" fmla="*/ 32 h 45"/>
                    <a:gd name="T14" fmla="*/ 5 w 45"/>
                    <a:gd name="T15" fmla="*/ 6 h 45"/>
                    <a:gd name="T16" fmla="*/ 14 w 45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5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2" y="6"/>
                        <a:pt x="45" y="10"/>
                        <a:pt x="44" y="13"/>
                      </a:cubicBezTo>
                      <a:cubicBezTo>
                        <a:pt x="39" y="39"/>
                        <a:pt x="39" y="39"/>
                        <a:pt x="39" y="39"/>
                      </a:cubicBezTo>
                      <a:cubicBezTo>
                        <a:pt x="39" y="43"/>
                        <a:pt x="35" y="45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5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21" name="Freeform 79"/>
                <p:cNvSpPr>
                  <a:spLocks/>
                </p:cNvSpPr>
                <p:nvPr/>
              </p:nvSpPr>
              <p:spPr bwMode="auto">
                <a:xfrm>
                  <a:off x="448" y="2064"/>
                  <a:ext cx="56" cy="58"/>
                </a:xfrm>
                <a:custGeom>
                  <a:avLst/>
                  <a:gdLst>
                    <a:gd name="T0" fmla="*/ 14 w 45"/>
                    <a:gd name="T1" fmla="*/ 0 h 46"/>
                    <a:gd name="T2" fmla="*/ 39 w 45"/>
                    <a:gd name="T3" fmla="*/ 5 h 46"/>
                    <a:gd name="T4" fmla="*/ 44 w 45"/>
                    <a:gd name="T5" fmla="*/ 14 h 46"/>
                    <a:gd name="T6" fmla="*/ 39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0 w 45"/>
                    <a:gd name="T13" fmla="*/ 32 h 46"/>
                    <a:gd name="T14" fmla="*/ 5 w 45"/>
                    <a:gd name="T15" fmla="*/ 6 h 46"/>
                    <a:gd name="T16" fmla="*/ 14 w 45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4" y="14"/>
                      </a:cubicBezTo>
                      <a:cubicBezTo>
                        <a:pt x="39" y="39"/>
                        <a:pt x="39" y="39"/>
                        <a:pt x="39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22" name="Freeform 80"/>
                <p:cNvSpPr>
                  <a:spLocks/>
                </p:cNvSpPr>
                <p:nvPr/>
              </p:nvSpPr>
              <p:spPr bwMode="auto">
                <a:xfrm>
                  <a:off x="508" y="2076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4 w 45"/>
                    <a:gd name="T5" fmla="*/ 14 h 46"/>
                    <a:gd name="T6" fmla="*/ 40 w 45"/>
                    <a:gd name="T7" fmla="*/ 40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5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5" y="10"/>
                        <a:pt x="44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40"/>
                        <a:pt x="0" y="36"/>
                        <a:pt x="1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23" name="Freeform 81"/>
                <p:cNvSpPr>
                  <a:spLocks/>
                </p:cNvSpPr>
                <p:nvPr/>
              </p:nvSpPr>
              <p:spPr bwMode="auto">
                <a:xfrm>
                  <a:off x="569" y="2087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5 w 45"/>
                    <a:gd name="T5" fmla="*/ 14 h 46"/>
                    <a:gd name="T6" fmla="*/ 40 w 45"/>
                    <a:gd name="T7" fmla="*/ 40 h 46"/>
                    <a:gd name="T8" fmla="*/ 31 w 45"/>
                    <a:gd name="T9" fmla="*/ 45 h 46"/>
                    <a:gd name="T10" fmla="*/ 6 w 45"/>
                    <a:gd name="T11" fmla="*/ 41 h 46"/>
                    <a:gd name="T12" fmla="*/ 1 w 45"/>
                    <a:gd name="T13" fmla="*/ 32 h 46"/>
                    <a:gd name="T14" fmla="*/ 6 w 45"/>
                    <a:gd name="T15" fmla="*/ 7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1" y="45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24" name="Freeform 82"/>
                <p:cNvSpPr>
                  <a:spLocks/>
                </p:cNvSpPr>
                <p:nvPr/>
              </p:nvSpPr>
              <p:spPr bwMode="auto">
                <a:xfrm>
                  <a:off x="630" y="2098"/>
                  <a:ext cx="56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5 w 45"/>
                    <a:gd name="T5" fmla="*/ 14 h 46"/>
                    <a:gd name="T6" fmla="*/ 40 w 45"/>
                    <a:gd name="T7" fmla="*/ 40 h 46"/>
                    <a:gd name="T8" fmla="*/ 31 w 45"/>
                    <a:gd name="T9" fmla="*/ 46 h 46"/>
                    <a:gd name="T10" fmla="*/ 6 w 45"/>
                    <a:gd name="T11" fmla="*/ 41 h 46"/>
                    <a:gd name="T12" fmla="*/ 1 w 45"/>
                    <a:gd name="T13" fmla="*/ 33 h 46"/>
                    <a:gd name="T14" fmla="*/ 6 w 45"/>
                    <a:gd name="T15" fmla="*/ 7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7"/>
                        <a:pt x="45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1" y="46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6"/>
                        <a:pt x="1" y="33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25" name="Freeform 83"/>
                <p:cNvSpPr>
                  <a:spLocks/>
                </p:cNvSpPr>
                <p:nvPr/>
              </p:nvSpPr>
              <p:spPr bwMode="auto">
                <a:xfrm>
                  <a:off x="690" y="2111"/>
                  <a:ext cx="57" cy="58"/>
                </a:xfrm>
                <a:custGeom>
                  <a:avLst/>
                  <a:gdLst>
                    <a:gd name="T0" fmla="*/ 14 w 45"/>
                    <a:gd name="T1" fmla="*/ 0 h 46"/>
                    <a:gd name="T2" fmla="*/ 39 w 45"/>
                    <a:gd name="T3" fmla="*/ 5 h 46"/>
                    <a:gd name="T4" fmla="*/ 45 w 45"/>
                    <a:gd name="T5" fmla="*/ 14 h 46"/>
                    <a:gd name="T6" fmla="*/ 40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6 w 45"/>
                    <a:gd name="T15" fmla="*/ 6 h 46"/>
                    <a:gd name="T16" fmla="*/ 14 w 45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26" name="Freeform 84"/>
                <p:cNvSpPr>
                  <a:spLocks/>
                </p:cNvSpPr>
                <p:nvPr/>
              </p:nvSpPr>
              <p:spPr bwMode="auto">
                <a:xfrm>
                  <a:off x="751" y="2122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5 h 46"/>
                    <a:gd name="T4" fmla="*/ 45 w 45"/>
                    <a:gd name="T5" fmla="*/ 14 h 46"/>
                    <a:gd name="T6" fmla="*/ 40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6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27" name="Freeform 85"/>
                <p:cNvSpPr>
                  <a:spLocks/>
                </p:cNvSpPr>
                <p:nvPr/>
              </p:nvSpPr>
              <p:spPr bwMode="auto">
                <a:xfrm>
                  <a:off x="812" y="2134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5 h 46"/>
                    <a:gd name="T10" fmla="*/ 7 w 46"/>
                    <a:gd name="T11" fmla="*/ 41 h 46"/>
                    <a:gd name="T12" fmla="*/ 1 w 46"/>
                    <a:gd name="T13" fmla="*/ 32 h 46"/>
                    <a:gd name="T14" fmla="*/ 6 w 46"/>
                    <a:gd name="T15" fmla="*/ 7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2" y="45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28" name="Freeform 86"/>
                <p:cNvSpPr>
                  <a:spLocks/>
                </p:cNvSpPr>
                <p:nvPr/>
              </p:nvSpPr>
              <p:spPr bwMode="auto">
                <a:xfrm>
                  <a:off x="872" y="2145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6 h 46"/>
                    <a:gd name="T10" fmla="*/ 7 w 46"/>
                    <a:gd name="T11" fmla="*/ 41 h 46"/>
                    <a:gd name="T12" fmla="*/ 1 w 46"/>
                    <a:gd name="T13" fmla="*/ 32 h 46"/>
                    <a:gd name="T14" fmla="*/ 6 w 46"/>
                    <a:gd name="T15" fmla="*/ 7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7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2" y="46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29" name="Freeform 87"/>
                <p:cNvSpPr>
                  <a:spLocks/>
                </p:cNvSpPr>
                <p:nvPr/>
              </p:nvSpPr>
              <p:spPr bwMode="auto">
                <a:xfrm>
                  <a:off x="933" y="2158"/>
                  <a:ext cx="58" cy="58"/>
                </a:xfrm>
                <a:custGeom>
                  <a:avLst/>
                  <a:gdLst>
                    <a:gd name="T0" fmla="*/ 14 w 46"/>
                    <a:gd name="T1" fmla="*/ 0 h 46"/>
                    <a:gd name="T2" fmla="*/ 39 w 46"/>
                    <a:gd name="T3" fmla="*/ 5 h 46"/>
                    <a:gd name="T4" fmla="*/ 45 w 46"/>
                    <a:gd name="T5" fmla="*/ 13 h 46"/>
                    <a:gd name="T6" fmla="*/ 40 w 46"/>
                    <a:gd name="T7" fmla="*/ 39 h 46"/>
                    <a:gd name="T8" fmla="*/ 32 w 46"/>
                    <a:gd name="T9" fmla="*/ 45 h 46"/>
                    <a:gd name="T10" fmla="*/ 7 w 46"/>
                    <a:gd name="T11" fmla="*/ 40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6" y="10"/>
                        <a:pt x="45" y="13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6" y="46"/>
                        <a:pt x="32" y="45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30" name="Freeform 88"/>
                <p:cNvSpPr>
                  <a:spLocks/>
                </p:cNvSpPr>
                <p:nvPr/>
              </p:nvSpPr>
              <p:spPr bwMode="auto">
                <a:xfrm>
                  <a:off x="346" y="2106"/>
                  <a:ext cx="57" cy="58"/>
                </a:xfrm>
                <a:custGeom>
                  <a:avLst/>
                  <a:gdLst>
                    <a:gd name="T0" fmla="*/ 14 w 45"/>
                    <a:gd name="T1" fmla="*/ 0 h 46"/>
                    <a:gd name="T2" fmla="*/ 39 w 45"/>
                    <a:gd name="T3" fmla="*/ 5 h 46"/>
                    <a:gd name="T4" fmla="*/ 44 w 45"/>
                    <a:gd name="T5" fmla="*/ 13 h 46"/>
                    <a:gd name="T6" fmla="*/ 40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5 w 45"/>
                    <a:gd name="T15" fmla="*/ 6 h 46"/>
                    <a:gd name="T16" fmla="*/ 14 w 45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4" y="13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1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31" name="Freeform 89"/>
                <p:cNvSpPr>
                  <a:spLocks/>
                </p:cNvSpPr>
                <p:nvPr/>
              </p:nvSpPr>
              <p:spPr bwMode="auto">
                <a:xfrm>
                  <a:off x="407" y="2117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5 h 46"/>
                    <a:gd name="T4" fmla="*/ 45 w 45"/>
                    <a:gd name="T5" fmla="*/ 14 h 46"/>
                    <a:gd name="T6" fmla="*/ 40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6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32" name="Freeform 90"/>
                <p:cNvSpPr>
                  <a:spLocks/>
                </p:cNvSpPr>
                <p:nvPr/>
              </p:nvSpPr>
              <p:spPr bwMode="auto">
                <a:xfrm>
                  <a:off x="468" y="2129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5 w 45"/>
                    <a:gd name="T5" fmla="*/ 14 h 46"/>
                    <a:gd name="T6" fmla="*/ 40 w 45"/>
                    <a:gd name="T7" fmla="*/ 40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6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33" name="Freeform 91"/>
                <p:cNvSpPr>
                  <a:spLocks/>
                </p:cNvSpPr>
                <p:nvPr/>
              </p:nvSpPr>
              <p:spPr bwMode="auto">
                <a:xfrm>
                  <a:off x="528" y="2140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5 w 45"/>
                    <a:gd name="T5" fmla="*/ 14 h 46"/>
                    <a:gd name="T6" fmla="*/ 40 w 45"/>
                    <a:gd name="T7" fmla="*/ 40 h 46"/>
                    <a:gd name="T8" fmla="*/ 31 w 45"/>
                    <a:gd name="T9" fmla="*/ 46 h 46"/>
                    <a:gd name="T10" fmla="*/ 6 w 45"/>
                    <a:gd name="T11" fmla="*/ 41 h 46"/>
                    <a:gd name="T12" fmla="*/ 1 w 45"/>
                    <a:gd name="T13" fmla="*/ 32 h 46"/>
                    <a:gd name="T14" fmla="*/ 6 w 45"/>
                    <a:gd name="T15" fmla="*/ 7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7"/>
                        <a:pt x="45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1" y="46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34" name="Freeform 92"/>
                <p:cNvSpPr>
                  <a:spLocks/>
                </p:cNvSpPr>
                <p:nvPr/>
              </p:nvSpPr>
              <p:spPr bwMode="auto">
                <a:xfrm>
                  <a:off x="589" y="2153"/>
                  <a:ext cx="57" cy="57"/>
                </a:xfrm>
                <a:custGeom>
                  <a:avLst/>
                  <a:gdLst>
                    <a:gd name="T0" fmla="*/ 14 w 45"/>
                    <a:gd name="T1" fmla="*/ 0 h 45"/>
                    <a:gd name="T2" fmla="*/ 39 w 45"/>
                    <a:gd name="T3" fmla="*/ 5 h 45"/>
                    <a:gd name="T4" fmla="*/ 45 w 45"/>
                    <a:gd name="T5" fmla="*/ 13 h 45"/>
                    <a:gd name="T6" fmla="*/ 40 w 45"/>
                    <a:gd name="T7" fmla="*/ 39 h 45"/>
                    <a:gd name="T8" fmla="*/ 32 w 45"/>
                    <a:gd name="T9" fmla="*/ 45 h 45"/>
                    <a:gd name="T10" fmla="*/ 6 w 45"/>
                    <a:gd name="T11" fmla="*/ 40 h 45"/>
                    <a:gd name="T12" fmla="*/ 1 w 45"/>
                    <a:gd name="T13" fmla="*/ 32 h 45"/>
                    <a:gd name="T14" fmla="*/ 6 w 45"/>
                    <a:gd name="T15" fmla="*/ 6 h 45"/>
                    <a:gd name="T16" fmla="*/ 14 w 45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5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5" y="13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5"/>
                        <a:pt x="32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39"/>
                        <a:pt x="0" y="35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35" name="Freeform 93"/>
                <p:cNvSpPr>
                  <a:spLocks/>
                </p:cNvSpPr>
                <p:nvPr/>
              </p:nvSpPr>
              <p:spPr bwMode="auto">
                <a:xfrm>
                  <a:off x="650" y="2164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5 h 46"/>
                    <a:gd name="T4" fmla="*/ 45 w 46"/>
                    <a:gd name="T5" fmla="*/ 14 h 46"/>
                    <a:gd name="T6" fmla="*/ 40 w 46"/>
                    <a:gd name="T7" fmla="*/ 39 h 46"/>
                    <a:gd name="T8" fmla="*/ 32 w 46"/>
                    <a:gd name="T9" fmla="*/ 45 h 46"/>
                    <a:gd name="T10" fmla="*/ 7 w 46"/>
                    <a:gd name="T11" fmla="*/ 40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6"/>
                        <a:pt x="32" y="45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36" name="Freeform 94"/>
                <p:cNvSpPr>
                  <a:spLocks/>
                </p:cNvSpPr>
                <p:nvPr/>
              </p:nvSpPr>
              <p:spPr bwMode="auto">
                <a:xfrm>
                  <a:off x="711" y="2175"/>
                  <a:ext cx="58" cy="59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5 h 46"/>
                    <a:gd name="T10" fmla="*/ 7 w 46"/>
                    <a:gd name="T11" fmla="*/ 40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3"/>
                        <a:pt x="35" y="46"/>
                        <a:pt x="32" y="45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37" name="Freeform 95"/>
                <p:cNvSpPr>
                  <a:spLocks/>
                </p:cNvSpPr>
                <p:nvPr/>
              </p:nvSpPr>
              <p:spPr bwMode="auto">
                <a:xfrm>
                  <a:off x="771" y="2187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5 h 46"/>
                    <a:gd name="T10" fmla="*/ 7 w 46"/>
                    <a:gd name="T11" fmla="*/ 41 h 46"/>
                    <a:gd name="T12" fmla="*/ 1 w 46"/>
                    <a:gd name="T13" fmla="*/ 32 h 46"/>
                    <a:gd name="T14" fmla="*/ 6 w 46"/>
                    <a:gd name="T15" fmla="*/ 7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7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6" y="46"/>
                        <a:pt x="32" y="45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38" name="Freeform 96"/>
                <p:cNvSpPr>
                  <a:spLocks/>
                </p:cNvSpPr>
                <p:nvPr/>
              </p:nvSpPr>
              <p:spPr bwMode="auto">
                <a:xfrm>
                  <a:off x="832" y="2198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6 h 46"/>
                    <a:gd name="T10" fmla="*/ 7 w 46"/>
                    <a:gd name="T11" fmla="*/ 41 h 46"/>
                    <a:gd name="T12" fmla="*/ 1 w 46"/>
                    <a:gd name="T13" fmla="*/ 33 h 46"/>
                    <a:gd name="T14" fmla="*/ 6 w 46"/>
                    <a:gd name="T15" fmla="*/ 7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7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6" y="46"/>
                        <a:pt x="32" y="46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3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1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39" name="Freeform 97"/>
                <p:cNvSpPr>
                  <a:spLocks/>
                </p:cNvSpPr>
                <p:nvPr/>
              </p:nvSpPr>
              <p:spPr bwMode="auto">
                <a:xfrm>
                  <a:off x="893" y="2211"/>
                  <a:ext cx="58" cy="58"/>
                </a:xfrm>
                <a:custGeom>
                  <a:avLst/>
                  <a:gdLst>
                    <a:gd name="T0" fmla="*/ 14 w 46"/>
                    <a:gd name="T1" fmla="*/ 0 h 46"/>
                    <a:gd name="T2" fmla="*/ 39 w 46"/>
                    <a:gd name="T3" fmla="*/ 5 h 46"/>
                    <a:gd name="T4" fmla="*/ 45 w 46"/>
                    <a:gd name="T5" fmla="*/ 14 h 46"/>
                    <a:gd name="T6" fmla="*/ 40 w 46"/>
                    <a:gd name="T7" fmla="*/ 39 h 46"/>
                    <a:gd name="T8" fmla="*/ 32 w 46"/>
                    <a:gd name="T9" fmla="*/ 45 h 46"/>
                    <a:gd name="T10" fmla="*/ 7 w 46"/>
                    <a:gd name="T11" fmla="*/ 40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6" y="46"/>
                        <a:pt x="32" y="45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1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40" name="Freeform 98"/>
                <p:cNvSpPr>
                  <a:spLocks/>
                </p:cNvSpPr>
                <p:nvPr/>
              </p:nvSpPr>
              <p:spPr bwMode="auto">
                <a:xfrm>
                  <a:off x="955" y="2222"/>
                  <a:ext cx="82" cy="63"/>
                </a:xfrm>
                <a:custGeom>
                  <a:avLst/>
                  <a:gdLst>
                    <a:gd name="T0" fmla="*/ 14 w 65"/>
                    <a:gd name="T1" fmla="*/ 1 h 50"/>
                    <a:gd name="T2" fmla="*/ 59 w 65"/>
                    <a:gd name="T3" fmla="*/ 9 h 50"/>
                    <a:gd name="T4" fmla="*/ 65 w 65"/>
                    <a:gd name="T5" fmla="*/ 18 h 50"/>
                    <a:gd name="T6" fmla="*/ 60 w 65"/>
                    <a:gd name="T7" fmla="*/ 43 h 50"/>
                    <a:gd name="T8" fmla="*/ 51 w 65"/>
                    <a:gd name="T9" fmla="*/ 49 h 50"/>
                    <a:gd name="T10" fmla="*/ 6 w 65"/>
                    <a:gd name="T11" fmla="*/ 40 h 50"/>
                    <a:gd name="T12" fmla="*/ 0 w 65"/>
                    <a:gd name="T13" fmla="*/ 32 h 50"/>
                    <a:gd name="T14" fmla="*/ 5 w 65"/>
                    <a:gd name="T15" fmla="*/ 6 h 50"/>
                    <a:gd name="T16" fmla="*/ 14 w 65"/>
                    <a:gd name="T17" fmla="*/ 1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5" h="50">
                      <a:moveTo>
                        <a:pt x="14" y="1"/>
                      </a:moveTo>
                      <a:cubicBezTo>
                        <a:pt x="59" y="9"/>
                        <a:pt x="59" y="9"/>
                        <a:pt x="59" y="9"/>
                      </a:cubicBezTo>
                      <a:cubicBezTo>
                        <a:pt x="63" y="10"/>
                        <a:pt x="65" y="14"/>
                        <a:pt x="65" y="18"/>
                      </a:cubicBezTo>
                      <a:cubicBezTo>
                        <a:pt x="60" y="43"/>
                        <a:pt x="60" y="43"/>
                        <a:pt x="60" y="43"/>
                      </a:cubicBezTo>
                      <a:cubicBezTo>
                        <a:pt x="59" y="47"/>
                        <a:pt x="55" y="50"/>
                        <a:pt x="51" y="49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40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41" name="Freeform 99"/>
                <p:cNvSpPr>
                  <a:spLocks/>
                </p:cNvSpPr>
                <p:nvPr/>
              </p:nvSpPr>
              <p:spPr bwMode="auto">
                <a:xfrm>
                  <a:off x="273" y="2153"/>
                  <a:ext cx="57" cy="58"/>
                </a:xfrm>
                <a:custGeom>
                  <a:avLst/>
                  <a:gdLst>
                    <a:gd name="T0" fmla="*/ 14 w 45"/>
                    <a:gd name="T1" fmla="*/ 0 h 46"/>
                    <a:gd name="T2" fmla="*/ 39 w 45"/>
                    <a:gd name="T3" fmla="*/ 5 h 46"/>
                    <a:gd name="T4" fmla="*/ 45 w 45"/>
                    <a:gd name="T5" fmla="*/ 14 h 46"/>
                    <a:gd name="T6" fmla="*/ 40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6 w 45"/>
                    <a:gd name="T15" fmla="*/ 6 h 46"/>
                    <a:gd name="T16" fmla="*/ 14 w 45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42" name="Freeform 100"/>
                <p:cNvSpPr>
                  <a:spLocks/>
                </p:cNvSpPr>
                <p:nvPr/>
              </p:nvSpPr>
              <p:spPr bwMode="auto">
                <a:xfrm>
                  <a:off x="334" y="2164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5 w 45"/>
                    <a:gd name="T5" fmla="*/ 14 h 46"/>
                    <a:gd name="T6" fmla="*/ 40 w 45"/>
                    <a:gd name="T7" fmla="*/ 40 h 46"/>
                    <a:gd name="T8" fmla="*/ 32 w 45"/>
                    <a:gd name="T9" fmla="*/ 45 h 46"/>
                    <a:gd name="T10" fmla="*/ 6 w 45"/>
                    <a:gd name="T11" fmla="*/ 40 h 46"/>
                    <a:gd name="T12" fmla="*/ 1 w 45"/>
                    <a:gd name="T13" fmla="*/ 32 h 46"/>
                    <a:gd name="T14" fmla="*/ 6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5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3"/>
                        <a:pt x="35" y="46"/>
                        <a:pt x="32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43" name="Freeform 101"/>
                <p:cNvSpPr>
                  <a:spLocks/>
                </p:cNvSpPr>
                <p:nvPr/>
              </p:nvSpPr>
              <p:spPr bwMode="auto">
                <a:xfrm>
                  <a:off x="394" y="2175"/>
                  <a:ext cx="59" cy="59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5 h 46"/>
                    <a:gd name="T10" fmla="*/ 7 w 46"/>
                    <a:gd name="T11" fmla="*/ 41 h 46"/>
                    <a:gd name="T12" fmla="*/ 1 w 46"/>
                    <a:gd name="T13" fmla="*/ 32 h 46"/>
                    <a:gd name="T14" fmla="*/ 6 w 46"/>
                    <a:gd name="T15" fmla="*/ 7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2" y="45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44" name="Freeform 102"/>
                <p:cNvSpPr>
                  <a:spLocks/>
                </p:cNvSpPr>
                <p:nvPr/>
              </p:nvSpPr>
              <p:spPr bwMode="auto">
                <a:xfrm>
                  <a:off x="455" y="2187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6 h 46"/>
                    <a:gd name="T10" fmla="*/ 7 w 46"/>
                    <a:gd name="T11" fmla="*/ 41 h 46"/>
                    <a:gd name="T12" fmla="*/ 1 w 46"/>
                    <a:gd name="T13" fmla="*/ 33 h 46"/>
                    <a:gd name="T14" fmla="*/ 6 w 46"/>
                    <a:gd name="T15" fmla="*/ 7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7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5" y="46"/>
                        <a:pt x="32" y="46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3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45" name="Freeform 103"/>
                <p:cNvSpPr>
                  <a:spLocks/>
                </p:cNvSpPr>
                <p:nvPr/>
              </p:nvSpPr>
              <p:spPr bwMode="auto">
                <a:xfrm>
                  <a:off x="516" y="2199"/>
                  <a:ext cx="58" cy="59"/>
                </a:xfrm>
                <a:custGeom>
                  <a:avLst/>
                  <a:gdLst>
                    <a:gd name="T0" fmla="*/ 14 w 46"/>
                    <a:gd name="T1" fmla="*/ 0 h 46"/>
                    <a:gd name="T2" fmla="*/ 39 w 46"/>
                    <a:gd name="T3" fmla="*/ 5 h 46"/>
                    <a:gd name="T4" fmla="*/ 45 w 46"/>
                    <a:gd name="T5" fmla="*/ 14 h 46"/>
                    <a:gd name="T6" fmla="*/ 40 w 46"/>
                    <a:gd name="T7" fmla="*/ 39 h 46"/>
                    <a:gd name="T8" fmla="*/ 32 w 46"/>
                    <a:gd name="T9" fmla="*/ 45 h 46"/>
                    <a:gd name="T10" fmla="*/ 7 w 46"/>
                    <a:gd name="T11" fmla="*/ 40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6" y="46"/>
                        <a:pt x="32" y="45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46" name="Freeform 104"/>
                <p:cNvSpPr>
                  <a:spLocks/>
                </p:cNvSpPr>
                <p:nvPr/>
              </p:nvSpPr>
              <p:spPr bwMode="auto">
                <a:xfrm>
                  <a:off x="577" y="2211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5 h 46"/>
                    <a:gd name="T4" fmla="*/ 45 w 46"/>
                    <a:gd name="T5" fmla="*/ 14 h 46"/>
                    <a:gd name="T6" fmla="*/ 40 w 46"/>
                    <a:gd name="T7" fmla="*/ 39 h 46"/>
                    <a:gd name="T8" fmla="*/ 32 w 46"/>
                    <a:gd name="T9" fmla="*/ 45 h 46"/>
                    <a:gd name="T10" fmla="*/ 7 w 46"/>
                    <a:gd name="T11" fmla="*/ 40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39"/>
                        <a:pt x="40" y="39"/>
                        <a:pt x="40" y="39"/>
                      </a:cubicBezTo>
                      <a:cubicBezTo>
                        <a:pt x="39" y="43"/>
                        <a:pt x="36" y="46"/>
                        <a:pt x="32" y="45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2"/>
                        <a:pt x="11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47" name="Freeform 105"/>
                <p:cNvSpPr>
                  <a:spLocks/>
                </p:cNvSpPr>
                <p:nvPr/>
              </p:nvSpPr>
              <p:spPr bwMode="auto">
                <a:xfrm>
                  <a:off x="637" y="2222"/>
                  <a:ext cx="58" cy="58"/>
                </a:xfrm>
                <a:custGeom>
                  <a:avLst/>
                  <a:gdLst>
                    <a:gd name="T0" fmla="*/ 14 w 46"/>
                    <a:gd name="T1" fmla="*/ 1 h 46"/>
                    <a:gd name="T2" fmla="*/ 39 w 46"/>
                    <a:gd name="T3" fmla="*/ 6 h 46"/>
                    <a:gd name="T4" fmla="*/ 45 w 46"/>
                    <a:gd name="T5" fmla="*/ 14 h 46"/>
                    <a:gd name="T6" fmla="*/ 40 w 46"/>
                    <a:gd name="T7" fmla="*/ 40 h 46"/>
                    <a:gd name="T8" fmla="*/ 32 w 46"/>
                    <a:gd name="T9" fmla="*/ 45 h 46"/>
                    <a:gd name="T10" fmla="*/ 7 w 46"/>
                    <a:gd name="T11" fmla="*/ 41 h 46"/>
                    <a:gd name="T12" fmla="*/ 1 w 46"/>
                    <a:gd name="T13" fmla="*/ 32 h 46"/>
                    <a:gd name="T14" fmla="*/ 6 w 46"/>
                    <a:gd name="T15" fmla="*/ 6 h 46"/>
                    <a:gd name="T16" fmla="*/ 14 w 46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3" y="6"/>
                        <a:pt x="46" y="10"/>
                        <a:pt x="45" y="14"/>
                      </a:cubicBezTo>
                      <a:cubicBezTo>
                        <a:pt x="40" y="40"/>
                        <a:pt x="40" y="40"/>
                        <a:pt x="40" y="40"/>
                      </a:cubicBezTo>
                      <a:cubicBezTo>
                        <a:pt x="39" y="44"/>
                        <a:pt x="36" y="46"/>
                        <a:pt x="32" y="45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3" y="40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7" y="3"/>
                        <a:pt x="11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48" name="Freeform 106"/>
                <p:cNvSpPr>
                  <a:spLocks/>
                </p:cNvSpPr>
                <p:nvPr/>
              </p:nvSpPr>
              <p:spPr bwMode="auto">
                <a:xfrm>
                  <a:off x="699" y="2234"/>
                  <a:ext cx="57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6 h 46"/>
                    <a:gd name="T4" fmla="*/ 44 w 45"/>
                    <a:gd name="T5" fmla="*/ 14 h 46"/>
                    <a:gd name="T6" fmla="*/ 39 w 45"/>
                    <a:gd name="T7" fmla="*/ 40 h 46"/>
                    <a:gd name="T8" fmla="*/ 31 w 45"/>
                    <a:gd name="T9" fmla="*/ 46 h 46"/>
                    <a:gd name="T10" fmla="*/ 6 w 45"/>
                    <a:gd name="T11" fmla="*/ 41 h 46"/>
                    <a:gd name="T12" fmla="*/ 0 w 45"/>
                    <a:gd name="T13" fmla="*/ 32 h 46"/>
                    <a:gd name="T14" fmla="*/ 5 w 45"/>
                    <a:gd name="T15" fmla="*/ 7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42" y="7"/>
                        <a:pt x="45" y="10"/>
                        <a:pt x="44" y="14"/>
                      </a:cubicBezTo>
                      <a:cubicBezTo>
                        <a:pt x="39" y="40"/>
                        <a:pt x="39" y="40"/>
                        <a:pt x="39" y="40"/>
                      </a:cubicBezTo>
                      <a:cubicBezTo>
                        <a:pt x="39" y="44"/>
                        <a:pt x="35" y="46"/>
                        <a:pt x="31" y="46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2" y="40"/>
                        <a:pt x="0" y="36"/>
                        <a:pt x="0" y="32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49" name="Freeform 107"/>
                <p:cNvSpPr>
                  <a:spLocks/>
                </p:cNvSpPr>
                <p:nvPr/>
              </p:nvSpPr>
              <p:spPr bwMode="auto">
                <a:xfrm>
                  <a:off x="760" y="2246"/>
                  <a:ext cx="57" cy="58"/>
                </a:xfrm>
                <a:custGeom>
                  <a:avLst/>
                  <a:gdLst>
                    <a:gd name="T0" fmla="*/ 14 w 45"/>
                    <a:gd name="T1" fmla="*/ 0 h 46"/>
                    <a:gd name="T2" fmla="*/ 39 w 45"/>
                    <a:gd name="T3" fmla="*/ 5 h 46"/>
                    <a:gd name="T4" fmla="*/ 44 w 45"/>
                    <a:gd name="T5" fmla="*/ 13 h 46"/>
                    <a:gd name="T6" fmla="*/ 39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0 w 45"/>
                    <a:gd name="T13" fmla="*/ 32 h 46"/>
                    <a:gd name="T14" fmla="*/ 5 w 45"/>
                    <a:gd name="T15" fmla="*/ 6 h 46"/>
                    <a:gd name="T16" fmla="*/ 14 w 45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0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2" y="6"/>
                        <a:pt x="45" y="10"/>
                        <a:pt x="44" y="13"/>
                      </a:cubicBezTo>
                      <a:cubicBezTo>
                        <a:pt x="39" y="39"/>
                        <a:pt x="39" y="39"/>
                        <a:pt x="39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50" name="Freeform 108"/>
                <p:cNvSpPr>
                  <a:spLocks/>
                </p:cNvSpPr>
                <p:nvPr/>
              </p:nvSpPr>
              <p:spPr bwMode="auto">
                <a:xfrm>
                  <a:off x="821" y="2258"/>
                  <a:ext cx="56" cy="58"/>
                </a:xfrm>
                <a:custGeom>
                  <a:avLst/>
                  <a:gdLst>
                    <a:gd name="T0" fmla="*/ 14 w 45"/>
                    <a:gd name="T1" fmla="*/ 1 h 46"/>
                    <a:gd name="T2" fmla="*/ 39 w 45"/>
                    <a:gd name="T3" fmla="*/ 5 h 46"/>
                    <a:gd name="T4" fmla="*/ 44 w 45"/>
                    <a:gd name="T5" fmla="*/ 14 h 46"/>
                    <a:gd name="T6" fmla="*/ 39 w 45"/>
                    <a:gd name="T7" fmla="*/ 39 h 46"/>
                    <a:gd name="T8" fmla="*/ 31 w 45"/>
                    <a:gd name="T9" fmla="*/ 45 h 46"/>
                    <a:gd name="T10" fmla="*/ 6 w 45"/>
                    <a:gd name="T11" fmla="*/ 40 h 46"/>
                    <a:gd name="T12" fmla="*/ 0 w 45"/>
                    <a:gd name="T13" fmla="*/ 32 h 46"/>
                    <a:gd name="T14" fmla="*/ 5 w 45"/>
                    <a:gd name="T15" fmla="*/ 6 h 46"/>
                    <a:gd name="T16" fmla="*/ 14 w 45"/>
                    <a:gd name="T17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6">
                      <a:moveTo>
                        <a:pt x="14" y="1"/>
                      </a:move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43" y="6"/>
                        <a:pt x="45" y="10"/>
                        <a:pt x="44" y="14"/>
                      </a:cubicBezTo>
                      <a:cubicBezTo>
                        <a:pt x="39" y="39"/>
                        <a:pt x="39" y="39"/>
                        <a:pt x="39" y="39"/>
                      </a:cubicBezTo>
                      <a:cubicBezTo>
                        <a:pt x="39" y="43"/>
                        <a:pt x="35" y="46"/>
                        <a:pt x="31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0" y="32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6" y="2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51" name="Freeform 109"/>
                <p:cNvSpPr>
                  <a:spLocks/>
                </p:cNvSpPr>
                <p:nvPr/>
              </p:nvSpPr>
              <p:spPr bwMode="auto">
                <a:xfrm>
                  <a:off x="881" y="2269"/>
                  <a:ext cx="84" cy="63"/>
                </a:xfrm>
                <a:custGeom>
                  <a:avLst/>
                  <a:gdLst>
                    <a:gd name="T0" fmla="*/ 14 w 66"/>
                    <a:gd name="T1" fmla="*/ 1 h 50"/>
                    <a:gd name="T2" fmla="*/ 59 w 66"/>
                    <a:gd name="T3" fmla="*/ 10 h 50"/>
                    <a:gd name="T4" fmla="*/ 65 w 66"/>
                    <a:gd name="T5" fmla="*/ 18 h 50"/>
                    <a:gd name="T6" fmla="*/ 60 w 66"/>
                    <a:gd name="T7" fmla="*/ 43 h 50"/>
                    <a:gd name="T8" fmla="*/ 52 w 66"/>
                    <a:gd name="T9" fmla="*/ 49 h 50"/>
                    <a:gd name="T10" fmla="*/ 6 w 66"/>
                    <a:gd name="T11" fmla="*/ 40 h 50"/>
                    <a:gd name="T12" fmla="*/ 1 w 66"/>
                    <a:gd name="T13" fmla="*/ 32 h 50"/>
                    <a:gd name="T14" fmla="*/ 5 w 66"/>
                    <a:gd name="T15" fmla="*/ 7 h 50"/>
                    <a:gd name="T16" fmla="*/ 14 w 66"/>
                    <a:gd name="T17" fmla="*/ 1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50">
                      <a:moveTo>
                        <a:pt x="14" y="1"/>
                      </a:moveTo>
                      <a:cubicBezTo>
                        <a:pt x="59" y="10"/>
                        <a:pt x="59" y="10"/>
                        <a:pt x="59" y="10"/>
                      </a:cubicBezTo>
                      <a:cubicBezTo>
                        <a:pt x="63" y="10"/>
                        <a:pt x="66" y="14"/>
                        <a:pt x="65" y="18"/>
                      </a:cubicBezTo>
                      <a:cubicBezTo>
                        <a:pt x="60" y="43"/>
                        <a:pt x="60" y="43"/>
                        <a:pt x="60" y="43"/>
                      </a:cubicBezTo>
                      <a:cubicBezTo>
                        <a:pt x="59" y="47"/>
                        <a:pt x="55" y="50"/>
                        <a:pt x="52" y="49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40"/>
                        <a:pt x="0" y="36"/>
                        <a:pt x="1" y="32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6" y="3"/>
                        <a:pt x="10" y="0"/>
                        <a:pt x="14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52" name="Freeform 110"/>
                <p:cNvSpPr>
                  <a:spLocks/>
                </p:cNvSpPr>
                <p:nvPr/>
              </p:nvSpPr>
              <p:spPr bwMode="auto">
                <a:xfrm>
                  <a:off x="971" y="2287"/>
                  <a:ext cx="56" cy="57"/>
                </a:xfrm>
                <a:custGeom>
                  <a:avLst/>
                  <a:gdLst>
                    <a:gd name="T0" fmla="*/ 14 w 44"/>
                    <a:gd name="T1" fmla="*/ 0 h 45"/>
                    <a:gd name="T2" fmla="*/ 37 w 44"/>
                    <a:gd name="T3" fmla="*/ 5 h 45"/>
                    <a:gd name="T4" fmla="*/ 43 w 44"/>
                    <a:gd name="T5" fmla="*/ 13 h 45"/>
                    <a:gd name="T6" fmla="*/ 38 w 44"/>
                    <a:gd name="T7" fmla="*/ 39 h 45"/>
                    <a:gd name="T8" fmla="*/ 30 w 44"/>
                    <a:gd name="T9" fmla="*/ 45 h 45"/>
                    <a:gd name="T10" fmla="*/ 6 w 44"/>
                    <a:gd name="T11" fmla="*/ 40 h 45"/>
                    <a:gd name="T12" fmla="*/ 1 w 44"/>
                    <a:gd name="T13" fmla="*/ 32 h 45"/>
                    <a:gd name="T14" fmla="*/ 6 w 44"/>
                    <a:gd name="T15" fmla="*/ 6 h 45"/>
                    <a:gd name="T16" fmla="*/ 14 w 44"/>
                    <a:gd name="T17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" h="45">
                      <a:moveTo>
                        <a:pt x="14" y="0"/>
                      </a:move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41" y="6"/>
                        <a:pt x="44" y="9"/>
                        <a:pt x="43" y="13"/>
                      </a:cubicBezTo>
                      <a:cubicBezTo>
                        <a:pt x="38" y="39"/>
                        <a:pt x="38" y="39"/>
                        <a:pt x="38" y="39"/>
                      </a:cubicBezTo>
                      <a:cubicBezTo>
                        <a:pt x="37" y="43"/>
                        <a:pt x="33" y="45"/>
                        <a:pt x="30" y="45"/>
                      </a:cubicBezTo>
                      <a:cubicBezTo>
                        <a:pt x="6" y="40"/>
                        <a:pt x="6" y="40"/>
                        <a:pt x="6" y="40"/>
                      </a:cubicBezTo>
                      <a:cubicBezTo>
                        <a:pt x="2" y="39"/>
                        <a:pt x="0" y="36"/>
                        <a:pt x="1" y="32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2"/>
                        <a:pt x="10" y="0"/>
                        <a:pt x="1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53" name="Freeform 111"/>
                <p:cNvSpPr>
                  <a:spLocks/>
                </p:cNvSpPr>
                <p:nvPr/>
              </p:nvSpPr>
              <p:spPr bwMode="auto">
                <a:xfrm>
                  <a:off x="455" y="2288"/>
                  <a:ext cx="364" cy="231"/>
                </a:xfrm>
                <a:custGeom>
                  <a:avLst/>
                  <a:gdLst>
                    <a:gd name="T0" fmla="*/ 32 w 288"/>
                    <a:gd name="T1" fmla="*/ 0 h 183"/>
                    <a:gd name="T2" fmla="*/ 282 w 288"/>
                    <a:gd name="T3" fmla="*/ 48 h 183"/>
                    <a:gd name="T4" fmla="*/ 287 w 288"/>
                    <a:gd name="T5" fmla="*/ 56 h 183"/>
                    <a:gd name="T6" fmla="*/ 264 w 288"/>
                    <a:gd name="T7" fmla="*/ 177 h 183"/>
                    <a:gd name="T8" fmla="*/ 256 w 288"/>
                    <a:gd name="T9" fmla="*/ 182 h 183"/>
                    <a:gd name="T10" fmla="*/ 6 w 288"/>
                    <a:gd name="T11" fmla="*/ 134 h 183"/>
                    <a:gd name="T12" fmla="*/ 1 w 288"/>
                    <a:gd name="T13" fmla="*/ 126 h 183"/>
                    <a:gd name="T14" fmla="*/ 24 w 288"/>
                    <a:gd name="T15" fmla="*/ 6 h 183"/>
                    <a:gd name="T16" fmla="*/ 32 w 288"/>
                    <a:gd name="T17" fmla="*/ 0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8" h="183">
                      <a:moveTo>
                        <a:pt x="32" y="0"/>
                      </a:moveTo>
                      <a:cubicBezTo>
                        <a:pt x="282" y="48"/>
                        <a:pt x="282" y="48"/>
                        <a:pt x="282" y="48"/>
                      </a:cubicBezTo>
                      <a:cubicBezTo>
                        <a:pt x="286" y="49"/>
                        <a:pt x="288" y="53"/>
                        <a:pt x="287" y="56"/>
                      </a:cubicBezTo>
                      <a:cubicBezTo>
                        <a:pt x="264" y="177"/>
                        <a:pt x="264" y="177"/>
                        <a:pt x="264" y="177"/>
                      </a:cubicBezTo>
                      <a:cubicBezTo>
                        <a:pt x="264" y="180"/>
                        <a:pt x="260" y="183"/>
                        <a:pt x="256" y="182"/>
                      </a:cubicBezTo>
                      <a:cubicBezTo>
                        <a:pt x="6" y="134"/>
                        <a:pt x="6" y="134"/>
                        <a:pt x="6" y="134"/>
                      </a:cubicBezTo>
                      <a:cubicBezTo>
                        <a:pt x="2" y="133"/>
                        <a:pt x="0" y="130"/>
                        <a:pt x="1" y="126"/>
                      </a:cubicBezTo>
                      <a:cubicBezTo>
                        <a:pt x="24" y="6"/>
                        <a:pt x="24" y="6"/>
                        <a:pt x="24" y="6"/>
                      </a:cubicBezTo>
                      <a:cubicBezTo>
                        <a:pt x="24" y="2"/>
                        <a:pt x="28" y="0"/>
                        <a:pt x="32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54" name="Freeform 112"/>
                <p:cNvSpPr>
                  <a:spLocks/>
                </p:cNvSpPr>
                <p:nvPr/>
              </p:nvSpPr>
              <p:spPr bwMode="auto">
                <a:xfrm>
                  <a:off x="445" y="2467"/>
                  <a:ext cx="168" cy="66"/>
                </a:xfrm>
                <a:custGeom>
                  <a:avLst/>
                  <a:gdLst>
                    <a:gd name="T0" fmla="*/ 7 w 133"/>
                    <a:gd name="T1" fmla="*/ 0 h 52"/>
                    <a:gd name="T2" fmla="*/ 131 w 133"/>
                    <a:gd name="T3" fmla="*/ 24 h 52"/>
                    <a:gd name="T4" fmla="*/ 132 w 133"/>
                    <a:gd name="T5" fmla="*/ 26 h 52"/>
                    <a:gd name="T6" fmla="*/ 128 w 133"/>
                    <a:gd name="T7" fmla="*/ 51 h 52"/>
                    <a:gd name="T8" fmla="*/ 126 w 133"/>
                    <a:gd name="T9" fmla="*/ 52 h 52"/>
                    <a:gd name="T10" fmla="*/ 2 w 133"/>
                    <a:gd name="T11" fmla="*/ 28 h 52"/>
                    <a:gd name="T12" fmla="*/ 0 w 133"/>
                    <a:gd name="T13" fmla="*/ 26 h 52"/>
                    <a:gd name="T14" fmla="*/ 5 w 133"/>
                    <a:gd name="T15" fmla="*/ 1 h 52"/>
                    <a:gd name="T16" fmla="*/ 7 w 133"/>
                    <a:gd name="T17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3" h="52">
                      <a:moveTo>
                        <a:pt x="7" y="0"/>
                      </a:moveTo>
                      <a:cubicBezTo>
                        <a:pt x="131" y="24"/>
                        <a:pt x="131" y="24"/>
                        <a:pt x="131" y="24"/>
                      </a:cubicBezTo>
                      <a:cubicBezTo>
                        <a:pt x="132" y="24"/>
                        <a:pt x="133" y="25"/>
                        <a:pt x="132" y="26"/>
                      </a:cubicBezTo>
                      <a:cubicBezTo>
                        <a:pt x="128" y="51"/>
                        <a:pt x="128" y="51"/>
                        <a:pt x="128" y="51"/>
                      </a:cubicBezTo>
                      <a:cubicBezTo>
                        <a:pt x="127" y="51"/>
                        <a:pt x="127" y="52"/>
                        <a:pt x="126" y="52"/>
                      </a:cubicBezTo>
                      <a:cubicBezTo>
                        <a:pt x="2" y="28"/>
                        <a:pt x="2" y="28"/>
                        <a:pt x="2" y="28"/>
                      </a:cubicBezTo>
                      <a:cubicBezTo>
                        <a:pt x="1" y="28"/>
                        <a:pt x="0" y="27"/>
                        <a:pt x="0" y="26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5" y="1"/>
                        <a:pt x="6" y="0"/>
                        <a:pt x="7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55" name="Freeform 113"/>
                <p:cNvSpPr>
                  <a:spLocks/>
                </p:cNvSpPr>
                <p:nvPr/>
              </p:nvSpPr>
              <p:spPr bwMode="auto">
                <a:xfrm>
                  <a:off x="618" y="2500"/>
                  <a:ext cx="167" cy="66"/>
                </a:xfrm>
                <a:custGeom>
                  <a:avLst/>
                  <a:gdLst>
                    <a:gd name="T0" fmla="*/ 7 w 132"/>
                    <a:gd name="T1" fmla="*/ 0 h 52"/>
                    <a:gd name="T2" fmla="*/ 131 w 132"/>
                    <a:gd name="T3" fmla="*/ 24 h 52"/>
                    <a:gd name="T4" fmla="*/ 132 w 132"/>
                    <a:gd name="T5" fmla="*/ 26 h 52"/>
                    <a:gd name="T6" fmla="*/ 127 w 132"/>
                    <a:gd name="T7" fmla="*/ 51 h 52"/>
                    <a:gd name="T8" fmla="*/ 125 w 132"/>
                    <a:gd name="T9" fmla="*/ 52 h 52"/>
                    <a:gd name="T10" fmla="*/ 1 w 132"/>
                    <a:gd name="T11" fmla="*/ 28 h 52"/>
                    <a:gd name="T12" fmla="*/ 0 w 132"/>
                    <a:gd name="T13" fmla="*/ 26 h 52"/>
                    <a:gd name="T14" fmla="*/ 5 w 132"/>
                    <a:gd name="T15" fmla="*/ 2 h 52"/>
                    <a:gd name="T16" fmla="*/ 7 w 132"/>
                    <a:gd name="T17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2" h="52">
                      <a:moveTo>
                        <a:pt x="7" y="0"/>
                      </a:moveTo>
                      <a:cubicBezTo>
                        <a:pt x="131" y="24"/>
                        <a:pt x="131" y="24"/>
                        <a:pt x="131" y="24"/>
                      </a:cubicBezTo>
                      <a:cubicBezTo>
                        <a:pt x="132" y="24"/>
                        <a:pt x="132" y="25"/>
                        <a:pt x="132" y="26"/>
                      </a:cubicBezTo>
                      <a:cubicBezTo>
                        <a:pt x="127" y="51"/>
                        <a:pt x="127" y="51"/>
                        <a:pt x="127" y="51"/>
                      </a:cubicBezTo>
                      <a:cubicBezTo>
                        <a:pt x="127" y="52"/>
                        <a:pt x="126" y="52"/>
                        <a:pt x="125" y="52"/>
                      </a:cubicBezTo>
                      <a:cubicBezTo>
                        <a:pt x="1" y="28"/>
                        <a:pt x="1" y="28"/>
                        <a:pt x="1" y="28"/>
                      </a:cubicBezTo>
                      <a:cubicBezTo>
                        <a:pt x="0" y="28"/>
                        <a:pt x="0" y="27"/>
                        <a:pt x="0" y="26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1"/>
                        <a:pt x="6" y="0"/>
                        <a:pt x="7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56" name="Freeform 114"/>
                <p:cNvSpPr>
                  <a:spLocks/>
                </p:cNvSpPr>
                <p:nvPr/>
              </p:nvSpPr>
              <p:spPr bwMode="auto">
                <a:xfrm>
                  <a:off x="186" y="1710"/>
                  <a:ext cx="1119" cy="245"/>
                </a:xfrm>
                <a:custGeom>
                  <a:avLst/>
                  <a:gdLst>
                    <a:gd name="T0" fmla="*/ 860 w 885"/>
                    <a:gd name="T1" fmla="*/ 162 h 194"/>
                    <a:gd name="T2" fmla="*/ 32 w 885"/>
                    <a:gd name="T3" fmla="*/ 3 h 194"/>
                    <a:gd name="T4" fmla="*/ 0 w 885"/>
                    <a:gd name="T5" fmla="*/ 25 h 194"/>
                    <a:gd name="T6" fmla="*/ 882 w 885"/>
                    <a:gd name="T7" fmla="*/ 194 h 194"/>
                    <a:gd name="T8" fmla="*/ 860 w 885"/>
                    <a:gd name="T9" fmla="*/ 162 h 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5" h="194">
                      <a:moveTo>
                        <a:pt x="860" y="162"/>
                      </a:moveTo>
                      <a:cubicBezTo>
                        <a:pt x="32" y="3"/>
                        <a:pt x="32" y="3"/>
                        <a:pt x="32" y="3"/>
                      </a:cubicBezTo>
                      <a:cubicBezTo>
                        <a:pt x="17" y="0"/>
                        <a:pt x="3" y="10"/>
                        <a:pt x="0" y="25"/>
                      </a:cubicBezTo>
                      <a:cubicBezTo>
                        <a:pt x="882" y="194"/>
                        <a:pt x="882" y="194"/>
                        <a:pt x="882" y="194"/>
                      </a:cubicBezTo>
                      <a:cubicBezTo>
                        <a:pt x="885" y="179"/>
                        <a:pt x="875" y="165"/>
                        <a:pt x="860" y="162"/>
                      </a:cubicBezTo>
                      <a:close/>
                    </a:path>
                  </a:pathLst>
                </a:cu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57" name="Freeform 115"/>
                <p:cNvSpPr>
                  <a:spLocks/>
                </p:cNvSpPr>
                <p:nvPr/>
              </p:nvSpPr>
              <p:spPr bwMode="auto">
                <a:xfrm>
                  <a:off x="1129" y="949"/>
                  <a:ext cx="1291" cy="1248"/>
                </a:xfrm>
                <a:custGeom>
                  <a:avLst/>
                  <a:gdLst>
                    <a:gd name="T0" fmla="*/ 9 w 1021"/>
                    <a:gd name="T1" fmla="*/ 541 h 987"/>
                    <a:gd name="T2" fmla="*/ 640 w 1021"/>
                    <a:gd name="T3" fmla="*/ 6 h 987"/>
                    <a:gd name="T4" fmla="*/ 667 w 1021"/>
                    <a:gd name="T5" fmla="*/ 9 h 987"/>
                    <a:gd name="T6" fmla="*/ 1014 w 1021"/>
                    <a:gd name="T7" fmla="*/ 418 h 987"/>
                    <a:gd name="T8" fmla="*/ 1012 w 1021"/>
                    <a:gd name="T9" fmla="*/ 445 h 987"/>
                    <a:gd name="T10" fmla="*/ 381 w 1021"/>
                    <a:gd name="T11" fmla="*/ 980 h 987"/>
                    <a:gd name="T12" fmla="*/ 354 w 1021"/>
                    <a:gd name="T13" fmla="*/ 978 h 987"/>
                    <a:gd name="T14" fmla="*/ 7 w 1021"/>
                    <a:gd name="T15" fmla="*/ 569 h 987"/>
                    <a:gd name="T16" fmla="*/ 9 w 1021"/>
                    <a:gd name="T17" fmla="*/ 541 h 9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21" h="987">
                      <a:moveTo>
                        <a:pt x="9" y="541"/>
                      </a:moveTo>
                      <a:cubicBezTo>
                        <a:pt x="640" y="6"/>
                        <a:pt x="640" y="6"/>
                        <a:pt x="640" y="6"/>
                      </a:cubicBezTo>
                      <a:cubicBezTo>
                        <a:pt x="648" y="0"/>
                        <a:pt x="660" y="1"/>
                        <a:pt x="667" y="9"/>
                      </a:cubicBezTo>
                      <a:cubicBezTo>
                        <a:pt x="1014" y="418"/>
                        <a:pt x="1014" y="418"/>
                        <a:pt x="1014" y="418"/>
                      </a:cubicBezTo>
                      <a:cubicBezTo>
                        <a:pt x="1021" y="426"/>
                        <a:pt x="1020" y="438"/>
                        <a:pt x="1012" y="445"/>
                      </a:cubicBezTo>
                      <a:cubicBezTo>
                        <a:pt x="381" y="980"/>
                        <a:pt x="381" y="980"/>
                        <a:pt x="381" y="980"/>
                      </a:cubicBezTo>
                      <a:cubicBezTo>
                        <a:pt x="373" y="987"/>
                        <a:pt x="361" y="986"/>
                        <a:pt x="354" y="978"/>
                      </a:cubicBezTo>
                      <a:cubicBezTo>
                        <a:pt x="7" y="569"/>
                        <a:pt x="7" y="569"/>
                        <a:pt x="7" y="569"/>
                      </a:cubicBezTo>
                      <a:cubicBezTo>
                        <a:pt x="0" y="560"/>
                        <a:pt x="1" y="548"/>
                        <a:pt x="9" y="54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58" name="Freeform 116"/>
                <p:cNvSpPr>
                  <a:spLocks/>
                </p:cNvSpPr>
                <p:nvPr/>
              </p:nvSpPr>
              <p:spPr bwMode="auto">
                <a:xfrm>
                  <a:off x="1934" y="1061"/>
                  <a:ext cx="58" cy="55"/>
                </a:xfrm>
                <a:custGeom>
                  <a:avLst/>
                  <a:gdLst>
                    <a:gd name="T0" fmla="*/ 3 w 46"/>
                    <a:gd name="T1" fmla="*/ 19 h 44"/>
                    <a:gd name="T2" fmla="*/ 23 w 46"/>
                    <a:gd name="T3" fmla="*/ 2 h 44"/>
                    <a:gd name="T4" fmla="*/ 31 w 46"/>
                    <a:gd name="T5" fmla="*/ 2 h 44"/>
                    <a:gd name="T6" fmla="*/ 44 w 46"/>
                    <a:gd name="T7" fmla="*/ 17 h 44"/>
                    <a:gd name="T8" fmla="*/ 43 w 46"/>
                    <a:gd name="T9" fmla="*/ 25 h 44"/>
                    <a:gd name="T10" fmla="*/ 23 w 46"/>
                    <a:gd name="T11" fmla="*/ 42 h 44"/>
                    <a:gd name="T12" fmla="*/ 15 w 46"/>
                    <a:gd name="T13" fmla="*/ 42 h 44"/>
                    <a:gd name="T14" fmla="*/ 2 w 46"/>
                    <a:gd name="T15" fmla="*/ 27 h 44"/>
                    <a:gd name="T16" fmla="*/ 3 w 46"/>
                    <a:gd name="T17" fmla="*/ 19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4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29" y="0"/>
                        <a:pt x="31" y="2"/>
                      </a:cubicBezTo>
                      <a:cubicBezTo>
                        <a:pt x="44" y="17"/>
                        <a:pt x="44" y="17"/>
                        <a:pt x="44" y="17"/>
                      </a:cubicBezTo>
                      <a:cubicBezTo>
                        <a:pt x="46" y="20"/>
                        <a:pt x="46" y="23"/>
                        <a:pt x="43" y="25"/>
                      </a:cubicBezTo>
                      <a:cubicBezTo>
                        <a:pt x="23" y="42"/>
                        <a:pt x="23" y="42"/>
                        <a:pt x="23" y="42"/>
                      </a:cubicBezTo>
                      <a:cubicBezTo>
                        <a:pt x="21" y="44"/>
                        <a:pt x="17" y="44"/>
                        <a:pt x="15" y="42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4"/>
                        <a:pt x="1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59" name="Freeform 117"/>
                <p:cNvSpPr>
                  <a:spLocks/>
                </p:cNvSpPr>
                <p:nvPr/>
              </p:nvSpPr>
              <p:spPr bwMode="auto">
                <a:xfrm>
                  <a:off x="1966" y="1097"/>
                  <a:ext cx="64" cy="65"/>
                </a:xfrm>
                <a:custGeom>
                  <a:avLst/>
                  <a:gdLst>
                    <a:gd name="T0" fmla="*/ 3 w 51"/>
                    <a:gd name="T1" fmla="*/ 18 h 51"/>
                    <a:gd name="T2" fmla="*/ 22 w 51"/>
                    <a:gd name="T3" fmla="*/ 2 h 51"/>
                    <a:gd name="T4" fmla="*/ 31 w 51"/>
                    <a:gd name="T5" fmla="*/ 3 h 51"/>
                    <a:gd name="T6" fmla="*/ 49 w 51"/>
                    <a:gd name="T7" fmla="*/ 23 h 51"/>
                    <a:gd name="T8" fmla="*/ 48 w 51"/>
                    <a:gd name="T9" fmla="*/ 33 h 51"/>
                    <a:gd name="T10" fmla="*/ 30 w 51"/>
                    <a:gd name="T11" fmla="*/ 49 h 51"/>
                    <a:gd name="T12" fmla="*/ 20 w 51"/>
                    <a:gd name="T13" fmla="*/ 48 h 51"/>
                    <a:gd name="T14" fmla="*/ 3 w 51"/>
                    <a:gd name="T15" fmla="*/ 27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5" y="0"/>
                        <a:pt x="29" y="0"/>
                        <a:pt x="31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1" y="26"/>
                        <a:pt x="51" y="31"/>
                        <a:pt x="48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1"/>
                        <a:pt x="22" y="51"/>
                        <a:pt x="20" y="48"/>
                      </a:cubicBezTo>
                      <a:cubicBezTo>
                        <a:pt x="3" y="27"/>
                        <a:pt x="3" y="27"/>
                        <a:pt x="3" y="27"/>
                      </a:cubicBezTo>
                      <a:cubicBezTo>
                        <a:pt x="0" y="25"/>
                        <a:pt x="1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60" name="Freeform 118"/>
                <p:cNvSpPr>
                  <a:spLocks/>
                </p:cNvSpPr>
                <p:nvPr/>
              </p:nvSpPr>
              <p:spPr bwMode="auto">
                <a:xfrm>
                  <a:off x="2005" y="1143"/>
                  <a:ext cx="65" cy="64"/>
                </a:xfrm>
                <a:custGeom>
                  <a:avLst/>
                  <a:gdLst>
                    <a:gd name="T0" fmla="*/ 3 w 51"/>
                    <a:gd name="T1" fmla="*/ 18 h 51"/>
                    <a:gd name="T2" fmla="*/ 22 w 51"/>
                    <a:gd name="T3" fmla="*/ 2 h 51"/>
                    <a:gd name="T4" fmla="*/ 31 w 51"/>
                    <a:gd name="T5" fmla="*/ 3 h 51"/>
                    <a:gd name="T6" fmla="*/ 49 w 51"/>
                    <a:gd name="T7" fmla="*/ 24 h 51"/>
                    <a:gd name="T8" fmla="*/ 48 w 51"/>
                    <a:gd name="T9" fmla="*/ 33 h 51"/>
                    <a:gd name="T10" fmla="*/ 29 w 51"/>
                    <a:gd name="T11" fmla="*/ 49 h 51"/>
                    <a:gd name="T12" fmla="*/ 20 w 51"/>
                    <a:gd name="T13" fmla="*/ 48 h 51"/>
                    <a:gd name="T14" fmla="*/ 2 w 51"/>
                    <a:gd name="T15" fmla="*/ 27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4" y="0"/>
                        <a:pt x="29" y="0"/>
                        <a:pt x="31" y="3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51" y="26"/>
                        <a:pt x="51" y="31"/>
                        <a:pt x="48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1"/>
                        <a:pt x="22" y="51"/>
                        <a:pt x="20" y="48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5"/>
                        <a:pt x="0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61" name="Freeform 119"/>
                <p:cNvSpPr>
                  <a:spLocks/>
                </p:cNvSpPr>
                <p:nvPr/>
              </p:nvSpPr>
              <p:spPr bwMode="auto">
                <a:xfrm>
                  <a:off x="2044" y="1188"/>
                  <a:ext cx="65" cy="65"/>
                </a:xfrm>
                <a:custGeom>
                  <a:avLst/>
                  <a:gdLst>
                    <a:gd name="T0" fmla="*/ 3 w 51"/>
                    <a:gd name="T1" fmla="*/ 18 h 51"/>
                    <a:gd name="T2" fmla="*/ 21 w 51"/>
                    <a:gd name="T3" fmla="*/ 2 h 51"/>
                    <a:gd name="T4" fmla="*/ 31 w 51"/>
                    <a:gd name="T5" fmla="*/ 3 h 51"/>
                    <a:gd name="T6" fmla="*/ 48 w 51"/>
                    <a:gd name="T7" fmla="*/ 24 h 51"/>
                    <a:gd name="T8" fmla="*/ 47 w 51"/>
                    <a:gd name="T9" fmla="*/ 33 h 51"/>
                    <a:gd name="T10" fmla="*/ 29 w 51"/>
                    <a:gd name="T11" fmla="*/ 49 h 51"/>
                    <a:gd name="T12" fmla="*/ 19 w 51"/>
                    <a:gd name="T13" fmla="*/ 48 h 51"/>
                    <a:gd name="T14" fmla="*/ 2 w 51"/>
                    <a:gd name="T15" fmla="*/ 28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4" y="0"/>
                        <a:pt x="28" y="0"/>
                        <a:pt x="31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1" y="27"/>
                        <a:pt x="50" y="31"/>
                        <a:pt x="47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1"/>
                        <a:pt x="22" y="51"/>
                        <a:pt x="19" y="48"/>
                      </a:cubicBezTo>
                      <a:cubicBezTo>
                        <a:pt x="2" y="28"/>
                        <a:pt x="2" y="28"/>
                        <a:pt x="2" y="28"/>
                      </a:cubicBezTo>
                      <a:cubicBezTo>
                        <a:pt x="0" y="25"/>
                        <a:pt x="0" y="21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62" name="Freeform 120"/>
                <p:cNvSpPr>
                  <a:spLocks/>
                </p:cNvSpPr>
                <p:nvPr/>
              </p:nvSpPr>
              <p:spPr bwMode="auto">
                <a:xfrm>
                  <a:off x="2082" y="1234"/>
                  <a:ext cx="65" cy="64"/>
                </a:xfrm>
                <a:custGeom>
                  <a:avLst/>
                  <a:gdLst>
                    <a:gd name="T0" fmla="*/ 3 w 51"/>
                    <a:gd name="T1" fmla="*/ 18 h 51"/>
                    <a:gd name="T2" fmla="*/ 22 w 51"/>
                    <a:gd name="T3" fmla="*/ 3 h 51"/>
                    <a:gd name="T4" fmla="*/ 31 w 51"/>
                    <a:gd name="T5" fmla="*/ 3 h 51"/>
                    <a:gd name="T6" fmla="*/ 49 w 51"/>
                    <a:gd name="T7" fmla="*/ 24 h 51"/>
                    <a:gd name="T8" fmla="*/ 48 w 51"/>
                    <a:gd name="T9" fmla="*/ 33 h 51"/>
                    <a:gd name="T10" fmla="*/ 30 w 51"/>
                    <a:gd name="T11" fmla="*/ 49 h 51"/>
                    <a:gd name="T12" fmla="*/ 20 w 51"/>
                    <a:gd name="T13" fmla="*/ 48 h 51"/>
                    <a:gd name="T14" fmla="*/ 3 w 51"/>
                    <a:gd name="T15" fmla="*/ 28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29" y="0"/>
                        <a:pt x="31" y="3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51" y="27"/>
                        <a:pt x="51" y="31"/>
                        <a:pt x="48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1"/>
                        <a:pt x="22" y="51"/>
                        <a:pt x="20" y="48"/>
                      </a:cubicBezTo>
                      <a:cubicBezTo>
                        <a:pt x="3" y="28"/>
                        <a:pt x="3" y="28"/>
                        <a:pt x="3" y="28"/>
                      </a:cubicBezTo>
                      <a:cubicBezTo>
                        <a:pt x="0" y="25"/>
                        <a:pt x="1" y="21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63" name="Freeform 121"/>
                <p:cNvSpPr>
                  <a:spLocks/>
                </p:cNvSpPr>
                <p:nvPr/>
              </p:nvSpPr>
              <p:spPr bwMode="auto">
                <a:xfrm>
                  <a:off x="2121" y="1279"/>
                  <a:ext cx="65" cy="66"/>
                </a:xfrm>
                <a:custGeom>
                  <a:avLst/>
                  <a:gdLst>
                    <a:gd name="T0" fmla="*/ 3 w 51"/>
                    <a:gd name="T1" fmla="*/ 18 h 52"/>
                    <a:gd name="T2" fmla="*/ 22 w 51"/>
                    <a:gd name="T3" fmla="*/ 3 h 52"/>
                    <a:gd name="T4" fmla="*/ 31 w 51"/>
                    <a:gd name="T5" fmla="*/ 3 h 52"/>
                    <a:gd name="T6" fmla="*/ 48 w 51"/>
                    <a:gd name="T7" fmla="*/ 24 h 52"/>
                    <a:gd name="T8" fmla="*/ 48 w 51"/>
                    <a:gd name="T9" fmla="*/ 33 h 52"/>
                    <a:gd name="T10" fmla="*/ 29 w 51"/>
                    <a:gd name="T11" fmla="*/ 49 h 52"/>
                    <a:gd name="T12" fmla="*/ 20 w 51"/>
                    <a:gd name="T13" fmla="*/ 48 h 52"/>
                    <a:gd name="T14" fmla="*/ 2 w 51"/>
                    <a:gd name="T15" fmla="*/ 28 h 52"/>
                    <a:gd name="T16" fmla="*/ 3 w 51"/>
                    <a:gd name="T17" fmla="*/ 18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2">
                      <a:moveTo>
                        <a:pt x="3" y="18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4" y="0"/>
                        <a:pt x="29" y="1"/>
                        <a:pt x="31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1" y="27"/>
                        <a:pt x="50" y="31"/>
                        <a:pt x="48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2"/>
                        <a:pt x="22" y="51"/>
                        <a:pt x="20" y="48"/>
                      </a:cubicBezTo>
                      <a:cubicBezTo>
                        <a:pt x="2" y="28"/>
                        <a:pt x="2" y="28"/>
                        <a:pt x="2" y="28"/>
                      </a:cubicBezTo>
                      <a:cubicBezTo>
                        <a:pt x="0" y="25"/>
                        <a:pt x="0" y="21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64" name="Freeform 122"/>
                <p:cNvSpPr>
                  <a:spLocks/>
                </p:cNvSpPr>
                <p:nvPr/>
              </p:nvSpPr>
              <p:spPr bwMode="auto">
                <a:xfrm>
                  <a:off x="1889" y="1098"/>
                  <a:ext cx="58" cy="57"/>
                </a:xfrm>
                <a:custGeom>
                  <a:avLst/>
                  <a:gdLst>
                    <a:gd name="T0" fmla="*/ 3 w 46"/>
                    <a:gd name="T1" fmla="*/ 19 h 45"/>
                    <a:gd name="T2" fmla="*/ 23 w 46"/>
                    <a:gd name="T3" fmla="*/ 2 h 45"/>
                    <a:gd name="T4" fmla="*/ 31 w 46"/>
                    <a:gd name="T5" fmla="*/ 3 h 45"/>
                    <a:gd name="T6" fmla="*/ 44 w 46"/>
                    <a:gd name="T7" fmla="*/ 18 h 45"/>
                    <a:gd name="T8" fmla="*/ 43 w 46"/>
                    <a:gd name="T9" fmla="*/ 26 h 45"/>
                    <a:gd name="T10" fmla="*/ 23 w 46"/>
                    <a:gd name="T11" fmla="*/ 43 h 45"/>
                    <a:gd name="T12" fmla="*/ 15 w 46"/>
                    <a:gd name="T13" fmla="*/ 42 h 45"/>
                    <a:gd name="T14" fmla="*/ 2 w 46"/>
                    <a:gd name="T15" fmla="*/ 27 h 45"/>
                    <a:gd name="T16" fmla="*/ 3 w 46"/>
                    <a:gd name="T17" fmla="*/ 19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5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29" y="0"/>
                        <a:pt x="31" y="3"/>
                      </a:cubicBezTo>
                      <a:cubicBezTo>
                        <a:pt x="44" y="18"/>
                        <a:pt x="44" y="18"/>
                        <a:pt x="44" y="18"/>
                      </a:cubicBezTo>
                      <a:cubicBezTo>
                        <a:pt x="46" y="20"/>
                        <a:pt x="46" y="24"/>
                        <a:pt x="43" y="26"/>
                      </a:cubicBezTo>
                      <a:cubicBezTo>
                        <a:pt x="23" y="43"/>
                        <a:pt x="23" y="43"/>
                        <a:pt x="23" y="43"/>
                      </a:cubicBezTo>
                      <a:cubicBezTo>
                        <a:pt x="21" y="45"/>
                        <a:pt x="17" y="45"/>
                        <a:pt x="15" y="42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5"/>
                        <a:pt x="1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65" name="Freeform 123"/>
                <p:cNvSpPr>
                  <a:spLocks/>
                </p:cNvSpPr>
                <p:nvPr/>
              </p:nvSpPr>
              <p:spPr bwMode="auto">
                <a:xfrm>
                  <a:off x="1879" y="1135"/>
                  <a:ext cx="106" cy="101"/>
                </a:xfrm>
                <a:custGeom>
                  <a:avLst/>
                  <a:gdLst>
                    <a:gd name="T0" fmla="*/ 4 w 84"/>
                    <a:gd name="T1" fmla="*/ 46 h 80"/>
                    <a:gd name="T2" fmla="*/ 55 w 84"/>
                    <a:gd name="T3" fmla="*/ 3 h 80"/>
                    <a:gd name="T4" fmla="*/ 65 w 84"/>
                    <a:gd name="T5" fmla="*/ 4 h 80"/>
                    <a:gd name="T6" fmla="*/ 82 w 84"/>
                    <a:gd name="T7" fmla="*/ 24 h 80"/>
                    <a:gd name="T8" fmla="*/ 81 w 84"/>
                    <a:gd name="T9" fmla="*/ 34 h 80"/>
                    <a:gd name="T10" fmla="*/ 30 w 84"/>
                    <a:gd name="T11" fmla="*/ 77 h 80"/>
                    <a:gd name="T12" fmla="*/ 20 w 84"/>
                    <a:gd name="T13" fmla="*/ 76 h 80"/>
                    <a:gd name="T14" fmla="*/ 3 w 84"/>
                    <a:gd name="T15" fmla="*/ 56 h 80"/>
                    <a:gd name="T16" fmla="*/ 4 w 84"/>
                    <a:gd name="T17" fmla="*/ 46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4" h="80">
                      <a:moveTo>
                        <a:pt x="4" y="46"/>
                      </a:moveTo>
                      <a:cubicBezTo>
                        <a:pt x="55" y="3"/>
                        <a:pt x="55" y="3"/>
                        <a:pt x="55" y="3"/>
                      </a:cubicBezTo>
                      <a:cubicBezTo>
                        <a:pt x="58" y="0"/>
                        <a:pt x="62" y="1"/>
                        <a:pt x="65" y="4"/>
                      </a:cubicBezTo>
                      <a:cubicBezTo>
                        <a:pt x="82" y="24"/>
                        <a:pt x="82" y="24"/>
                        <a:pt x="82" y="24"/>
                      </a:cubicBezTo>
                      <a:cubicBezTo>
                        <a:pt x="84" y="27"/>
                        <a:pt x="84" y="31"/>
                        <a:pt x="81" y="34"/>
                      </a:cubicBezTo>
                      <a:cubicBezTo>
                        <a:pt x="30" y="77"/>
                        <a:pt x="30" y="77"/>
                        <a:pt x="30" y="77"/>
                      </a:cubicBezTo>
                      <a:cubicBezTo>
                        <a:pt x="27" y="80"/>
                        <a:pt x="22" y="79"/>
                        <a:pt x="20" y="76"/>
                      </a:cubicBezTo>
                      <a:cubicBezTo>
                        <a:pt x="3" y="56"/>
                        <a:pt x="3" y="56"/>
                        <a:pt x="3" y="56"/>
                      </a:cubicBezTo>
                      <a:cubicBezTo>
                        <a:pt x="0" y="53"/>
                        <a:pt x="1" y="49"/>
                        <a:pt x="4" y="46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66" name="Freeform 124"/>
                <p:cNvSpPr>
                  <a:spLocks/>
                </p:cNvSpPr>
                <p:nvPr/>
              </p:nvSpPr>
              <p:spPr bwMode="auto">
                <a:xfrm>
                  <a:off x="1947" y="1182"/>
                  <a:ext cx="77" cy="74"/>
                </a:xfrm>
                <a:custGeom>
                  <a:avLst/>
                  <a:gdLst>
                    <a:gd name="T0" fmla="*/ 4 w 61"/>
                    <a:gd name="T1" fmla="*/ 26 h 59"/>
                    <a:gd name="T2" fmla="*/ 31 w 61"/>
                    <a:gd name="T3" fmla="*/ 2 h 59"/>
                    <a:gd name="T4" fmla="*/ 41 w 61"/>
                    <a:gd name="T5" fmla="*/ 3 h 59"/>
                    <a:gd name="T6" fmla="*/ 58 w 61"/>
                    <a:gd name="T7" fmla="*/ 23 h 59"/>
                    <a:gd name="T8" fmla="*/ 57 w 61"/>
                    <a:gd name="T9" fmla="*/ 33 h 59"/>
                    <a:gd name="T10" fmla="*/ 30 w 61"/>
                    <a:gd name="T11" fmla="*/ 56 h 59"/>
                    <a:gd name="T12" fmla="*/ 20 w 61"/>
                    <a:gd name="T13" fmla="*/ 55 h 59"/>
                    <a:gd name="T14" fmla="*/ 3 w 61"/>
                    <a:gd name="T15" fmla="*/ 36 h 59"/>
                    <a:gd name="T16" fmla="*/ 4 w 61"/>
                    <a:gd name="T17" fmla="*/ 2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1" h="59">
                      <a:moveTo>
                        <a:pt x="4" y="26"/>
                      </a:moveTo>
                      <a:cubicBezTo>
                        <a:pt x="31" y="2"/>
                        <a:pt x="31" y="2"/>
                        <a:pt x="31" y="2"/>
                      </a:cubicBezTo>
                      <a:cubicBezTo>
                        <a:pt x="34" y="0"/>
                        <a:pt x="39" y="0"/>
                        <a:pt x="41" y="3"/>
                      </a:cubicBezTo>
                      <a:cubicBezTo>
                        <a:pt x="58" y="23"/>
                        <a:pt x="58" y="23"/>
                        <a:pt x="58" y="23"/>
                      </a:cubicBezTo>
                      <a:cubicBezTo>
                        <a:pt x="61" y="26"/>
                        <a:pt x="60" y="30"/>
                        <a:pt x="57" y="33"/>
                      </a:cubicBezTo>
                      <a:cubicBezTo>
                        <a:pt x="30" y="56"/>
                        <a:pt x="30" y="56"/>
                        <a:pt x="30" y="56"/>
                      </a:cubicBezTo>
                      <a:cubicBezTo>
                        <a:pt x="27" y="59"/>
                        <a:pt x="22" y="59"/>
                        <a:pt x="20" y="55"/>
                      </a:cubicBezTo>
                      <a:cubicBezTo>
                        <a:pt x="3" y="36"/>
                        <a:pt x="3" y="36"/>
                        <a:pt x="3" y="36"/>
                      </a:cubicBezTo>
                      <a:cubicBezTo>
                        <a:pt x="0" y="33"/>
                        <a:pt x="1" y="28"/>
                        <a:pt x="4" y="26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67" name="Freeform 125"/>
                <p:cNvSpPr>
                  <a:spLocks/>
                </p:cNvSpPr>
                <p:nvPr/>
              </p:nvSpPr>
              <p:spPr bwMode="auto">
                <a:xfrm>
                  <a:off x="1951" y="1227"/>
                  <a:ext cx="111" cy="104"/>
                </a:xfrm>
                <a:custGeom>
                  <a:avLst/>
                  <a:gdLst>
                    <a:gd name="T0" fmla="*/ 4 w 88"/>
                    <a:gd name="T1" fmla="*/ 49 h 82"/>
                    <a:gd name="T2" fmla="*/ 59 w 88"/>
                    <a:gd name="T3" fmla="*/ 2 h 82"/>
                    <a:gd name="T4" fmla="*/ 69 w 88"/>
                    <a:gd name="T5" fmla="*/ 3 h 82"/>
                    <a:gd name="T6" fmla="*/ 86 w 88"/>
                    <a:gd name="T7" fmla="*/ 23 h 82"/>
                    <a:gd name="T8" fmla="*/ 85 w 88"/>
                    <a:gd name="T9" fmla="*/ 33 h 82"/>
                    <a:gd name="T10" fmla="*/ 30 w 88"/>
                    <a:gd name="T11" fmla="*/ 80 h 82"/>
                    <a:gd name="T12" fmla="*/ 20 w 88"/>
                    <a:gd name="T13" fmla="*/ 79 h 82"/>
                    <a:gd name="T14" fmla="*/ 3 w 88"/>
                    <a:gd name="T15" fmla="*/ 59 h 82"/>
                    <a:gd name="T16" fmla="*/ 4 w 88"/>
                    <a:gd name="T17" fmla="*/ 49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8" h="82">
                      <a:moveTo>
                        <a:pt x="4" y="49"/>
                      </a:moveTo>
                      <a:cubicBezTo>
                        <a:pt x="59" y="2"/>
                        <a:pt x="59" y="2"/>
                        <a:pt x="59" y="2"/>
                      </a:cubicBezTo>
                      <a:cubicBezTo>
                        <a:pt x="62" y="0"/>
                        <a:pt x="67" y="0"/>
                        <a:pt x="69" y="3"/>
                      </a:cubicBezTo>
                      <a:cubicBezTo>
                        <a:pt x="86" y="23"/>
                        <a:pt x="86" y="23"/>
                        <a:pt x="86" y="23"/>
                      </a:cubicBezTo>
                      <a:cubicBezTo>
                        <a:pt x="88" y="26"/>
                        <a:pt x="88" y="30"/>
                        <a:pt x="85" y="33"/>
                      </a:cubicBezTo>
                      <a:cubicBezTo>
                        <a:pt x="30" y="80"/>
                        <a:pt x="30" y="80"/>
                        <a:pt x="30" y="80"/>
                      </a:cubicBezTo>
                      <a:cubicBezTo>
                        <a:pt x="27" y="82"/>
                        <a:pt x="22" y="82"/>
                        <a:pt x="20" y="79"/>
                      </a:cubicBezTo>
                      <a:cubicBezTo>
                        <a:pt x="3" y="59"/>
                        <a:pt x="3" y="59"/>
                        <a:pt x="3" y="59"/>
                      </a:cubicBezTo>
                      <a:cubicBezTo>
                        <a:pt x="0" y="56"/>
                        <a:pt x="1" y="52"/>
                        <a:pt x="4" y="4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68" name="Freeform 126"/>
                <p:cNvSpPr>
                  <a:spLocks/>
                </p:cNvSpPr>
                <p:nvPr/>
              </p:nvSpPr>
              <p:spPr bwMode="auto">
                <a:xfrm>
                  <a:off x="2037" y="1273"/>
                  <a:ext cx="64" cy="64"/>
                </a:xfrm>
                <a:custGeom>
                  <a:avLst/>
                  <a:gdLst>
                    <a:gd name="T0" fmla="*/ 3 w 51"/>
                    <a:gd name="T1" fmla="*/ 18 h 51"/>
                    <a:gd name="T2" fmla="*/ 22 w 51"/>
                    <a:gd name="T3" fmla="*/ 2 h 51"/>
                    <a:gd name="T4" fmla="*/ 31 w 51"/>
                    <a:gd name="T5" fmla="*/ 3 h 51"/>
                    <a:gd name="T6" fmla="*/ 49 w 51"/>
                    <a:gd name="T7" fmla="*/ 23 h 51"/>
                    <a:gd name="T8" fmla="*/ 48 w 51"/>
                    <a:gd name="T9" fmla="*/ 33 h 51"/>
                    <a:gd name="T10" fmla="*/ 30 w 51"/>
                    <a:gd name="T11" fmla="*/ 49 h 51"/>
                    <a:gd name="T12" fmla="*/ 20 w 51"/>
                    <a:gd name="T13" fmla="*/ 48 h 51"/>
                    <a:gd name="T14" fmla="*/ 3 w 51"/>
                    <a:gd name="T15" fmla="*/ 27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5" y="0"/>
                        <a:pt x="29" y="0"/>
                        <a:pt x="31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1" y="26"/>
                        <a:pt x="51" y="30"/>
                        <a:pt x="48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1"/>
                        <a:pt x="22" y="51"/>
                        <a:pt x="20" y="48"/>
                      </a:cubicBezTo>
                      <a:cubicBezTo>
                        <a:pt x="3" y="27"/>
                        <a:pt x="3" y="27"/>
                        <a:pt x="3" y="27"/>
                      </a:cubicBezTo>
                      <a:cubicBezTo>
                        <a:pt x="0" y="24"/>
                        <a:pt x="1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69" name="Freeform 127"/>
                <p:cNvSpPr>
                  <a:spLocks/>
                </p:cNvSpPr>
                <p:nvPr/>
              </p:nvSpPr>
              <p:spPr bwMode="auto">
                <a:xfrm>
                  <a:off x="2076" y="1318"/>
                  <a:ext cx="64" cy="65"/>
                </a:xfrm>
                <a:custGeom>
                  <a:avLst/>
                  <a:gdLst>
                    <a:gd name="T0" fmla="*/ 3 w 51"/>
                    <a:gd name="T1" fmla="*/ 18 h 51"/>
                    <a:gd name="T2" fmla="*/ 22 w 51"/>
                    <a:gd name="T3" fmla="*/ 2 h 51"/>
                    <a:gd name="T4" fmla="*/ 31 w 51"/>
                    <a:gd name="T5" fmla="*/ 3 h 51"/>
                    <a:gd name="T6" fmla="*/ 48 w 51"/>
                    <a:gd name="T7" fmla="*/ 23 h 51"/>
                    <a:gd name="T8" fmla="*/ 48 w 51"/>
                    <a:gd name="T9" fmla="*/ 33 h 51"/>
                    <a:gd name="T10" fmla="*/ 29 w 51"/>
                    <a:gd name="T11" fmla="*/ 49 h 51"/>
                    <a:gd name="T12" fmla="*/ 20 w 51"/>
                    <a:gd name="T13" fmla="*/ 48 h 51"/>
                    <a:gd name="T14" fmla="*/ 2 w 51"/>
                    <a:gd name="T15" fmla="*/ 27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4" y="0"/>
                        <a:pt x="29" y="0"/>
                        <a:pt x="31" y="3"/>
                      </a:cubicBezTo>
                      <a:cubicBezTo>
                        <a:pt x="48" y="23"/>
                        <a:pt x="48" y="23"/>
                        <a:pt x="48" y="23"/>
                      </a:cubicBezTo>
                      <a:cubicBezTo>
                        <a:pt x="51" y="26"/>
                        <a:pt x="50" y="31"/>
                        <a:pt x="48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1"/>
                        <a:pt x="22" y="51"/>
                        <a:pt x="20" y="48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5"/>
                        <a:pt x="0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70" name="Freeform 128"/>
                <p:cNvSpPr>
                  <a:spLocks/>
                </p:cNvSpPr>
                <p:nvPr/>
              </p:nvSpPr>
              <p:spPr bwMode="auto">
                <a:xfrm>
                  <a:off x="1847" y="1138"/>
                  <a:ext cx="54" cy="53"/>
                </a:xfrm>
                <a:custGeom>
                  <a:avLst/>
                  <a:gdLst>
                    <a:gd name="T0" fmla="*/ 3 w 43"/>
                    <a:gd name="T1" fmla="*/ 17 h 42"/>
                    <a:gd name="T2" fmla="*/ 20 w 43"/>
                    <a:gd name="T3" fmla="*/ 2 h 42"/>
                    <a:gd name="T4" fmla="*/ 28 w 43"/>
                    <a:gd name="T5" fmla="*/ 2 h 42"/>
                    <a:gd name="T6" fmla="*/ 41 w 43"/>
                    <a:gd name="T7" fmla="*/ 17 h 42"/>
                    <a:gd name="T8" fmla="*/ 40 w 43"/>
                    <a:gd name="T9" fmla="*/ 25 h 42"/>
                    <a:gd name="T10" fmla="*/ 23 w 43"/>
                    <a:gd name="T11" fmla="*/ 40 h 42"/>
                    <a:gd name="T12" fmla="*/ 15 w 43"/>
                    <a:gd name="T13" fmla="*/ 39 h 42"/>
                    <a:gd name="T14" fmla="*/ 2 w 43"/>
                    <a:gd name="T15" fmla="*/ 24 h 42"/>
                    <a:gd name="T16" fmla="*/ 3 w 43"/>
                    <a:gd name="T17" fmla="*/ 17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2">
                      <a:moveTo>
                        <a:pt x="3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3" y="0"/>
                        <a:pt x="26" y="0"/>
                        <a:pt x="28" y="2"/>
                      </a:cubicBezTo>
                      <a:cubicBezTo>
                        <a:pt x="41" y="17"/>
                        <a:pt x="41" y="17"/>
                        <a:pt x="41" y="17"/>
                      </a:cubicBezTo>
                      <a:cubicBezTo>
                        <a:pt x="43" y="20"/>
                        <a:pt x="43" y="23"/>
                        <a:pt x="40" y="25"/>
                      </a:cubicBezTo>
                      <a:cubicBezTo>
                        <a:pt x="23" y="40"/>
                        <a:pt x="23" y="40"/>
                        <a:pt x="23" y="40"/>
                      </a:cubicBezTo>
                      <a:cubicBezTo>
                        <a:pt x="21" y="42"/>
                        <a:pt x="17" y="42"/>
                        <a:pt x="15" y="39"/>
                      </a:cubicBezTo>
                      <a:cubicBezTo>
                        <a:pt x="2" y="24"/>
                        <a:pt x="2" y="24"/>
                        <a:pt x="2" y="24"/>
                      </a:cubicBezTo>
                      <a:cubicBezTo>
                        <a:pt x="0" y="22"/>
                        <a:pt x="1" y="18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71" name="Freeform 129"/>
                <p:cNvSpPr>
                  <a:spLocks/>
                </p:cNvSpPr>
                <p:nvPr/>
              </p:nvSpPr>
              <p:spPr bwMode="auto">
                <a:xfrm>
                  <a:off x="1804" y="1173"/>
                  <a:ext cx="54" cy="54"/>
                </a:xfrm>
                <a:custGeom>
                  <a:avLst/>
                  <a:gdLst>
                    <a:gd name="T0" fmla="*/ 3 w 43"/>
                    <a:gd name="T1" fmla="*/ 17 h 43"/>
                    <a:gd name="T2" fmla="*/ 21 w 43"/>
                    <a:gd name="T3" fmla="*/ 2 h 43"/>
                    <a:gd name="T4" fmla="*/ 28 w 43"/>
                    <a:gd name="T5" fmla="*/ 3 h 43"/>
                    <a:gd name="T6" fmla="*/ 41 w 43"/>
                    <a:gd name="T7" fmla="*/ 18 h 43"/>
                    <a:gd name="T8" fmla="*/ 41 w 43"/>
                    <a:gd name="T9" fmla="*/ 26 h 43"/>
                    <a:gd name="T10" fmla="*/ 23 w 43"/>
                    <a:gd name="T11" fmla="*/ 41 h 43"/>
                    <a:gd name="T12" fmla="*/ 15 w 43"/>
                    <a:gd name="T13" fmla="*/ 40 h 43"/>
                    <a:gd name="T14" fmla="*/ 2 w 43"/>
                    <a:gd name="T15" fmla="*/ 25 h 43"/>
                    <a:gd name="T16" fmla="*/ 3 w 43"/>
                    <a:gd name="T17" fmla="*/ 17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3">
                      <a:moveTo>
                        <a:pt x="3" y="17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3" y="0"/>
                        <a:pt x="27" y="1"/>
                        <a:pt x="28" y="3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3" y="24"/>
                        <a:pt x="41" y="26"/>
                      </a:cubicBezTo>
                      <a:cubicBezTo>
                        <a:pt x="23" y="41"/>
                        <a:pt x="23" y="41"/>
                        <a:pt x="23" y="41"/>
                      </a:cubicBezTo>
                      <a:cubicBezTo>
                        <a:pt x="21" y="43"/>
                        <a:pt x="17" y="42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3"/>
                        <a:pt x="1" y="19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72" name="Freeform 130"/>
                <p:cNvSpPr>
                  <a:spLocks/>
                </p:cNvSpPr>
                <p:nvPr/>
              </p:nvSpPr>
              <p:spPr bwMode="auto">
                <a:xfrm>
                  <a:off x="1762" y="1210"/>
                  <a:ext cx="55" cy="53"/>
                </a:xfrm>
                <a:custGeom>
                  <a:avLst/>
                  <a:gdLst>
                    <a:gd name="T0" fmla="*/ 2 w 43"/>
                    <a:gd name="T1" fmla="*/ 17 h 42"/>
                    <a:gd name="T2" fmla="*/ 20 w 43"/>
                    <a:gd name="T3" fmla="*/ 2 h 42"/>
                    <a:gd name="T4" fmla="*/ 28 w 43"/>
                    <a:gd name="T5" fmla="*/ 3 h 42"/>
                    <a:gd name="T6" fmla="*/ 41 w 43"/>
                    <a:gd name="T7" fmla="*/ 18 h 42"/>
                    <a:gd name="T8" fmla="*/ 40 w 43"/>
                    <a:gd name="T9" fmla="*/ 25 h 42"/>
                    <a:gd name="T10" fmla="*/ 22 w 43"/>
                    <a:gd name="T11" fmla="*/ 40 h 42"/>
                    <a:gd name="T12" fmla="*/ 15 w 43"/>
                    <a:gd name="T13" fmla="*/ 40 h 42"/>
                    <a:gd name="T14" fmla="*/ 2 w 43"/>
                    <a:gd name="T15" fmla="*/ 25 h 42"/>
                    <a:gd name="T16" fmla="*/ 2 w 43"/>
                    <a:gd name="T17" fmla="*/ 17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2">
                      <a:moveTo>
                        <a:pt x="2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2" y="0"/>
                        <a:pt x="26" y="0"/>
                        <a:pt x="28" y="3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2" y="23"/>
                        <a:pt x="40" y="25"/>
                      </a:cubicBezTo>
                      <a:cubicBezTo>
                        <a:pt x="22" y="40"/>
                        <a:pt x="22" y="40"/>
                        <a:pt x="22" y="40"/>
                      </a:cubicBezTo>
                      <a:cubicBezTo>
                        <a:pt x="20" y="42"/>
                        <a:pt x="16" y="42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2"/>
                        <a:pt x="0" y="19"/>
                        <a:pt x="2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73" name="Freeform 131"/>
                <p:cNvSpPr>
                  <a:spLocks/>
                </p:cNvSpPr>
                <p:nvPr/>
              </p:nvSpPr>
              <p:spPr bwMode="auto">
                <a:xfrm>
                  <a:off x="1719" y="1246"/>
                  <a:ext cx="55" cy="53"/>
                </a:xfrm>
                <a:custGeom>
                  <a:avLst/>
                  <a:gdLst>
                    <a:gd name="T0" fmla="*/ 3 w 43"/>
                    <a:gd name="T1" fmla="*/ 16 h 42"/>
                    <a:gd name="T2" fmla="*/ 20 w 43"/>
                    <a:gd name="T3" fmla="*/ 2 h 42"/>
                    <a:gd name="T4" fmla="*/ 28 w 43"/>
                    <a:gd name="T5" fmla="*/ 2 h 42"/>
                    <a:gd name="T6" fmla="*/ 41 w 43"/>
                    <a:gd name="T7" fmla="*/ 17 h 42"/>
                    <a:gd name="T8" fmla="*/ 40 w 43"/>
                    <a:gd name="T9" fmla="*/ 25 h 42"/>
                    <a:gd name="T10" fmla="*/ 23 w 43"/>
                    <a:gd name="T11" fmla="*/ 40 h 42"/>
                    <a:gd name="T12" fmla="*/ 15 w 43"/>
                    <a:gd name="T13" fmla="*/ 39 h 42"/>
                    <a:gd name="T14" fmla="*/ 2 w 43"/>
                    <a:gd name="T15" fmla="*/ 24 h 42"/>
                    <a:gd name="T16" fmla="*/ 3 w 43"/>
                    <a:gd name="T17" fmla="*/ 16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2">
                      <a:moveTo>
                        <a:pt x="3" y="16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2" y="0"/>
                        <a:pt x="26" y="0"/>
                        <a:pt x="28" y="2"/>
                      </a:cubicBezTo>
                      <a:cubicBezTo>
                        <a:pt x="41" y="17"/>
                        <a:pt x="41" y="17"/>
                        <a:pt x="41" y="17"/>
                      </a:cubicBezTo>
                      <a:cubicBezTo>
                        <a:pt x="43" y="20"/>
                        <a:pt x="42" y="23"/>
                        <a:pt x="40" y="25"/>
                      </a:cubicBezTo>
                      <a:cubicBezTo>
                        <a:pt x="23" y="40"/>
                        <a:pt x="23" y="40"/>
                        <a:pt x="23" y="40"/>
                      </a:cubicBezTo>
                      <a:cubicBezTo>
                        <a:pt x="20" y="42"/>
                        <a:pt x="17" y="42"/>
                        <a:pt x="15" y="39"/>
                      </a:cubicBezTo>
                      <a:cubicBezTo>
                        <a:pt x="2" y="24"/>
                        <a:pt x="2" y="24"/>
                        <a:pt x="2" y="24"/>
                      </a:cubicBezTo>
                      <a:cubicBezTo>
                        <a:pt x="0" y="22"/>
                        <a:pt x="0" y="18"/>
                        <a:pt x="3" y="16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74" name="Freeform 132"/>
                <p:cNvSpPr>
                  <a:spLocks/>
                </p:cNvSpPr>
                <p:nvPr/>
              </p:nvSpPr>
              <p:spPr bwMode="auto">
                <a:xfrm>
                  <a:off x="1676" y="1282"/>
                  <a:ext cx="55" cy="54"/>
                </a:xfrm>
                <a:custGeom>
                  <a:avLst/>
                  <a:gdLst>
                    <a:gd name="T0" fmla="*/ 3 w 43"/>
                    <a:gd name="T1" fmla="*/ 17 h 43"/>
                    <a:gd name="T2" fmla="*/ 20 w 43"/>
                    <a:gd name="T3" fmla="*/ 2 h 43"/>
                    <a:gd name="T4" fmla="*/ 28 w 43"/>
                    <a:gd name="T5" fmla="*/ 3 h 43"/>
                    <a:gd name="T6" fmla="*/ 41 w 43"/>
                    <a:gd name="T7" fmla="*/ 18 h 43"/>
                    <a:gd name="T8" fmla="*/ 40 w 43"/>
                    <a:gd name="T9" fmla="*/ 26 h 43"/>
                    <a:gd name="T10" fmla="*/ 23 w 43"/>
                    <a:gd name="T11" fmla="*/ 41 h 43"/>
                    <a:gd name="T12" fmla="*/ 15 w 43"/>
                    <a:gd name="T13" fmla="*/ 40 h 43"/>
                    <a:gd name="T14" fmla="*/ 2 w 43"/>
                    <a:gd name="T15" fmla="*/ 25 h 43"/>
                    <a:gd name="T16" fmla="*/ 3 w 43"/>
                    <a:gd name="T17" fmla="*/ 17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3">
                      <a:moveTo>
                        <a:pt x="3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3" y="0"/>
                        <a:pt x="26" y="1"/>
                        <a:pt x="28" y="3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3" y="24"/>
                        <a:pt x="40" y="26"/>
                      </a:cubicBezTo>
                      <a:cubicBezTo>
                        <a:pt x="23" y="41"/>
                        <a:pt x="23" y="41"/>
                        <a:pt x="23" y="41"/>
                      </a:cubicBezTo>
                      <a:cubicBezTo>
                        <a:pt x="20" y="43"/>
                        <a:pt x="17" y="42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3"/>
                        <a:pt x="0" y="19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75" name="Freeform 133"/>
                <p:cNvSpPr>
                  <a:spLocks/>
                </p:cNvSpPr>
                <p:nvPr/>
              </p:nvSpPr>
              <p:spPr bwMode="auto">
                <a:xfrm>
                  <a:off x="1633" y="1318"/>
                  <a:ext cx="55" cy="54"/>
                </a:xfrm>
                <a:custGeom>
                  <a:avLst/>
                  <a:gdLst>
                    <a:gd name="T0" fmla="*/ 3 w 43"/>
                    <a:gd name="T1" fmla="*/ 17 h 42"/>
                    <a:gd name="T2" fmla="*/ 21 w 43"/>
                    <a:gd name="T3" fmla="*/ 2 h 42"/>
                    <a:gd name="T4" fmla="*/ 28 w 43"/>
                    <a:gd name="T5" fmla="*/ 2 h 42"/>
                    <a:gd name="T6" fmla="*/ 41 w 43"/>
                    <a:gd name="T7" fmla="*/ 18 h 42"/>
                    <a:gd name="T8" fmla="*/ 41 w 43"/>
                    <a:gd name="T9" fmla="*/ 25 h 42"/>
                    <a:gd name="T10" fmla="*/ 23 w 43"/>
                    <a:gd name="T11" fmla="*/ 40 h 42"/>
                    <a:gd name="T12" fmla="*/ 15 w 43"/>
                    <a:gd name="T13" fmla="*/ 40 h 42"/>
                    <a:gd name="T14" fmla="*/ 2 w 43"/>
                    <a:gd name="T15" fmla="*/ 25 h 42"/>
                    <a:gd name="T16" fmla="*/ 3 w 43"/>
                    <a:gd name="T17" fmla="*/ 17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2">
                      <a:moveTo>
                        <a:pt x="3" y="17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3" y="0"/>
                        <a:pt x="26" y="0"/>
                        <a:pt x="28" y="2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3" y="23"/>
                        <a:pt x="41" y="25"/>
                      </a:cubicBezTo>
                      <a:cubicBezTo>
                        <a:pt x="23" y="40"/>
                        <a:pt x="23" y="40"/>
                        <a:pt x="23" y="40"/>
                      </a:cubicBezTo>
                      <a:cubicBezTo>
                        <a:pt x="21" y="42"/>
                        <a:pt x="17" y="42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2"/>
                        <a:pt x="1" y="19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76" name="Freeform 134"/>
                <p:cNvSpPr>
                  <a:spLocks/>
                </p:cNvSpPr>
                <p:nvPr/>
              </p:nvSpPr>
              <p:spPr bwMode="auto">
                <a:xfrm>
                  <a:off x="1592" y="1355"/>
                  <a:ext cx="53" cy="53"/>
                </a:xfrm>
                <a:custGeom>
                  <a:avLst/>
                  <a:gdLst>
                    <a:gd name="T0" fmla="*/ 2 w 42"/>
                    <a:gd name="T1" fmla="*/ 16 h 42"/>
                    <a:gd name="T2" fmla="*/ 20 w 42"/>
                    <a:gd name="T3" fmla="*/ 1 h 42"/>
                    <a:gd name="T4" fmla="*/ 28 w 42"/>
                    <a:gd name="T5" fmla="*/ 2 h 42"/>
                    <a:gd name="T6" fmla="*/ 40 w 42"/>
                    <a:gd name="T7" fmla="*/ 17 h 42"/>
                    <a:gd name="T8" fmla="*/ 40 w 42"/>
                    <a:gd name="T9" fmla="*/ 25 h 42"/>
                    <a:gd name="T10" fmla="*/ 22 w 42"/>
                    <a:gd name="T11" fmla="*/ 40 h 42"/>
                    <a:gd name="T12" fmla="*/ 14 w 42"/>
                    <a:gd name="T13" fmla="*/ 39 h 42"/>
                    <a:gd name="T14" fmla="*/ 2 w 42"/>
                    <a:gd name="T15" fmla="*/ 24 h 42"/>
                    <a:gd name="T16" fmla="*/ 2 w 42"/>
                    <a:gd name="T17" fmla="*/ 16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" h="42">
                      <a:moveTo>
                        <a:pt x="2" y="16"/>
                      </a:moveTo>
                      <a:cubicBezTo>
                        <a:pt x="20" y="1"/>
                        <a:pt x="20" y="1"/>
                        <a:pt x="20" y="1"/>
                      </a:cubicBezTo>
                      <a:cubicBezTo>
                        <a:pt x="22" y="0"/>
                        <a:pt x="26" y="0"/>
                        <a:pt x="28" y="2"/>
                      </a:cubicBezTo>
                      <a:cubicBezTo>
                        <a:pt x="40" y="17"/>
                        <a:pt x="40" y="17"/>
                        <a:pt x="40" y="17"/>
                      </a:cubicBezTo>
                      <a:cubicBezTo>
                        <a:pt x="42" y="20"/>
                        <a:pt x="42" y="23"/>
                        <a:pt x="40" y="25"/>
                      </a:cubicBezTo>
                      <a:cubicBezTo>
                        <a:pt x="22" y="40"/>
                        <a:pt x="22" y="40"/>
                        <a:pt x="22" y="40"/>
                      </a:cubicBezTo>
                      <a:cubicBezTo>
                        <a:pt x="20" y="42"/>
                        <a:pt x="16" y="42"/>
                        <a:pt x="14" y="39"/>
                      </a:cubicBezTo>
                      <a:cubicBezTo>
                        <a:pt x="2" y="24"/>
                        <a:pt x="2" y="24"/>
                        <a:pt x="2" y="24"/>
                      </a:cubicBezTo>
                      <a:cubicBezTo>
                        <a:pt x="0" y="22"/>
                        <a:pt x="0" y="18"/>
                        <a:pt x="2" y="16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77" name="Freeform 135"/>
                <p:cNvSpPr>
                  <a:spLocks/>
                </p:cNvSpPr>
                <p:nvPr/>
              </p:nvSpPr>
              <p:spPr bwMode="auto">
                <a:xfrm>
                  <a:off x="1549" y="1390"/>
                  <a:ext cx="54" cy="55"/>
                </a:xfrm>
                <a:custGeom>
                  <a:avLst/>
                  <a:gdLst>
                    <a:gd name="T0" fmla="*/ 2 w 43"/>
                    <a:gd name="T1" fmla="*/ 17 h 43"/>
                    <a:gd name="T2" fmla="*/ 20 w 43"/>
                    <a:gd name="T3" fmla="*/ 2 h 43"/>
                    <a:gd name="T4" fmla="*/ 28 w 43"/>
                    <a:gd name="T5" fmla="*/ 3 h 43"/>
                    <a:gd name="T6" fmla="*/ 41 w 43"/>
                    <a:gd name="T7" fmla="*/ 18 h 43"/>
                    <a:gd name="T8" fmla="*/ 40 w 43"/>
                    <a:gd name="T9" fmla="*/ 26 h 43"/>
                    <a:gd name="T10" fmla="*/ 22 w 43"/>
                    <a:gd name="T11" fmla="*/ 41 h 43"/>
                    <a:gd name="T12" fmla="*/ 15 w 43"/>
                    <a:gd name="T13" fmla="*/ 40 h 43"/>
                    <a:gd name="T14" fmla="*/ 2 w 43"/>
                    <a:gd name="T15" fmla="*/ 25 h 43"/>
                    <a:gd name="T16" fmla="*/ 2 w 43"/>
                    <a:gd name="T17" fmla="*/ 17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3">
                      <a:moveTo>
                        <a:pt x="2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2" y="0"/>
                        <a:pt x="26" y="0"/>
                        <a:pt x="28" y="3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2" y="24"/>
                        <a:pt x="40" y="26"/>
                      </a:cubicBezTo>
                      <a:cubicBezTo>
                        <a:pt x="22" y="41"/>
                        <a:pt x="22" y="41"/>
                        <a:pt x="22" y="41"/>
                      </a:cubicBezTo>
                      <a:cubicBezTo>
                        <a:pt x="20" y="43"/>
                        <a:pt x="17" y="42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3"/>
                        <a:pt x="0" y="19"/>
                        <a:pt x="2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78" name="Freeform 136"/>
                <p:cNvSpPr>
                  <a:spLocks/>
                </p:cNvSpPr>
                <p:nvPr/>
              </p:nvSpPr>
              <p:spPr bwMode="auto">
                <a:xfrm>
                  <a:off x="1506" y="1427"/>
                  <a:ext cx="54" cy="53"/>
                </a:xfrm>
                <a:custGeom>
                  <a:avLst/>
                  <a:gdLst>
                    <a:gd name="T0" fmla="*/ 3 w 43"/>
                    <a:gd name="T1" fmla="*/ 17 h 42"/>
                    <a:gd name="T2" fmla="*/ 20 w 43"/>
                    <a:gd name="T3" fmla="*/ 2 h 42"/>
                    <a:gd name="T4" fmla="*/ 28 w 43"/>
                    <a:gd name="T5" fmla="*/ 2 h 42"/>
                    <a:gd name="T6" fmla="*/ 41 w 43"/>
                    <a:gd name="T7" fmla="*/ 18 h 42"/>
                    <a:gd name="T8" fmla="*/ 40 w 43"/>
                    <a:gd name="T9" fmla="*/ 25 h 42"/>
                    <a:gd name="T10" fmla="*/ 23 w 43"/>
                    <a:gd name="T11" fmla="*/ 40 h 42"/>
                    <a:gd name="T12" fmla="*/ 15 w 43"/>
                    <a:gd name="T13" fmla="*/ 40 h 42"/>
                    <a:gd name="T14" fmla="*/ 2 w 43"/>
                    <a:gd name="T15" fmla="*/ 25 h 42"/>
                    <a:gd name="T16" fmla="*/ 3 w 43"/>
                    <a:gd name="T17" fmla="*/ 17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2">
                      <a:moveTo>
                        <a:pt x="3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3" y="0"/>
                        <a:pt x="26" y="0"/>
                        <a:pt x="28" y="2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3" y="23"/>
                        <a:pt x="40" y="25"/>
                      </a:cubicBezTo>
                      <a:cubicBezTo>
                        <a:pt x="23" y="40"/>
                        <a:pt x="23" y="40"/>
                        <a:pt x="23" y="40"/>
                      </a:cubicBezTo>
                      <a:cubicBezTo>
                        <a:pt x="20" y="42"/>
                        <a:pt x="17" y="42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2"/>
                        <a:pt x="0" y="19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79" name="Freeform 137"/>
                <p:cNvSpPr>
                  <a:spLocks/>
                </p:cNvSpPr>
                <p:nvPr/>
              </p:nvSpPr>
              <p:spPr bwMode="auto">
                <a:xfrm>
                  <a:off x="1463" y="1463"/>
                  <a:ext cx="54" cy="54"/>
                </a:xfrm>
                <a:custGeom>
                  <a:avLst/>
                  <a:gdLst>
                    <a:gd name="T0" fmla="*/ 3 w 43"/>
                    <a:gd name="T1" fmla="*/ 17 h 43"/>
                    <a:gd name="T2" fmla="*/ 21 w 43"/>
                    <a:gd name="T3" fmla="*/ 2 h 43"/>
                    <a:gd name="T4" fmla="*/ 28 w 43"/>
                    <a:gd name="T5" fmla="*/ 3 h 43"/>
                    <a:gd name="T6" fmla="*/ 41 w 43"/>
                    <a:gd name="T7" fmla="*/ 18 h 43"/>
                    <a:gd name="T8" fmla="*/ 41 w 43"/>
                    <a:gd name="T9" fmla="*/ 26 h 43"/>
                    <a:gd name="T10" fmla="*/ 23 w 43"/>
                    <a:gd name="T11" fmla="*/ 41 h 43"/>
                    <a:gd name="T12" fmla="*/ 15 w 43"/>
                    <a:gd name="T13" fmla="*/ 40 h 43"/>
                    <a:gd name="T14" fmla="*/ 2 w 43"/>
                    <a:gd name="T15" fmla="*/ 25 h 43"/>
                    <a:gd name="T16" fmla="*/ 3 w 43"/>
                    <a:gd name="T17" fmla="*/ 17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3">
                      <a:moveTo>
                        <a:pt x="3" y="17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3" y="0"/>
                        <a:pt x="26" y="1"/>
                        <a:pt x="28" y="3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1"/>
                        <a:pt x="43" y="24"/>
                        <a:pt x="41" y="26"/>
                      </a:cubicBezTo>
                      <a:cubicBezTo>
                        <a:pt x="23" y="41"/>
                        <a:pt x="23" y="41"/>
                        <a:pt x="23" y="41"/>
                      </a:cubicBezTo>
                      <a:cubicBezTo>
                        <a:pt x="21" y="43"/>
                        <a:pt x="17" y="43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3"/>
                        <a:pt x="1" y="19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80" name="Freeform 138"/>
                <p:cNvSpPr>
                  <a:spLocks/>
                </p:cNvSpPr>
                <p:nvPr/>
              </p:nvSpPr>
              <p:spPr bwMode="auto">
                <a:xfrm>
                  <a:off x="1421" y="1499"/>
                  <a:ext cx="53" cy="55"/>
                </a:xfrm>
                <a:custGeom>
                  <a:avLst/>
                  <a:gdLst>
                    <a:gd name="T0" fmla="*/ 2 w 42"/>
                    <a:gd name="T1" fmla="*/ 17 h 43"/>
                    <a:gd name="T2" fmla="*/ 20 w 42"/>
                    <a:gd name="T3" fmla="*/ 2 h 43"/>
                    <a:gd name="T4" fmla="*/ 28 w 42"/>
                    <a:gd name="T5" fmla="*/ 3 h 43"/>
                    <a:gd name="T6" fmla="*/ 40 w 42"/>
                    <a:gd name="T7" fmla="*/ 18 h 43"/>
                    <a:gd name="T8" fmla="*/ 40 w 42"/>
                    <a:gd name="T9" fmla="*/ 26 h 43"/>
                    <a:gd name="T10" fmla="*/ 22 w 42"/>
                    <a:gd name="T11" fmla="*/ 41 h 43"/>
                    <a:gd name="T12" fmla="*/ 14 w 42"/>
                    <a:gd name="T13" fmla="*/ 40 h 43"/>
                    <a:gd name="T14" fmla="*/ 2 w 42"/>
                    <a:gd name="T15" fmla="*/ 25 h 43"/>
                    <a:gd name="T16" fmla="*/ 2 w 42"/>
                    <a:gd name="T17" fmla="*/ 17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" h="43">
                      <a:moveTo>
                        <a:pt x="2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2" y="0"/>
                        <a:pt x="26" y="0"/>
                        <a:pt x="28" y="3"/>
                      </a:cubicBezTo>
                      <a:cubicBezTo>
                        <a:pt x="40" y="18"/>
                        <a:pt x="40" y="18"/>
                        <a:pt x="40" y="18"/>
                      </a:cubicBezTo>
                      <a:cubicBezTo>
                        <a:pt x="42" y="20"/>
                        <a:pt x="42" y="24"/>
                        <a:pt x="40" y="26"/>
                      </a:cubicBezTo>
                      <a:cubicBezTo>
                        <a:pt x="22" y="41"/>
                        <a:pt x="22" y="41"/>
                        <a:pt x="22" y="41"/>
                      </a:cubicBezTo>
                      <a:cubicBezTo>
                        <a:pt x="20" y="43"/>
                        <a:pt x="16" y="42"/>
                        <a:pt x="14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3"/>
                        <a:pt x="0" y="19"/>
                        <a:pt x="2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81" name="Freeform 139"/>
                <p:cNvSpPr>
                  <a:spLocks/>
                </p:cNvSpPr>
                <p:nvPr/>
              </p:nvSpPr>
              <p:spPr bwMode="auto">
                <a:xfrm>
                  <a:off x="1378" y="1536"/>
                  <a:ext cx="54" cy="53"/>
                </a:xfrm>
                <a:custGeom>
                  <a:avLst/>
                  <a:gdLst>
                    <a:gd name="T0" fmla="*/ 2 w 43"/>
                    <a:gd name="T1" fmla="*/ 17 h 42"/>
                    <a:gd name="T2" fmla="*/ 20 w 43"/>
                    <a:gd name="T3" fmla="*/ 2 h 42"/>
                    <a:gd name="T4" fmla="*/ 28 w 43"/>
                    <a:gd name="T5" fmla="*/ 2 h 42"/>
                    <a:gd name="T6" fmla="*/ 41 w 43"/>
                    <a:gd name="T7" fmla="*/ 18 h 42"/>
                    <a:gd name="T8" fmla="*/ 40 w 43"/>
                    <a:gd name="T9" fmla="*/ 25 h 42"/>
                    <a:gd name="T10" fmla="*/ 22 w 43"/>
                    <a:gd name="T11" fmla="*/ 40 h 42"/>
                    <a:gd name="T12" fmla="*/ 15 w 43"/>
                    <a:gd name="T13" fmla="*/ 40 h 42"/>
                    <a:gd name="T14" fmla="*/ 2 w 43"/>
                    <a:gd name="T15" fmla="*/ 24 h 42"/>
                    <a:gd name="T16" fmla="*/ 2 w 43"/>
                    <a:gd name="T17" fmla="*/ 17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2">
                      <a:moveTo>
                        <a:pt x="2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2" y="0"/>
                        <a:pt x="26" y="0"/>
                        <a:pt x="28" y="2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2" y="23"/>
                        <a:pt x="40" y="25"/>
                      </a:cubicBezTo>
                      <a:cubicBezTo>
                        <a:pt x="22" y="40"/>
                        <a:pt x="22" y="40"/>
                        <a:pt x="22" y="40"/>
                      </a:cubicBezTo>
                      <a:cubicBezTo>
                        <a:pt x="20" y="42"/>
                        <a:pt x="17" y="42"/>
                        <a:pt x="15" y="40"/>
                      </a:cubicBezTo>
                      <a:cubicBezTo>
                        <a:pt x="2" y="24"/>
                        <a:pt x="2" y="24"/>
                        <a:pt x="2" y="24"/>
                      </a:cubicBezTo>
                      <a:cubicBezTo>
                        <a:pt x="0" y="22"/>
                        <a:pt x="0" y="19"/>
                        <a:pt x="2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82" name="Freeform 140"/>
                <p:cNvSpPr>
                  <a:spLocks/>
                </p:cNvSpPr>
                <p:nvPr/>
              </p:nvSpPr>
              <p:spPr bwMode="auto">
                <a:xfrm>
                  <a:off x="1335" y="1571"/>
                  <a:ext cx="54" cy="55"/>
                </a:xfrm>
                <a:custGeom>
                  <a:avLst/>
                  <a:gdLst>
                    <a:gd name="T0" fmla="*/ 3 w 43"/>
                    <a:gd name="T1" fmla="*/ 17 h 43"/>
                    <a:gd name="T2" fmla="*/ 20 w 43"/>
                    <a:gd name="T3" fmla="*/ 2 h 43"/>
                    <a:gd name="T4" fmla="*/ 28 w 43"/>
                    <a:gd name="T5" fmla="*/ 3 h 43"/>
                    <a:gd name="T6" fmla="*/ 41 w 43"/>
                    <a:gd name="T7" fmla="*/ 18 h 43"/>
                    <a:gd name="T8" fmla="*/ 40 w 43"/>
                    <a:gd name="T9" fmla="*/ 26 h 43"/>
                    <a:gd name="T10" fmla="*/ 23 w 43"/>
                    <a:gd name="T11" fmla="*/ 41 h 43"/>
                    <a:gd name="T12" fmla="*/ 15 w 43"/>
                    <a:gd name="T13" fmla="*/ 40 h 43"/>
                    <a:gd name="T14" fmla="*/ 2 w 43"/>
                    <a:gd name="T15" fmla="*/ 25 h 43"/>
                    <a:gd name="T16" fmla="*/ 3 w 43"/>
                    <a:gd name="T17" fmla="*/ 17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3">
                      <a:moveTo>
                        <a:pt x="3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3" y="0"/>
                        <a:pt x="26" y="1"/>
                        <a:pt x="28" y="3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3" y="24"/>
                        <a:pt x="40" y="26"/>
                      </a:cubicBezTo>
                      <a:cubicBezTo>
                        <a:pt x="23" y="41"/>
                        <a:pt x="23" y="41"/>
                        <a:pt x="23" y="41"/>
                      </a:cubicBezTo>
                      <a:cubicBezTo>
                        <a:pt x="20" y="43"/>
                        <a:pt x="17" y="43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3"/>
                        <a:pt x="0" y="19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83" name="Freeform 141"/>
                <p:cNvSpPr>
                  <a:spLocks/>
                </p:cNvSpPr>
                <p:nvPr/>
              </p:nvSpPr>
              <p:spPr bwMode="auto">
                <a:xfrm>
                  <a:off x="1292" y="1608"/>
                  <a:ext cx="54" cy="54"/>
                </a:xfrm>
                <a:custGeom>
                  <a:avLst/>
                  <a:gdLst>
                    <a:gd name="T0" fmla="*/ 3 w 43"/>
                    <a:gd name="T1" fmla="*/ 17 h 43"/>
                    <a:gd name="T2" fmla="*/ 20 w 43"/>
                    <a:gd name="T3" fmla="*/ 2 h 43"/>
                    <a:gd name="T4" fmla="*/ 28 w 43"/>
                    <a:gd name="T5" fmla="*/ 3 h 43"/>
                    <a:gd name="T6" fmla="*/ 41 w 43"/>
                    <a:gd name="T7" fmla="*/ 18 h 43"/>
                    <a:gd name="T8" fmla="*/ 40 w 43"/>
                    <a:gd name="T9" fmla="*/ 26 h 43"/>
                    <a:gd name="T10" fmla="*/ 23 w 43"/>
                    <a:gd name="T11" fmla="*/ 41 h 43"/>
                    <a:gd name="T12" fmla="*/ 15 w 43"/>
                    <a:gd name="T13" fmla="*/ 40 h 43"/>
                    <a:gd name="T14" fmla="*/ 2 w 43"/>
                    <a:gd name="T15" fmla="*/ 25 h 43"/>
                    <a:gd name="T16" fmla="*/ 3 w 43"/>
                    <a:gd name="T17" fmla="*/ 17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3">
                      <a:moveTo>
                        <a:pt x="3" y="17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23" y="0"/>
                        <a:pt x="26" y="0"/>
                        <a:pt x="28" y="3"/>
                      </a:cubicBez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43" y="20"/>
                        <a:pt x="43" y="24"/>
                        <a:pt x="40" y="26"/>
                      </a:cubicBezTo>
                      <a:cubicBezTo>
                        <a:pt x="23" y="41"/>
                        <a:pt x="23" y="41"/>
                        <a:pt x="23" y="41"/>
                      </a:cubicBezTo>
                      <a:cubicBezTo>
                        <a:pt x="20" y="43"/>
                        <a:pt x="17" y="42"/>
                        <a:pt x="15" y="40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2"/>
                        <a:pt x="1" y="19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84" name="Freeform 142"/>
                <p:cNvSpPr>
                  <a:spLocks/>
                </p:cNvSpPr>
                <p:nvPr/>
              </p:nvSpPr>
              <p:spPr bwMode="auto">
                <a:xfrm>
                  <a:off x="1244" y="1646"/>
                  <a:ext cx="58" cy="57"/>
                </a:xfrm>
                <a:custGeom>
                  <a:avLst/>
                  <a:gdLst>
                    <a:gd name="T0" fmla="*/ 3 w 46"/>
                    <a:gd name="T1" fmla="*/ 19 h 45"/>
                    <a:gd name="T2" fmla="*/ 23 w 46"/>
                    <a:gd name="T3" fmla="*/ 2 h 45"/>
                    <a:gd name="T4" fmla="*/ 31 w 46"/>
                    <a:gd name="T5" fmla="*/ 3 h 45"/>
                    <a:gd name="T6" fmla="*/ 44 w 46"/>
                    <a:gd name="T7" fmla="*/ 18 h 45"/>
                    <a:gd name="T8" fmla="*/ 43 w 46"/>
                    <a:gd name="T9" fmla="*/ 25 h 45"/>
                    <a:gd name="T10" fmla="*/ 23 w 46"/>
                    <a:gd name="T11" fmla="*/ 43 h 45"/>
                    <a:gd name="T12" fmla="*/ 15 w 46"/>
                    <a:gd name="T13" fmla="*/ 42 h 45"/>
                    <a:gd name="T14" fmla="*/ 2 w 46"/>
                    <a:gd name="T15" fmla="*/ 27 h 45"/>
                    <a:gd name="T16" fmla="*/ 3 w 46"/>
                    <a:gd name="T17" fmla="*/ 19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45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29" y="0"/>
                        <a:pt x="31" y="3"/>
                      </a:cubicBezTo>
                      <a:cubicBezTo>
                        <a:pt x="44" y="18"/>
                        <a:pt x="44" y="18"/>
                        <a:pt x="44" y="18"/>
                      </a:cubicBezTo>
                      <a:cubicBezTo>
                        <a:pt x="46" y="20"/>
                        <a:pt x="46" y="24"/>
                        <a:pt x="43" y="25"/>
                      </a:cubicBezTo>
                      <a:cubicBezTo>
                        <a:pt x="23" y="43"/>
                        <a:pt x="23" y="43"/>
                        <a:pt x="23" y="43"/>
                      </a:cubicBezTo>
                      <a:cubicBezTo>
                        <a:pt x="21" y="45"/>
                        <a:pt x="17" y="44"/>
                        <a:pt x="15" y="42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5"/>
                        <a:pt x="1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85" name="Freeform 143"/>
                <p:cNvSpPr>
                  <a:spLocks/>
                </p:cNvSpPr>
                <p:nvPr/>
              </p:nvSpPr>
              <p:spPr bwMode="auto">
                <a:xfrm>
                  <a:off x="1833" y="1210"/>
                  <a:ext cx="65" cy="64"/>
                </a:xfrm>
                <a:custGeom>
                  <a:avLst/>
                  <a:gdLst>
                    <a:gd name="T0" fmla="*/ 3 w 51"/>
                    <a:gd name="T1" fmla="*/ 18 h 51"/>
                    <a:gd name="T2" fmla="*/ 21 w 51"/>
                    <a:gd name="T3" fmla="*/ 3 h 51"/>
                    <a:gd name="T4" fmla="*/ 31 w 51"/>
                    <a:gd name="T5" fmla="*/ 4 h 51"/>
                    <a:gd name="T6" fmla="*/ 48 w 51"/>
                    <a:gd name="T7" fmla="*/ 24 h 51"/>
                    <a:gd name="T8" fmla="*/ 47 w 51"/>
                    <a:gd name="T9" fmla="*/ 34 h 51"/>
                    <a:gd name="T10" fmla="*/ 29 w 51"/>
                    <a:gd name="T11" fmla="*/ 49 h 51"/>
                    <a:gd name="T12" fmla="*/ 20 w 51"/>
                    <a:gd name="T13" fmla="*/ 48 h 51"/>
                    <a:gd name="T14" fmla="*/ 2 w 51"/>
                    <a:gd name="T15" fmla="*/ 28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1" y="3"/>
                        <a:pt x="21" y="3"/>
                        <a:pt x="21" y="3"/>
                      </a:cubicBezTo>
                      <a:cubicBezTo>
                        <a:pt x="24" y="0"/>
                        <a:pt x="28" y="1"/>
                        <a:pt x="31" y="4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1" y="27"/>
                        <a:pt x="50" y="31"/>
                        <a:pt x="47" y="34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7" y="51"/>
                        <a:pt x="22" y="51"/>
                        <a:pt x="20" y="48"/>
                      </a:cubicBezTo>
                      <a:cubicBezTo>
                        <a:pt x="2" y="28"/>
                        <a:pt x="2" y="28"/>
                        <a:pt x="2" y="28"/>
                      </a:cubicBezTo>
                      <a:cubicBezTo>
                        <a:pt x="0" y="25"/>
                        <a:pt x="0" y="21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86" name="Freeform 144"/>
                <p:cNvSpPr>
                  <a:spLocks/>
                </p:cNvSpPr>
                <p:nvPr/>
              </p:nvSpPr>
              <p:spPr bwMode="auto">
                <a:xfrm>
                  <a:off x="1786" y="1250"/>
                  <a:ext cx="65" cy="63"/>
                </a:xfrm>
                <a:custGeom>
                  <a:avLst/>
                  <a:gdLst>
                    <a:gd name="T0" fmla="*/ 4 w 51"/>
                    <a:gd name="T1" fmla="*/ 17 h 50"/>
                    <a:gd name="T2" fmla="*/ 22 w 51"/>
                    <a:gd name="T3" fmla="*/ 2 h 50"/>
                    <a:gd name="T4" fmla="*/ 31 w 51"/>
                    <a:gd name="T5" fmla="*/ 3 h 50"/>
                    <a:gd name="T6" fmla="*/ 49 w 51"/>
                    <a:gd name="T7" fmla="*/ 23 h 50"/>
                    <a:gd name="T8" fmla="*/ 48 w 51"/>
                    <a:gd name="T9" fmla="*/ 33 h 50"/>
                    <a:gd name="T10" fmla="*/ 30 w 51"/>
                    <a:gd name="T11" fmla="*/ 48 h 50"/>
                    <a:gd name="T12" fmla="*/ 20 w 51"/>
                    <a:gd name="T13" fmla="*/ 47 h 50"/>
                    <a:gd name="T14" fmla="*/ 3 w 51"/>
                    <a:gd name="T15" fmla="*/ 27 h 50"/>
                    <a:gd name="T16" fmla="*/ 4 w 51"/>
                    <a:gd name="T17" fmla="*/ 17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0">
                      <a:moveTo>
                        <a:pt x="4" y="17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4" y="0"/>
                        <a:pt x="29" y="0"/>
                        <a:pt x="31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1" y="26"/>
                        <a:pt x="51" y="30"/>
                        <a:pt x="48" y="33"/>
                      </a:cubicBezTo>
                      <a:cubicBezTo>
                        <a:pt x="30" y="48"/>
                        <a:pt x="30" y="48"/>
                        <a:pt x="30" y="48"/>
                      </a:cubicBezTo>
                      <a:cubicBezTo>
                        <a:pt x="27" y="50"/>
                        <a:pt x="23" y="50"/>
                        <a:pt x="20" y="47"/>
                      </a:cubicBezTo>
                      <a:cubicBezTo>
                        <a:pt x="3" y="27"/>
                        <a:pt x="3" y="27"/>
                        <a:pt x="3" y="27"/>
                      </a:cubicBezTo>
                      <a:cubicBezTo>
                        <a:pt x="0" y="24"/>
                        <a:pt x="1" y="20"/>
                        <a:pt x="4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87" name="Freeform 145"/>
                <p:cNvSpPr>
                  <a:spLocks/>
                </p:cNvSpPr>
                <p:nvPr/>
              </p:nvSpPr>
              <p:spPr bwMode="auto">
                <a:xfrm>
                  <a:off x="1741" y="1289"/>
                  <a:ext cx="63" cy="65"/>
                </a:xfrm>
                <a:custGeom>
                  <a:avLst/>
                  <a:gdLst>
                    <a:gd name="T0" fmla="*/ 3 w 50"/>
                    <a:gd name="T1" fmla="*/ 17 h 51"/>
                    <a:gd name="T2" fmla="*/ 21 w 50"/>
                    <a:gd name="T3" fmla="*/ 2 h 51"/>
                    <a:gd name="T4" fmla="*/ 30 w 50"/>
                    <a:gd name="T5" fmla="*/ 3 h 51"/>
                    <a:gd name="T6" fmla="*/ 48 w 50"/>
                    <a:gd name="T7" fmla="*/ 23 h 51"/>
                    <a:gd name="T8" fmla="*/ 47 w 50"/>
                    <a:gd name="T9" fmla="*/ 33 h 51"/>
                    <a:gd name="T10" fmla="*/ 29 w 50"/>
                    <a:gd name="T11" fmla="*/ 48 h 51"/>
                    <a:gd name="T12" fmla="*/ 20 w 50"/>
                    <a:gd name="T13" fmla="*/ 47 h 51"/>
                    <a:gd name="T14" fmla="*/ 2 w 50"/>
                    <a:gd name="T15" fmla="*/ 27 h 51"/>
                    <a:gd name="T16" fmla="*/ 3 w 50"/>
                    <a:gd name="T17" fmla="*/ 17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0" h="51">
                      <a:moveTo>
                        <a:pt x="3" y="17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4" y="0"/>
                        <a:pt x="28" y="0"/>
                        <a:pt x="30" y="3"/>
                      </a:cubicBezTo>
                      <a:cubicBezTo>
                        <a:pt x="48" y="23"/>
                        <a:pt x="48" y="23"/>
                        <a:pt x="48" y="23"/>
                      </a:cubicBezTo>
                      <a:cubicBezTo>
                        <a:pt x="50" y="26"/>
                        <a:pt x="50" y="30"/>
                        <a:pt x="47" y="33"/>
                      </a:cubicBezTo>
                      <a:cubicBezTo>
                        <a:pt x="29" y="48"/>
                        <a:pt x="29" y="48"/>
                        <a:pt x="29" y="48"/>
                      </a:cubicBezTo>
                      <a:cubicBezTo>
                        <a:pt x="26" y="51"/>
                        <a:pt x="22" y="50"/>
                        <a:pt x="20" y="47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4"/>
                        <a:pt x="0" y="20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88" name="Freeform 146"/>
                <p:cNvSpPr>
                  <a:spLocks/>
                </p:cNvSpPr>
                <p:nvPr/>
              </p:nvSpPr>
              <p:spPr bwMode="auto">
                <a:xfrm>
                  <a:off x="1694" y="1329"/>
                  <a:ext cx="65" cy="64"/>
                </a:xfrm>
                <a:custGeom>
                  <a:avLst/>
                  <a:gdLst>
                    <a:gd name="T0" fmla="*/ 3 w 51"/>
                    <a:gd name="T1" fmla="*/ 17 h 51"/>
                    <a:gd name="T2" fmla="*/ 21 w 51"/>
                    <a:gd name="T3" fmla="*/ 2 h 51"/>
                    <a:gd name="T4" fmla="*/ 31 w 51"/>
                    <a:gd name="T5" fmla="*/ 3 h 51"/>
                    <a:gd name="T6" fmla="*/ 48 w 51"/>
                    <a:gd name="T7" fmla="*/ 24 h 51"/>
                    <a:gd name="T8" fmla="*/ 48 w 51"/>
                    <a:gd name="T9" fmla="*/ 33 h 51"/>
                    <a:gd name="T10" fmla="*/ 29 w 51"/>
                    <a:gd name="T11" fmla="*/ 48 h 51"/>
                    <a:gd name="T12" fmla="*/ 20 w 51"/>
                    <a:gd name="T13" fmla="*/ 47 h 51"/>
                    <a:gd name="T14" fmla="*/ 2 w 51"/>
                    <a:gd name="T15" fmla="*/ 27 h 51"/>
                    <a:gd name="T16" fmla="*/ 3 w 51"/>
                    <a:gd name="T17" fmla="*/ 17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7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4" y="0"/>
                        <a:pt x="28" y="0"/>
                        <a:pt x="31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1" y="26"/>
                        <a:pt x="50" y="31"/>
                        <a:pt x="48" y="33"/>
                      </a:cubicBezTo>
                      <a:cubicBezTo>
                        <a:pt x="29" y="48"/>
                        <a:pt x="29" y="48"/>
                        <a:pt x="29" y="48"/>
                      </a:cubicBezTo>
                      <a:cubicBezTo>
                        <a:pt x="27" y="51"/>
                        <a:pt x="22" y="50"/>
                        <a:pt x="20" y="47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4"/>
                        <a:pt x="1" y="20"/>
                        <a:pt x="3" y="1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89" name="Freeform 147"/>
                <p:cNvSpPr>
                  <a:spLocks/>
                </p:cNvSpPr>
                <p:nvPr/>
              </p:nvSpPr>
              <p:spPr bwMode="auto">
                <a:xfrm>
                  <a:off x="1649" y="1368"/>
                  <a:ext cx="63" cy="64"/>
                </a:xfrm>
                <a:custGeom>
                  <a:avLst/>
                  <a:gdLst>
                    <a:gd name="T0" fmla="*/ 3 w 50"/>
                    <a:gd name="T1" fmla="*/ 18 h 51"/>
                    <a:gd name="T2" fmla="*/ 21 w 50"/>
                    <a:gd name="T3" fmla="*/ 2 h 51"/>
                    <a:gd name="T4" fmla="*/ 30 w 50"/>
                    <a:gd name="T5" fmla="*/ 3 h 51"/>
                    <a:gd name="T6" fmla="*/ 48 w 50"/>
                    <a:gd name="T7" fmla="*/ 24 h 51"/>
                    <a:gd name="T8" fmla="*/ 47 w 50"/>
                    <a:gd name="T9" fmla="*/ 33 h 51"/>
                    <a:gd name="T10" fmla="*/ 29 w 50"/>
                    <a:gd name="T11" fmla="*/ 48 h 51"/>
                    <a:gd name="T12" fmla="*/ 19 w 50"/>
                    <a:gd name="T13" fmla="*/ 48 h 51"/>
                    <a:gd name="T14" fmla="*/ 2 w 50"/>
                    <a:gd name="T15" fmla="*/ 27 h 51"/>
                    <a:gd name="T16" fmla="*/ 3 w 50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0" h="51">
                      <a:moveTo>
                        <a:pt x="3" y="18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4" y="0"/>
                        <a:pt x="28" y="0"/>
                        <a:pt x="30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0" y="26"/>
                        <a:pt x="50" y="31"/>
                        <a:pt x="47" y="33"/>
                      </a:cubicBezTo>
                      <a:cubicBezTo>
                        <a:pt x="29" y="48"/>
                        <a:pt x="29" y="48"/>
                        <a:pt x="29" y="48"/>
                      </a:cubicBezTo>
                      <a:cubicBezTo>
                        <a:pt x="26" y="51"/>
                        <a:pt x="22" y="50"/>
                        <a:pt x="19" y="48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4"/>
                        <a:pt x="0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90" name="Freeform 148"/>
                <p:cNvSpPr>
                  <a:spLocks/>
                </p:cNvSpPr>
                <p:nvPr/>
              </p:nvSpPr>
              <p:spPr bwMode="auto">
                <a:xfrm>
                  <a:off x="1602" y="1407"/>
                  <a:ext cx="63" cy="64"/>
                </a:xfrm>
                <a:custGeom>
                  <a:avLst/>
                  <a:gdLst>
                    <a:gd name="T0" fmla="*/ 3 w 50"/>
                    <a:gd name="T1" fmla="*/ 18 h 51"/>
                    <a:gd name="T2" fmla="*/ 21 w 50"/>
                    <a:gd name="T3" fmla="*/ 2 h 51"/>
                    <a:gd name="T4" fmla="*/ 30 w 50"/>
                    <a:gd name="T5" fmla="*/ 3 h 51"/>
                    <a:gd name="T6" fmla="*/ 48 w 50"/>
                    <a:gd name="T7" fmla="*/ 24 h 51"/>
                    <a:gd name="T8" fmla="*/ 47 w 50"/>
                    <a:gd name="T9" fmla="*/ 33 h 51"/>
                    <a:gd name="T10" fmla="*/ 29 w 50"/>
                    <a:gd name="T11" fmla="*/ 48 h 51"/>
                    <a:gd name="T12" fmla="*/ 20 w 50"/>
                    <a:gd name="T13" fmla="*/ 48 h 51"/>
                    <a:gd name="T14" fmla="*/ 2 w 50"/>
                    <a:gd name="T15" fmla="*/ 27 h 51"/>
                    <a:gd name="T16" fmla="*/ 3 w 50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0" h="51">
                      <a:moveTo>
                        <a:pt x="3" y="18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4" y="0"/>
                        <a:pt x="28" y="0"/>
                        <a:pt x="30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0" y="26"/>
                        <a:pt x="50" y="31"/>
                        <a:pt x="47" y="33"/>
                      </a:cubicBezTo>
                      <a:cubicBezTo>
                        <a:pt x="29" y="48"/>
                        <a:pt x="29" y="48"/>
                        <a:pt x="29" y="48"/>
                      </a:cubicBezTo>
                      <a:cubicBezTo>
                        <a:pt x="26" y="51"/>
                        <a:pt x="22" y="50"/>
                        <a:pt x="20" y="48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4"/>
                        <a:pt x="0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91" name="Freeform 149"/>
                <p:cNvSpPr>
                  <a:spLocks/>
                </p:cNvSpPr>
                <p:nvPr/>
              </p:nvSpPr>
              <p:spPr bwMode="auto">
                <a:xfrm>
                  <a:off x="1555" y="1446"/>
                  <a:ext cx="64" cy="65"/>
                </a:xfrm>
                <a:custGeom>
                  <a:avLst/>
                  <a:gdLst>
                    <a:gd name="T0" fmla="*/ 3 w 51"/>
                    <a:gd name="T1" fmla="*/ 18 h 51"/>
                    <a:gd name="T2" fmla="*/ 22 w 51"/>
                    <a:gd name="T3" fmla="*/ 2 h 51"/>
                    <a:gd name="T4" fmla="*/ 31 w 51"/>
                    <a:gd name="T5" fmla="*/ 3 h 51"/>
                    <a:gd name="T6" fmla="*/ 48 w 51"/>
                    <a:gd name="T7" fmla="*/ 24 h 51"/>
                    <a:gd name="T8" fmla="*/ 48 w 51"/>
                    <a:gd name="T9" fmla="*/ 33 h 51"/>
                    <a:gd name="T10" fmla="*/ 29 w 51"/>
                    <a:gd name="T11" fmla="*/ 49 h 51"/>
                    <a:gd name="T12" fmla="*/ 20 w 51"/>
                    <a:gd name="T13" fmla="*/ 48 h 51"/>
                    <a:gd name="T14" fmla="*/ 3 w 51"/>
                    <a:gd name="T15" fmla="*/ 27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4" y="0"/>
                        <a:pt x="28" y="0"/>
                        <a:pt x="31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1" y="27"/>
                        <a:pt x="50" y="31"/>
                        <a:pt x="48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7" y="51"/>
                        <a:pt x="23" y="51"/>
                        <a:pt x="20" y="48"/>
                      </a:cubicBezTo>
                      <a:cubicBezTo>
                        <a:pt x="3" y="27"/>
                        <a:pt x="3" y="27"/>
                        <a:pt x="3" y="27"/>
                      </a:cubicBezTo>
                      <a:cubicBezTo>
                        <a:pt x="0" y="24"/>
                        <a:pt x="1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92" name="Freeform 150"/>
                <p:cNvSpPr>
                  <a:spLocks/>
                </p:cNvSpPr>
                <p:nvPr/>
              </p:nvSpPr>
              <p:spPr bwMode="auto">
                <a:xfrm>
                  <a:off x="1510" y="1485"/>
                  <a:ext cx="63" cy="65"/>
                </a:xfrm>
                <a:custGeom>
                  <a:avLst/>
                  <a:gdLst>
                    <a:gd name="T0" fmla="*/ 3 w 50"/>
                    <a:gd name="T1" fmla="*/ 18 h 51"/>
                    <a:gd name="T2" fmla="*/ 21 w 50"/>
                    <a:gd name="T3" fmla="*/ 2 h 51"/>
                    <a:gd name="T4" fmla="*/ 30 w 50"/>
                    <a:gd name="T5" fmla="*/ 3 h 51"/>
                    <a:gd name="T6" fmla="*/ 48 w 50"/>
                    <a:gd name="T7" fmla="*/ 24 h 51"/>
                    <a:gd name="T8" fmla="*/ 47 w 50"/>
                    <a:gd name="T9" fmla="*/ 33 h 51"/>
                    <a:gd name="T10" fmla="*/ 29 w 50"/>
                    <a:gd name="T11" fmla="*/ 49 h 51"/>
                    <a:gd name="T12" fmla="*/ 20 w 50"/>
                    <a:gd name="T13" fmla="*/ 48 h 51"/>
                    <a:gd name="T14" fmla="*/ 2 w 50"/>
                    <a:gd name="T15" fmla="*/ 27 h 51"/>
                    <a:gd name="T16" fmla="*/ 3 w 50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0" h="51">
                      <a:moveTo>
                        <a:pt x="3" y="18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4" y="0"/>
                        <a:pt x="28" y="0"/>
                        <a:pt x="30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0" y="27"/>
                        <a:pt x="50" y="31"/>
                        <a:pt x="47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1"/>
                        <a:pt x="22" y="51"/>
                        <a:pt x="20" y="48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4"/>
                        <a:pt x="0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93" name="Freeform 151"/>
                <p:cNvSpPr>
                  <a:spLocks/>
                </p:cNvSpPr>
                <p:nvPr/>
              </p:nvSpPr>
              <p:spPr bwMode="auto">
                <a:xfrm>
                  <a:off x="1463" y="1524"/>
                  <a:ext cx="63" cy="65"/>
                </a:xfrm>
                <a:custGeom>
                  <a:avLst/>
                  <a:gdLst>
                    <a:gd name="T0" fmla="*/ 3 w 50"/>
                    <a:gd name="T1" fmla="*/ 18 h 51"/>
                    <a:gd name="T2" fmla="*/ 21 w 50"/>
                    <a:gd name="T3" fmla="*/ 2 h 51"/>
                    <a:gd name="T4" fmla="*/ 31 w 50"/>
                    <a:gd name="T5" fmla="*/ 3 h 51"/>
                    <a:gd name="T6" fmla="*/ 48 w 50"/>
                    <a:gd name="T7" fmla="*/ 24 h 51"/>
                    <a:gd name="T8" fmla="*/ 47 w 50"/>
                    <a:gd name="T9" fmla="*/ 33 h 51"/>
                    <a:gd name="T10" fmla="*/ 29 w 50"/>
                    <a:gd name="T11" fmla="*/ 49 h 51"/>
                    <a:gd name="T12" fmla="*/ 20 w 50"/>
                    <a:gd name="T13" fmla="*/ 48 h 51"/>
                    <a:gd name="T14" fmla="*/ 2 w 50"/>
                    <a:gd name="T15" fmla="*/ 27 h 51"/>
                    <a:gd name="T16" fmla="*/ 3 w 50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0" h="51">
                      <a:moveTo>
                        <a:pt x="3" y="18"/>
                      </a:move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4" y="0"/>
                        <a:pt x="28" y="0"/>
                        <a:pt x="31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0" y="27"/>
                        <a:pt x="50" y="31"/>
                        <a:pt x="47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1"/>
                        <a:pt x="22" y="51"/>
                        <a:pt x="20" y="48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4"/>
                        <a:pt x="0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94" name="Freeform 152"/>
                <p:cNvSpPr>
                  <a:spLocks/>
                </p:cNvSpPr>
                <p:nvPr/>
              </p:nvSpPr>
              <p:spPr bwMode="auto">
                <a:xfrm>
                  <a:off x="1416" y="1564"/>
                  <a:ext cx="64" cy="64"/>
                </a:xfrm>
                <a:custGeom>
                  <a:avLst/>
                  <a:gdLst>
                    <a:gd name="T0" fmla="*/ 3 w 51"/>
                    <a:gd name="T1" fmla="*/ 18 h 51"/>
                    <a:gd name="T2" fmla="*/ 22 w 51"/>
                    <a:gd name="T3" fmla="*/ 3 h 51"/>
                    <a:gd name="T4" fmla="*/ 31 w 51"/>
                    <a:gd name="T5" fmla="*/ 3 h 51"/>
                    <a:gd name="T6" fmla="*/ 48 w 51"/>
                    <a:gd name="T7" fmla="*/ 24 h 51"/>
                    <a:gd name="T8" fmla="*/ 48 w 51"/>
                    <a:gd name="T9" fmla="*/ 33 h 51"/>
                    <a:gd name="T10" fmla="*/ 30 w 51"/>
                    <a:gd name="T11" fmla="*/ 49 h 51"/>
                    <a:gd name="T12" fmla="*/ 20 w 51"/>
                    <a:gd name="T13" fmla="*/ 48 h 51"/>
                    <a:gd name="T14" fmla="*/ 3 w 51"/>
                    <a:gd name="T15" fmla="*/ 27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4" y="0"/>
                        <a:pt x="29" y="1"/>
                        <a:pt x="31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1" y="27"/>
                        <a:pt x="50" y="31"/>
                        <a:pt x="48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1"/>
                        <a:pt x="23" y="51"/>
                        <a:pt x="20" y="48"/>
                      </a:cubicBezTo>
                      <a:cubicBezTo>
                        <a:pt x="3" y="27"/>
                        <a:pt x="3" y="27"/>
                        <a:pt x="3" y="27"/>
                      </a:cubicBezTo>
                      <a:cubicBezTo>
                        <a:pt x="0" y="25"/>
                        <a:pt x="1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95" name="Freeform 153"/>
                <p:cNvSpPr>
                  <a:spLocks/>
                </p:cNvSpPr>
                <p:nvPr/>
              </p:nvSpPr>
              <p:spPr bwMode="auto">
                <a:xfrm>
                  <a:off x="1370" y="1603"/>
                  <a:ext cx="64" cy="64"/>
                </a:xfrm>
                <a:custGeom>
                  <a:avLst/>
                  <a:gdLst>
                    <a:gd name="T0" fmla="*/ 3 w 50"/>
                    <a:gd name="T1" fmla="*/ 18 h 51"/>
                    <a:gd name="T2" fmla="*/ 21 w 50"/>
                    <a:gd name="T3" fmla="*/ 3 h 51"/>
                    <a:gd name="T4" fmla="*/ 30 w 50"/>
                    <a:gd name="T5" fmla="*/ 3 h 51"/>
                    <a:gd name="T6" fmla="*/ 48 w 50"/>
                    <a:gd name="T7" fmla="*/ 24 h 51"/>
                    <a:gd name="T8" fmla="*/ 47 w 50"/>
                    <a:gd name="T9" fmla="*/ 33 h 51"/>
                    <a:gd name="T10" fmla="*/ 29 w 50"/>
                    <a:gd name="T11" fmla="*/ 49 h 51"/>
                    <a:gd name="T12" fmla="*/ 20 w 50"/>
                    <a:gd name="T13" fmla="*/ 48 h 51"/>
                    <a:gd name="T14" fmla="*/ 2 w 50"/>
                    <a:gd name="T15" fmla="*/ 27 h 51"/>
                    <a:gd name="T16" fmla="*/ 3 w 50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0" h="51">
                      <a:moveTo>
                        <a:pt x="3" y="18"/>
                      </a:moveTo>
                      <a:cubicBezTo>
                        <a:pt x="21" y="3"/>
                        <a:pt x="21" y="3"/>
                        <a:pt x="21" y="3"/>
                      </a:cubicBezTo>
                      <a:cubicBezTo>
                        <a:pt x="24" y="0"/>
                        <a:pt x="28" y="1"/>
                        <a:pt x="30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0" y="27"/>
                        <a:pt x="50" y="31"/>
                        <a:pt x="47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1"/>
                        <a:pt x="22" y="51"/>
                        <a:pt x="20" y="48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5"/>
                        <a:pt x="0" y="20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96" name="Freeform 154"/>
                <p:cNvSpPr>
                  <a:spLocks/>
                </p:cNvSpPr>
                <p:nvPr/>
              </p:nvSpPr>
              <p:spPr bwMode="auto">
                <a:xfrm>
                  <a:off x="1324" y="1642"/>
                  <a:ext cx="64" cy="64"/>
                </a:xfrm>
                <a:custGeom>
                  <a:avLst/>
                  <a:gdLst>
                    <a:gd name="T0" fmla="*/ 3 w 51"/>
                    <a:gd name="T1" fmla="*/ 18 h 51"/>
                    <a:gd name="T2" fmla="*/ 21 w 51"/>
                    <a:gd name="T3" fmla="*/ 3 h 51"/>
                    <a:gd name="T4" fmla="*/ 31 w 51"/>
                    <a:gd name="T5" fmla="*/ 4 h 51"/>
                    <a:gd name="T6" fmla="*/ 48 w 51"/>
                    <a:gd name="T7" fmla="*/ 24 h 51"/>
                    <a:gd name="T8" fmla="*/ 47 w 51"/>
                    <a:gd name="T9" fmla="*/ 34 h 51"/>
                    <a:gd name="T10" fmla="*/ 29 w 51"/>
                    <a:gd name="T11" fmla="*/ 49 h 51"/>
                    <a:gd name="T12" fmla="*/ 20 w 51"/>
                    <a:gd name="T13" fmla="*/ 48 h 51"/>
                    <a:gd name="T14" fmla="*/ 2 w 51"/>
                    <a:gd name="T15" fmla="*/ 27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1" y="3"/>
                        <a:pt x="21" y="3"/>
                        <a:pt x="21" y="3"/>
                      </a:cubicBezTo>
                      <a:cubicBezTo>
                        <a:pt x="24" y="0"/>
                        <a:pt x="28" y="1"/>
                        <a:pt x="31" y="4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1" y="27"/>
                        <a:pt x="50" y="31"/>
                        <a:pt x="47" y="34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7" y="51"/>
                        <a:pt x="22" y="51"/>
                        <a:pt x="20" y="48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0" y="25"/>
                        <a:pt x="0" y="21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97" name="Freeform 155"/>
                <p:cNvSpPr>
                  <a:spLocks/>
                </p:cNvSpPr>
                <p:nvPr/>
              </p:nvSpPr>
              <p:spPr bwMode="auto">
                <a:xfrm>
                  <a:off x="1276" y="1682"/>
                  <a:ext cx="64" cy="65"/>
                </a:xfrm>
                <a:custGeom>
                  <a:avLst/>
                  <a:gdLst>
                    <a:gd name="T0" fmla="*/ 3 w 51"/>
                    <a:gd name="T1" fmla="*/ 18 h 51"/>
                    <a:gd name="T2" fmla="*/ 22 w 51"/>
                    <a:gd name="T3" fmla="*/ 3 h 51"/>
                    <a:gd name="T4" fmla="*/ 31 w 51"/>
                    <a:gd name="T5" fmla="*/ 3 h 51"/>
                    <a:gd name="T6" fmla="*/ 49 w 51"/>
                    <a:gd name="T7" fmla="*/ 24 h 51"/>
                    <a:gd name="T8" fmla="*/ 48 w 51"/>
                    <a:gd name="T9" fmla="*/ 33 h 51"/>
                    <a:gd name="T10" fmla="*/ 29 w 51"/>
                    <a:gd name="T11" fmla="*/ 49 h 51"/>
                    <a:gd name="T12" fmla="*/ 20 w 51"/>
                    <a:gd name="T13" fmla="*/ 48 h 51"/>
                    <a:gd name="T14" fmla="*/ 3 w 51"/>
                    <a:gd name="T15" fmla="*/ 28 h 51"/>
                    <a:gd name="T16" fmla="*/ 3 w 51"/>
                    <a:gd name="T17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1">
                      <a:moveTo>
                        <a:pt x="3" y="18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29" y="1"/>
                        <a:pt x="31" y="3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51" y="27"/>
                        <a:pt x="51" y="31"/>
                        <a:pt x="48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7" y="51"/>
                        <a:pt x="22" y="51"/>
                        <a:pt x="20" y="48"/>
                      </a:cubicBezTo>
                      <a:cubicBezTo>
                        <a:pt x="3" y="28"/>
                        <a:pt x="3" y="28"/>
                        <a:pt x="3" y="28"/>
                      </a:cubicBezTo>
                      <a:cubicBezTo>
                        <a:pt x="0" y="25"/>
                        <a:pt x="1" y="21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98" name="Freeform 156"/>
                <p:cNvSpPr>
                  <a:spLocks/>
                </p:cNvSpPr>
                <p:nvPr/>
              </p:nvSpPr>
              <p:spPr bwMode="auto">
                <a:xfrm>
                  <a:off x="1315" y="1706"/>
                  <a:ext cx="90" cy="86"/>
                </a:xfrm>
                <a:custGeom>
                  <a:avLst/>
                  <a:gdLst>
                    <a:gd name="T0" fmla="*/ 3 w 71"/>
                    <a:gd name="T1" fmla="*/ 35 h 68"/>
                    <a:gd name="T2" fmla="*/ 41 w 71"/>
                    <a:gd name="T3" fmla="*/ 3 h 68"/>
                    <a:gd name="T4" fmla="*/ 52 w 71"/>
                    <a:gd name="T5" fmla="*/ 4 h 68"/>
                    <a:gd name="T6" fmla="*/ 68 w 71"/>
                    <a:gd name="T7" fmla="*/ 23 h 68"/>
                    <a:gd name="T8" fmla="*/ 67 w 71"/>
                    <a:gd name="T9" fmla="*/ 34 h 68"/>
                    <a:gd name="T10" fmla="*/ 29 w 71"/>
                    <a:gd name="T11" fmla="*/ 66 h 68"/>
                    <a:gd name="T12" fmla="*/ 19 w 71"/>
                    <a:gd name="T13" fmla="*/ 65 h 68"/>
                    <a:gd name="T14" fmla="*/ 2 w 71"/>
                    <a:gd name="T15" fmla="*/ 45 h 68"/>
                    <a:gd name="T16" fmla="*/ 3 w 71"/>
                    <a:gd name="T17" fmla="*/ 3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1" h="68">
                      <a:moveTo>
                        <a:pt x="3" y="35"/>
                      </a:moveTo>
                      <a:cubicBezTo>
                        <a:pt x="41" y="3"/>
                        <a:pt x="41" y="3"/>
                        <a:pt x="41" y="3"/>
                      </a:cubicBezTo>
                      <a:cubicBezTo>
                        <a:pt x="44" y="0"/>
                        <a:pt x="49" y="1"/>
                        <a:pt x="52" y="4"/>
                      </a:cubicBezTo>
                      <a:cubicBezTo>
                        <a:pt x="68" y="23"/>
                        <a:pt x="68" y="23"/>
                        <a:pt x="68" y="23"/>
                      </a:cubicBezTo>
                      <a:cubicBezTo>
                        <a:pt x="71" y="26"/>
                        <a:pt x="71" y="31"/>
                        <a:pt x="67" y="34"/>
                      </a:cubicBezTo>
                      <a:cubicBezTo>
                        <a:pt x="29" y="66"/>
                        <a:pt x="29" y="66"/>
                        <a:pt x="29" y="66"/>
                      </a:cubicBezTo>
                      <a:cubicBezTo>
                        <a:pt x="26" y="68"/>
                        <a:pt x="22" y="68"/>
                        <a:pt x="19" y="65"/>
                      </a:cubicBezTo>
                      <a:cubicBezTo>
                        <a:pt x="2" y="45"/>
                        <a:pt x="2" y="45"/>
                        <a:pt x="2" y="45"/>
                      </a:cubicBezTo>
                      <a:cubicBezTo>
                        <a:pt x="0" y="42"/>
                        <a:pt x="0" y="38"/>
                        <a:pt x="3" y="35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99" name="Freeform 157"/>
                <p:cNvSpPr>
                  <a:spLocks/>
                </p:cNvSpPr>
                <p:nvPr/>
              </p:nvSpPr>
              <p:spPr bwMode="auto">
                <a:xfrm>
                  <a:off x="1354" y="1744"/>
                  <a:ext cx="99" cy="95"/>
                </a:xfrm>
                <a:custGeom>
                  <a:avLst/>
                  <a:gdLst>
                    <a:gd name="T0" fmla="*/ 3 w 78"/>
                    <a:gd name="T1" fmla="*/ 41 h 75"/>
                    <a:gd name="T2" fmla="*/ 48 w 78"/>
                    <a:gd name="T3" fmla="*/ 3 h 75"/>
                    <a:gd name="T4" fmla="*/ 58 w 78"/>
                    <a:gd name="T5" fmla="*/ 4 h 75"/>
                    <a:gd name="T6" fmla="*/ 75 w 78"/>
                    <a:gd name="T7" fmla="*/ 23 h 75"/>
                    <a:gd name="T8" fmla="*/ 74 w 78"/>
                    <a:gd name="T9" fmla="*/ 34 h 75"/>
                    <a:gd name="T10" fmla="*/ 29 w 78"/>
                    <a:gd name="T11" fmla="*/ 72 h 75"/>
                    <a:gd name="T12" fmla="*/ 19 w 78"/>
                    <a:gd name="T13" fmla="*/ 71 h 75"/>
                    <a:gd name="T14" fmla="*/ 2 w 78"/>
                    <a:gd name="T15" fmla="*/ 51 h 75"/>
                    <a:gd name="T16" fmla="*/ 3 w 78"/>
                    <a:gd name="T17" fmla="*/ 41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8" h="75">
                      <a:moveTo>
                        <a:pt x="3" y="41"/>
                      </a:moveTo>
                      <a:cubicBezTo>
                        <a:pt x="48" y="3"/>
                        <a:pt x="48" y="3"/>
                        <a:pt x="48" y="3"/>
                      </a:cubicBezTo>
                      <a:cubicBezTo>
                        <a:pt x="51" y="0"/>
                        <a:pt x="56" y="1"/>
                        <a:pt x="58" y="4"/>
                      </a:cubicBezTo>
                      <a:cubicBezTo>
                        <a:pt x="75" y="23"/>
                        <a:pt x="75" y="23"/>
                        <a:pt x="75" y="23"/>
                      </a:cubicBezTo>
                      <a:cubicBezTo>
                        <a:pt x="78" y="26"/>
                        <a:pt x="77" y="31"/>
                        <a:pt x="74" y="34"/>
                      </a:cubicBezTo>
                      <a:cubicBezTo>
                        <a:pt x="29" y="72"/>
                        <a:pt x="29" y="72"/>
                        <a:pt x="29" y="72"/>
                      </a:cubicBezTo>
                      <a:cubicBezTo>
                        <a:pt x="26" y="75"/>
                        <a:pt x="21" y="74"/>
                        <a:pt x="19" y="71"/>
                      </a:cubicBezTo>
                      <a:cubicBezTo>
                        <a:pt x="2" y="51"/>
                        <a:pt x="2" y="51"/>
                        <a:pt x="2" y="51"/>
                      </a:cubicBezTo>
                      <a:cubicBezTo>
                        <a:pt x="0" y="48"/>
                        <a:pt x="0" y="44"/>
                        <a:pt x="3" y="4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00" name="Freeform 158"/>
                <p:cNvSpPr>
                  <a:spLocks/>
                </p:cNvSpPr>
                <p:nvPr/>
              </p:nvSpPr>
              <p:spPr bwMode="auto">
                <a:xfrm>
                  <a:off x="1392" y="1770"/>
                  <a:ext cx="124" cy="115"/>
                </a:xfrm>
                <a:custGeom>
                  <a:avLst/>
                  <a:gdLst>
                    <a:gd name="T0" fmla="*/ 4 w 98"/>
                    <a:gd name="T1" fmla="*/ 57 h 91"/>
                    <a:gd name="T2" fmla="*/ 68 w 98"/>
                    <a:gd name="T3" fmla="*/ 2 h 91"/>
                    <a:gd name="T4" fmla="*/ 79 w 98"/>
                    <a:gd name="T5" fmla="*/ 3 h 91"/>
                    <a:gd name="T6" fmla="*/ 95 w 98"/>
                    <a:gd name="T7" fmla="*/ 23 h 91"/>
                    <a:gd name="T8" fmla="*/ 95 w 98"/>
                    <a:gd name="T9" fmla="*/ 33 h 91"/>
                    <a:gd name="T10" fmla="*/ 30 w 98"/>
                    <a:gd name="T11" fmla="*/ 88 h 91"/>
                    <a:gd name="T12" fmla="*/ 20 w 98"/>
                    <a:gd name="T13" fmla="*/ 87 h 91"/>
                    <a:gd name="T14" fmla="*/ 3 w 98"/>
                    <a:gd name="T15" fmla="*/ 67 h 91"/>
                    <a:gd name="T16" fmla="*/ 4 w 98"/>
                    <a:gd name="T17" fmla="*/ 57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8" h="91">
                      <a:moveTo>
                        <a:pt x="4" y="57"/>
                      </a:moveTo>
                      <a:cubicBezTo>
                        <a:pt x="68" y="2"/>
                        <a:pt x="68" y="2"/>
                        <a:pt x="68" y="2"/>
                      </a:cubicBezTo>
                      <a:cubicBezTo>
                        <a:pt x="71" y="0"/>
                        <a:pt x="76" y="0"/>
                        <a:pt x="79" y="3"/>
                      </a:cubicBezTo>
                      <a:cubicBezTo>
                        <a:pt x="95" y="23"/>
                        <a:pt x="95" y="23"/>
                        <a:pt x="95" y="23"/>
                      </a:cubicBezTo>
                      <a:cubicBezTo>
                        <a:pt x="98" y="26"/>
                        <a:pt x="98" y="30"/>
                        <a:pt x="95" y="33"/>
                      </a:cubicBezTo>
                      <a:cubicBezTo>
                        <a:pt x="30" y="88"/>
                        <a:pt x="30" y="88"/>
                        <a:pt x="30" y="88"/>
                      </a:cubicBezTo>
                      <a:cubicBezTo>
                        <a:pt x="27" y="91"/>
                        <a:pt x="22" y="90"/>
                        <a:pt x="20" y="87"/>
                      </a:cubicBezTo>
                      <a:cubicBezTo>
                        <a:pt x="3" y="67"/>
                        <a:pt x="3" y="67"/>
                        <a:pt x="3" y="67"/>
                      </a:cubicBezTo>
                      <a:cubicBezTo>
                        <a:pt x="0" y="64"/>
                        <a:pt x="1" y="60"/>
                        <a:pt x="4" y="5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01" name="Freeform 159"/>
                <p:cNvSpPr>
                  <a:spLocks/>
                </p:cNvSpPr>
                <p:nvPr/>
              </p:nvSpPr>
              <p:spPr bwMode="auto">
                <a:xfrm>
                  <a:off x="1431" y="1856"/>
                  <a:ext cx="76" cy="74"/>
                </a:xfrm>
                <a:custGeom>
                  <a:avLst/>
                  <a:gdLst>
                    <a:gd name="T0" fmla="*/ 3 w 60"/>
                    <a:gd name="T1" fmla="*/ 25 h 59"/>
                    <a:gd name="T2" fmla="*/ 30 w 60"/>
                    <a:gd name="T3" fmla="*/ 3 h 59"/>
                    <a:gd name="T4" fmla="*/ 40 w 60"/>
                    <a:gd name="T5" fmla="*/ 3 h 59"/>
                    <a:gd name="T6" fmla="*/ 57 w 60"/>
                    <a:gd name="T7" fmla="*/ 23 h 59"/>
                    <a:gd name="T8" fmla="*/ 56 w 60"/>
                    <a:gd name="T9" fmla="*/ 33 h 59"/>
                    <a:gd name="T10" fmla="*/ 29 w 60"/>
                    <a:gd name="T11" fmla="*/ 56 h 59"/>
                    <a:gd name="T12" fmla="*/ 19 w 60"/>
                    <a:gd name="T13" fmla="*/ 55 h 59"/>
                    <a:gd name="T14" fmla="*/ 2 w 60"/>
                    <a:gd name="T15" fmla="*/ 36 h 59"/>
                    <a:gd name="T16" fmla="*/ 3 w 60"/>
                    <a:gd name="T17" fmla="*/ 25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0" h="59">
                      <a:moveTo>
                        <a:pt x="3" y="25"/>
                      </a:moveTo>
                      <a:cubicBezTo>
                        <a:pt x="30" y="3"/>
                        <a:pt x="30" y="3"/>
                        <a:pt x="30" y="3"/>
                      </a:cubicBezTo>
                      <a:cubicBezTo>
                        <a:pt x="33" y="0"/>
                        <a:pt x="38" y="0"/>
                        <a:pt x="40" y="3"/>
                      </a:cubicBezTo>
                      <a:cubicBezTo>
                        <a:pt x="57" y="23"/>
                        <a:pt x="57" y="23"/>
                        <a:pt x="57" y="23"/>
                      </a:cubicBezTo>
                      <a:cubicBezTo>
                        <a:pt x="60" y="26"/>
                        <a:pt x="59" y="31"/>
                        <a:pt x="56" y="33"/>
                      </a:cubicBezTo>
                      <a:cubicBezTo>
                        <a:pt x="29" y="56"/>
                        <a:pt x="29" y="56"/>
                        <a:pt x="29" y="56"/>
                      </a:cubicBezTo>
                      <a:cubicBezTo>
                        <a:pt x="26" y="59"/>
                        <a:pt x="22" y="58"/>
                        <a:pt x="19" y="55"/>
                      </a:cubicBezTo>
                      <a:cubicBezTo>
                        <a:pt x="2" y="36"/>
                        <a:pt x="2" y="36"/>
                        <a:pt x="2" y="36"/>
                      </a:cubicBezTo>
                      <a:cubicBezTo>
                        <a:pt x="0" y="33"/>
                        <a:pt x="0" y="28"/>
                        <a:pt x="3" y="25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02" name="Freeform 160"/>
                <p:cNvSpPr>
                  <a:spLocks/>
                </p:cNvSpPr>
                <p:nvPr/>
              </p:nvSpPr>
              <p:spPr bwMode="auto">
                <a:xfrm>
                  <a:off x="1383" y="1670"/>
                  <a:ext cx="66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2 w 52"/>
                    <a:gd name="T3" fmla="*/ 2 h 52"/>
                    <a:gd name="T4" fmla="*/ 32 w 52"/>
                    <a:gd name="T5" fmla="*/ 3 h 52"/>
                    <a:gd name="T6" fmla="*/ 49 w 52"/>
                    <a:gd name="T7" fmla="*/ 23 h 52"/>
                    <a:gd name="T8" fmla="*/ 48 w 52"/>
                    <a:gd name="T9" fmla="*/ 33 h 52"/>
                    <a:gd name="T10" fmla="*/ 29 w 52"/>
                    <a:gd name="T11" fmla="*/ 49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5" y="0"/>
                        <a:pt x="30" y="0"/>
                        <a:pt x="32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2" y="26"/>
                        <a:pt x="51" y="30"/>
                        <a:pt x="48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2"/>
                        <a:pt x="21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03" name="Freeform 161"/>
                <p:cNvSpPr>
                  <a:spLocks/>
                </p:cNvSpPr>
                <p:nvPr/>
              </p:nvSpPr>
              <p:spPr bwMode="auto">
                <a:xfrm>
                  <a:off x="1430" y="1629"/>
                  <a:ext cx="66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04" name="Freeform 162"/>
                <p:cNvSpPr>
                  <a:spLocks/>
                </p:cNvSpPr>
                <p:nvPr/>
              </p:nvSpPr>
              <p:spPr bwMode="auto">
                <a:xfrm>
                  <a:off x="1477" y="1589"/>
                  <a:ext cx="65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30 w 52"/>
                    <a:gd name="T11" fmla="*/ 50 h 53"/>
                    <a:gd name="T12" fmla="*/ 20 w 52"/>
                    <a:gd name="T13" fmla="*/ 49 h 53"/>
                    <a:gd name="T14" fmla="*/ 3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3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05" name="Freeform 163"/>
                <p:cNvSpPr>
                  <a:spLocks/>
                </p:cNvSpPr>
                <p:nvPr/>
              </p:nvSpPr>
              <p:spPr bwMode="auto">
                <a:xfrm>
                  <a:off x="1523" y="1550"/>
                  <a:ext cx="67" cy="65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49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0"/>
                        <a:pt x="49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06" name="Freeform 164"/>
                <p:cNvSpPr>
                  <a:spLocks/>
                </p:cNvSpPr>
                <p:nvPr/>
              </p:nvSpPr>
              <p:spPr bwMode="auto">
                <a:xfrm>
                  <a:off x="1571" y="1509"/>
                  <a:ext cx="66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07" name="Freeform 165"/>
                <p:cNvSpPr>
                  <a:spLocks/>
                </p:cNvSpPr>
                <p:nvPr/>
              </p:nvSpPr>
              <p:spPr bwMode="auto">
                <a:xfrm>
                  <a:off x="1618" y="1469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30 w 52"/>
                    <a:gd name="T11" fmla="*/ 50 h 53"/>
                    <a:gd name="T12" fmla="*/ 20 w 52"/>
                    <a:gd name="T13" fmla="*/ 49 h 53"/>
                    <a:gd name="T14" fmla="*/ 3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3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08" name="Freeform 166"/>
                <p:cNvSpPr>
                  <a:spLocks/>
                </p:cNvSpPr>
                <p:nvPr/>
              </p:nvSpPr>
              <p:spPr bwMode="auto">
                <a:xfrm>
                  <a:off x="1665" y="1430"/>
                  <a:ext cx="67" cy="65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49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0"/>
                        <a:pt x="49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09" name="Freeform 167"/>
                <p:cNvSpPr>
                  <a:spLocks/>
                </p:cNvSpPr>
                <p:nvPr/>
              </p:nvSpPr>
              <p:spPr bwMode="auto">
                <a:xfrm>
                  <a:off x="1713" y="1389"/>
                  <a:ext cx="66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10" name="Freeform 168"/>
                <p:cNvSpPr>
                  <a:spLocks/>
                </p:cNvSpPr>
                <p:nvPr/>
              </p:nvSpPr>
              <p:spPr bwMode="auto">
                <a:xfrm>
                  <a:off x="1760" y="1349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30 w 52"/>
                    <a:gd name="T11" fmla="*/ 50 h 53"/>
                    <a:gd name="T12" fmla="*/ 20 w 52"/>
                    <a:gd name="T13" fmla="*/ 49 h 53"/>
                    <a:gd name="T14" fmla="*/ 3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3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11" name="Freeform 169"/>
                <p:cNvSpPr>
                  <a:spLocks/>
                </p:cNvSpPr>
                <p:nvPr/>
              </p:nvSpPr>
              <p:spPr bwMode="auto">
                <a:xfrm>
                  <a:off x="1807" y="1310"/>
                  <a:ext cx="67" cy="65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49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0"/>
                        <a:pt x="49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12" name="Freeform 170"/>
                <p:cNvSpPr>
                  <a:spLocks/>
                </p:cNvSpPr>
                <p:nvPr/>
              </p:nvSpPr>
              <p:spPr bwMode="auto">
                <a:xfrm>
                  <a:off x="1855" y="1269"/>
                  <a:ext cx="65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13" name="Freeform 171"/>
                <p:cNvSpPr>
                  <a:spLocks/>
                </p:cNvSpPr>
                <p:nvPr/>
              </p:nvSpPr>
              <p:spPr bwMode="auto">
                <a:xfrm>
                  <a:off x="1901" y="1229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30 w 52"/>
                    <a:gd name="T11" fmla="*/ 50 h 53"/>
                    <a:gd name="T12" fmla="*/ 20 w 52"/>
                    <a:gd name="T13" fmla="*/ 49 h 53"/>
                    <a:gd name="T14" fmla="*/ 3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3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14" name="Freeform 172"/>
                <p:cNvSpPr>
                  <a:spLocks/>
                </p:cNvSpPr>
                <p:nvPr/>
              </p:nvSpPr>
              <p:spPr bwMode="auto">
                <a:xfrm>
                  <a:off x="1435" y="1704"/>
                  <a:ext cx="66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2 w 52"/>
                    <a:gd name="T3" fmla="*/ 2 h 52"/>
                    <a:gd name="T4" fmla="*/ 32 w 52"/>
                    <a:gd name="T5" fmla="*/ 3 h 52"/>
                    <a:gd name="T6" fmla="*/ 49 w 52"/>
                    <a:gd name="T7" fmla="*/ 23 h 52"/>
                    <a:gd name="T8" fmla="*/ 48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5" y="0"/>
                        <a:pt x="30" y="0"/>
                        <a:pt x="32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2" y="26"/>
                        <a:pt x="51" y="31"/>
                        <a:pt x="48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15" name="Freeform 173"/>
                <p:cNvSpPr>
                  <a:spLocks/>
                </p:cNvSpPr>
                <p:nvPr/>
              </p:nvSpPr>
              <p:spPr bwMode="auto">
                <a:xfrm>
                  <a:off x="1482" y="1663"/>
                  <a:ext cx="65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2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3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16" name="Freeform 174"/>
                <p:cNvSpPr>
                  <a:spLocks/>
                </p:cNvSpPr>
                <p:nvPr/>
              </p:nvSpPr>
              <p:spPr bwMode="auto">
                <a:xfrm>
                  <a:off x="1528" y="1624"/>
                  <a:ext cx="66" cy="66"/>
                </a:xfrm>
                <a:custGeom>
                  <a:avLst/>
                  <a:gdLst>
                    <a:gd name="T0" fmla="*/ 4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30 w 52"/>
                    <a:gd name="T11" fmla="*/ 49 h 52"/>
                    <a:gd name="T12" fmla="*/ 20 w 52"/>
                    <a:gd name="T13" fmla="*/ 49 h 52"/>
                    <a:gd name="T14" fmla="*/ 3 w 52"/>
                    <a:gd name="T15" fmla="*/ 29 h 52"/>
                    <a:gd name="T16" fmla="*/ 4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0"/>
                        <a:pt x="49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17" name="Freeform 175"/>
                <p:cNvSpPr>
                  <a:spLocks/>
                </p:cNvSpPr>
                <p:nvPr/>
              </p:nvSpPr>
              <p:spPr bwMode="auto">
                <a:xfrm>
                  <a:off x="1577" y="1584"/>
                  <a:ext cx="65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2 w 52"/>
                    <a:gd name="T3" fmla="*/ 2 h 52"/>
                    <a:gd name="T4" fmla="*/ 32 w 52"/>
                    <a:gd name="T5" fmla="*/ 3 h 52"/>
                    <a:gd name="T6" fmla="*/ 49 w 52"/>
                    <a:gd name="T7" fmla="*/ 23 h 52"/>
                    <a:gd name="T8" fmla="*/ 48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5" y="0"/>
                        <a:pt x="30" y="0"/>
                        <a:pt x="32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2" y="26"/>
                        <a:pt x="51" y="31"/>
                        <a:pt x="48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1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18" name="Freeform 176"/>
                <p:cNvSpPr>
                  <a:spLocks/>
                </p:cNvSpPr>
                <p:nvPr/>
              </p:nvSpPr>
              <p:spPr bwMode="auto">
                <a:xfrm>
                  <a:off x="1623" y="1543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2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3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19" name="Freeform 177"/>
                <p:cNvSpPr>
                  <a:spLocks/>
                </p:cNvSpPr>
                <p:nvPr/>
              </p:nvSpPr>
              <p:spPr bwMode="auto">
                <a:xfrm>
                  <a:off x="1670" y="1504"/>
                  <a:ext cx="66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30 w 52"/>
                    <a:gd name="T11" fmla="*/ 49 h 52"/>
                    <a:gd name="T12" fmla="*/ 20 w 52"/>
                    <a:gd name="T13" fmla="*/ 49 h 52"/>
                    <a:gd name="T14" fmla="*/ 3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0"/>
                        <a:pt x="49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20" name="Freeform 178"/>
                <p:cNvSpPr>
                  <a:spLocks/>
                </p:cNvSpPr>
                <p:nvPr/>
              </p:nvSpPr>
              <p:spPr bwMode="auto">
                <a:xfrm>
                  <a:off x="1717" y="1464"/>
                  <a:ext cx="67" cy="66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1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21" name="Freeform 179"/>
                <p:cNvSpPr>
                  <a:spLocks/>
                </p:cNvSpPr>
                <p:nvPr/>
              </p:nvSpPr>
              <p:spPr bwMode="auto">
                <a:xfrm>
                  <a:off x="1765" y="1423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2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3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22" name="Freeform 180"/>
                <p:cNvSpPr>
                  <a:spLocks/>
                </p:cNvSpPr>
                <p:nvPr/>
              </p:nvSpPr>
              <p:spPr bwMode="auto">
                <a:xfrm>
                  <a:off x="1812" y="1384"/>
                  <a:ext cx="65" cy="66"/>
                </a:xfrm>
                <a:custGeom>
                  <a:avLst/>
                  <a:gdLst>
                    <a:gd name="T0" fmla="*/ 4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30 w 52"/>
                    <a:gd name="T11" fmla="*/ 49 h 52"/>
                    <a:gd name="T12" fmla="*/ 20 w 52"/>
                    <a:gd name="T13" fmla="*/ 49 h 52"/>
                    <a:gd name="T14" fmla="*/ 3 w 52"/>
                    <a:gd name="T15" fmla="*/ 29 h 52"/>
                    <a:gd name="T16" fmla="*/ 4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0"/>
                        <a:pt x="49" y="33"/>
                      </a:cubicBezTo>
                      <a:cubicBezTo>
                        <a:pt x="30" y="49"/>
                        <a:pt x="30" y="49"/>
                        <a:pt x="30" y="49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23" name="Freeform 181"/>
                <p:cNvSpPr>
                  <a:spLocks/>
                </p:cNvSpPr>
                <p:nvPr/>
              </p:nvSpPr>
              <p:spPr bwMode="auto">
                <a:xfrm>
                  <a:off x="1858" y="1344"/>
                  <a:ext cx="67" cy="65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1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24" name="Freeform 182"/>
                <p:cNvSpPr>
                  <a:spLocks/>
                </p:cNvSpPr>
                <p:nvPr/>
              </p:nvSpPr>
              <p:spPr bwMode="auto">
                <a:xfrm>
                  <a:off x="1906" y="1303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2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3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25" name="Freeform 183"/>
                <p:cNvSpPr>
                  <a:spLocks/>
                </p:cNvSpPr>
                <p:nvPr/>
              </p:nvSpPr>
              <p:spPr bwMode="auto">
                <a:xfrm>
                  <a:off x="1498" y="1728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2 w 52"/>
                    <a:gd name="T3" fmla="*/ 3 h 53"/>
                    <a:gd name="T4" fmla="*/ 32 w 52"/>
                    <a:gd name="T5" fmla="*/ 4 h 53"/>
                    <a:gd name="T6" fmla="*/ 49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2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30" y="1"/>
                        <a:pt x="32" y="4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3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26" name="Freeform 184"/>
                <p:cNvSpPr>
                  <a:spLocks/>
                </p:cNvSpPr>
                <p:nvPr/>
              </p:nvSpPr>
              <p:spPr bwMode="auto">
                <a:xfrm>
                  <a:off x="1545" y="1689"/>
                  <a:ext cx="66" cy="66"/>
                </a:xfrm>
                <a:custGeom>
                  <a:avLst/>
                  <a:gdLst>
                    <a:gd name="T0" fmla="*/ 3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3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7" y="52"/>
                        <a:pt x="22" y="52"/>
                        <a:pt x="19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27" name="Freeform 185"/>
                <p:cNvSpPr>
                  <a:spLocks/>
                </p:cNvSpPr>
                <p:nvPr/>
              </p:nvSpPr>
              <p:spPr bwMode="auto">
                <a:xfrm>
                  <a:off x="1592" y="1648"/>
                  <a:ext cx="67" cy="66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3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1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2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28" name="Freeform 186"/>
                <p:cNvSpPr>
                  <a:spLocks/>
                </p:cNvSpPr>
                <p:nvPr/>
              </p:nvSpPr>
              <p:spPr bwMode="auto">
                <a:xfrm>
                  <a:off x="1640" y="1608"/>
                  <a:ext cx="65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2 w 52"/>
                    <a:gd name="T3" fmla="*/ 3 h 53"/>
                    <a:gd name="T4" fmla="*/ 32 w 52"/>
                    <a:gd name="T5" fmla="*/ 4 h 53"/>
                    <a:gd name="T6" fmla="*/ 49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2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30" y="1"/>
                        <a:pt x="32" y="4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3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29" name="Freeform 187"/>
                <p:cNvSpPr>
                  <a:spLocks/>
                </p:cNvSpPr>
                <p:nvPr/>
              </p:nvSpPr>
              <p:spPr bwMode="auto">
                <a:xfrm>
                  <a:off x="1686" y="1569"/>
                  <a:ext cx="66" cy="65"/>
                </a:xfrm>
                <a:custGeom>
                  <a:avLst/>
                  <a:gdLst>
                    <a:gd name="T0" fmla="*/ 3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3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30" name="Freeform 188"/>
                <p:cNvSpPr>
                  <a:spLocks/>
                </p:cNvSpPr>
                <p:nvPr/>
              </p:nvSpPr>
              <p:spPr bwMode="auto">
                <a:xfrm>
                  <a:off x="1733" y="1528"/>
                  <a:ext cx="67" cy="66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3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1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2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31" name="Freeform 189"/>
                <p:cNvSpPr>
                  <a:spLocks/>
                </p:cNvSpPr>
                <p:nvPr/>
              </p:nvSpPr>
              <p:spPr bwMode="auto">
                <a:xfrm>
                  <a:off x="1781" y="1488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2 w 52"/>
                    <a:gd name="T3" fmla="*/ 3 h 53"/>
                    <a:gd name="T4" fmla="*/ 32 w 52"/>
                    <a:gd name="T5" fmla="*/ 4 h 53"/>
                    <a:gd name="T6" fmla="*/ 49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2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30" y="1"/>
                        <a:pt x="32" y="4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3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32" name="Freeform 190"/>
                <p:cNvSpPr>
                  <a:spLocks/>
                </p:cNvSpPr>
                <p:nvPr/>
              </p:nvSpPr>
              <p:spPr bwMode="auto">
                <a:xfrm>
                  <a:off x="1828" y="1449"/>
                  <a:ext cx="66" cy="65"/>
                </a:xfrm>
                <a:custGeom>
                  <a:avLst/>
                  <a:gdLst>
                    <a:gd name="T0" fmla="*/ 3 w 52"/>
                    <a:gd name="T1" fmla="*/ 19 h 52"/>
                    <a:gd name="T2" fmla="*/ 23 w 52"/>
                    <a:gd name="T3" fmla="*/ 2 h 52"/>
                    <a:gd name="T4" fmla="*/ 33 w 52"/>
                    <a:gd name="T5" fmla="*/ 3 h 52"/>
                    <a:gd name="T6" fmla="*/ 50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3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0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0" y="21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33" name="Freeform 191"/>
                <p:cNvSpPr>
                  <a:spLocks/>
                </p:cNvSpPr>
                <p:nvPr/>
              </p:nvSpPr>
              <p:spPr bwMode="auto">
                <a:xfrm>
                  <a:off x="1875" y="1408"/>
                  <a:ext cx="67" cy="66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3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1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2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34" name="Freeform 192"/>
                <p:cNvSpPr>
                  <a:spLocks/>
                </p:cNvSpPr>
                <p:nvPr/>
              </p:nvSpPr>
              <p:spPr bwMode="auto">
                <a:xfrm>
                  <a:off x="1923" y="1368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2 w 52"/>
                    <a:gd name="T3" fmla="*/ 3 h 53"/>
                    <a:gd name="T4" fmla="*/ 32 w 52"/>
                    <a:gd name="T5" fmla="*/ 4 h 53"/>
                    <a:gd name="T6" fmla="*/ 49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2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30" y="1"/>
                        <a:pt x="32" y="4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3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35" name="Freeform 193"/>
                <p:cNvSpPr>
                  <a:spLocks/>
                </p:cNvSpPr>
                <p:nvPr/>
              </p:nvSpPr>
              <p:spPr bwMode="auto">
                <a:xfrm>
                  <a:off x="1970" y="1311"/>
                  <a:ext cx="86" cy="83"/>
                </a:xfrm>
                <a:custGeom>
                  <a:avLst/>
                  <a:gdLst>
                    <a:gd name="T0" fmla="*/ 3 w 68"/>
                    <a:gd name="T1" fmla="*/ 33 h 66"/>
                    <a:gd name="T2" fmla="*/ 39 w 68"/>
                    <a:gd name="T3" fmla="*/ 3 h 66"/>
                    <a:gd name="T4" fmla="*/ 49 w 68"/>
                    <a:gd name="T5" fmla="*/ 4 h 66"/>
                    <a:gd name="T6" fmla="*/ 66 w 68"/>
                    <a:gd name="T7" fmla="*/ 23 h 66"/>
                    <a:gd name="T8" fmla="*/ 65 w 68"/>
                    <a:gd name="T9" fmla="*/ 34 h 66"/>
                    <a:gd name="T10" fmla="*/ 30 w 68"/>
                    <a:gd name="T11" fmla="*/ 63 h 66"/>
                    <a:gd name="T12" fmla="*/ 19 w 68"/>
                    <a:gd name="T13" fmla="*/ 63 h 66"/>
                    <a:gd name="T14" fmla="*/ 3 w 68"/>
                    <a:gd name="T15" fmla="*/ 43 h 66"/>
                    <a:gd name="T16" fmla="*/ 3 w 68"/>
                    <a:gd name="T17" fmla="*/ 33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8" h="66">
                      <a:moveTo>
                        <a:pt x="3" y="33"/>
                      </a:moveTo>
                      <a:cubicBezTo>
                        <a:pt x="39" y="3"/>
                        <a:pt x="39" y="3"/>
                        <a:pt x="39" y="3"/>
                      </a:cubicBezTo>
                      <a:cubicBezTo>
                        <a:pt x="42" y="0"/>
                        <a:pt x="46" y="1"/>
                        <a:pt x="49" y="4"/>
                      </a:cubicBezTo>
                      <a:cubicBezTo>
                        <a:pt x="66" y="23"/>
                        <a:pt x="66" y="23"/>
                        <a:pt x="66" y="23"/>
                      </a:cubicBezTo>
                      <a:cubicBezTo>
                        <a:pt x="68" y="27"/>
                        <a:pt x="68" y="31"/>
                        <a:pt x="65" y="34"/>
                      </a:cubicBezTo>
                      <a:cubicBezTo>
                        <a:pt x="30" y="63"/>
                        <a:pt x="30" y="63"/>
                        <a:pt x="30" y="63"/>
                      </a:cubicBezTo>
                      <a:cubicBezTo>
                        <a:pt x="27" y="66"/>
                        <a:pt x="22" y="66"/>
                        <a:pt x="19" y="63"/>
                      </a:cubicBezTo>
                      <a:cubicBezTo>
                        <a:pt x="3" y="43"/>
                        <a:pt x="3" y="43"/>
                        <a:pt x="3" y="43"/>
                      </a:cubicBezTo>
                      <a:cubicBezTo>
                        <a:pt x="0" y="40"/>
                        <a:pt x="0" y="35"/>
                        <a:pt x="3" y="33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36" name="Freeform 194"/>
                <p:cNvSpPr>
                  <a:spLocks/>
                </p:cNvSpPr>
                <p:nvPr/>
              </p:nvSpPr>
              <p:spPr bwMode="auto">
                <a:xfrm>
                  <a:off x="1488" y="1815"/>
                  <a:ext cx="67" cy="66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1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37" name="Freeform 195"/>
                <p:cNvSpPr>
                  <a:spLocks/>
                </p:cNvSpPr>
                <p:nvPr/>
              </p:nvSpPr>
              <p:spPr bwMode="auto">
                <a:xfrm>
                  <a:off x="1536" y="1775"/>
                  <a:ext cx="66" cy="65"/>
                </a:xfrm>
                <a:custGeom>
                  <a:avLst/>
                  <a:gdLst>
                    <a:gd name="T0" fmla="*/ 3 w 52"/>
                    <a:gd name="T1" fmla="*/ 19 h 52"/>
                    <a:gd name="T2" fmla="*/ 22 w 52"/>
                    <a:gd name="T3" fmla="*/ 3 h 52"/>
                    <a:gd name="T4" fmla="*/ 32 w 52"/>
                    <a:gd name="T5" fmla="*/ 3 h 52"/>
                    <a:gd name="T6" fmla="*/ 49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30" y="0"/>
                        <a:pt x="32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38" name="Freeform 196"/>
                <p:cNvSpPr>
                  <a:spLocks/>
                </p:cNvSpPr>
                <p:nvPr/>
              </p:nvSpPr>
              <p:spPr bwMode="auto">
                <a:xfrm>
                  <a:off x="1583" y="1734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30 w 52"/>
                    <a:gd name="T11" fmla="*/ 50 h 53"/>
                    <a:gd name="T12" fmla="*/ 20 w 52"/>
                    <a:gd name="T13" fmla="*/ 49 h 53"/>
                    <a:gd name="T14" fmla="*/ 3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3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39" name="Freeform 197"/>
                <p:cNvSpPr>
                  <a:spLocks/>
                </p:cNvSpPr>
                <p:nvPr/>
              </p:nvSpPr>
              <p:spPr bwMode="auto">
                <a:xfrm>
                  <a:off x="1630" y="1695"/>
                  <a:ext cx="67" cy="66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1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40" name="Freeform 198"/>
                <p:cNvSpPr>
                  <a:spLocks/>
                </p:cNvSpPr>
                <p:nvPr/>
              </p:nvSpPr>
              <p:spPr bwMode="auto">
                <a:xfrm>
                  <a:off x="1678" y="1655"/>
                  <a:ext cx="65" cy="65"/>
                </a:xfrm>
                <a:custGeom>
                  <a:avLst/>
                  <a:gdLst>
                    <a:gd name="T0" fmla="*/ 3 w 52"/>
                    <a:gd name="T1" fmla="*/ 19 h 52"/>
                    <a:gd name="T2" fmla="*/ 22 w 52"/>
                    <a:gd name="T3" fmla="*/ 3 h 52"/>
                    <a:gd name="T4" fmla="*/ 32 w 52"/>
                    <a:gd name="T5" fmla="*/ 3 h 52"/>
                    <a:gd name="T6" fmla="*/ 49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30" y="0"/>
                        <a:pt x="32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41" name="Freeform 199"/>
                <p:cNvSpPr>
                  <a:spLocks/>
                </p:cNvSpPr>
                <p:nvPr/>
              </p:nvSpPr>
              <p:spPr bwMode="auto">
                <a:xfrm>
                  <a:off x="1724" y="1614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20 w 52"/>
                    <a:gd name="T13" fmla="*/ 49 h 53"/>
                    <a:gd name="T14" fmla="*/ 3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7" y="53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42" name="Freeform 200"/>
                <p:cNvSpPr>
                  <a:spLocks/>
                </p:cNvSpPr>
                <p:nvPr/>
              </p:nvSpPr>
              <p:spPr bwMode="auto">
                <a:xfrm>
                  <a:off x="1771" y="1575"/>
                  <a:ext cx="67" cy="66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1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43" name="Freeform 201"/>
                <p:cNvSpPr>
                  <a:spLocks/>
                </p:cNvSpPr>
                <p:nvPr/>
              </p:nvSpPr>
              <p:spPr bwMode="auto">
                <a:xfrm>
                  <a:off x="1819" y="1535"/>
                  <a:ext cx="66" cy="65"/>
                </a:xfrm>
                <a:custGeom>
                  <a:avLst/>
                  <a:gdLst>
                    <a:gd name="T0" fmla="*/ 3 w 52"/>
                    <a:gd name="T1" fmla="*/ 19 h 52"/>
                    <a:gd name="T2" fmla="*/ 22 w 52"/>
                    <a:gd name="T3" fmla="*/ 3 h 52"/>
                    <a:gd name="T4" fmla="*/ 32 w 52"/>
                    <a:gd name="T5" fmla="*/ 3 h 52"/>
                    <a:gd name="T6" fmla="*/ 49 w 52"/>
                    <a:gd name="T7" fmla="*/ 23 h 52"/>
                    <a:gd name="T8" fmla="*/ 49 w 52"/>
                    <a:gd name="T9" fmla="*/ 33 h 52"/>
                    <a:gd name="T10" fmla="*/ 29 w 52"/>
                    <a:gd name="T11" fmla="*/ 50 h 52"/>
                    <a:gd name="T12" fmla="*/ 19 w 52"/>
                    <a:gd name="T13" fmla="*/ 49 h 52"/>
                    <a:gd name="T14" fmla="*/ 2 w 52"/>
                    <a:gd name="T15" fmla="*/ 29 h 52"/>
                    <a:gd name="T16" fmla="*/ 3 w 52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2">
                      <a:moveTo>
                        <a:pt x="3" y="19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5" y="0"/>
                        <a:pt x="30" y="0"/>
                        <a:pt x="32" y="3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52" y="26"/>
                        <a:pt x="52" y="31"/>
                        <a:pt x="49" y="33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6" y="52"/>
                        <a:pt x="22" y="52"/>
                        <a:pt x="19" y="49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44" name="Freeform 202"/>
                <p:cNvSpPr>
                  <a:spLocks/>
                </p:cNvSpPr>
                <p:nvPr/>
              </p:nvSpPr>
              <p:spPr bwMode="auto">
                <a:xfrm>
                  <a:off x="1866" y="1494"/>
                  <a:ext cx="66" cy="67"/>
                </a:xfrm>
                <a:custGeom>
                  <a:avLst/>
                  <a:gdLst>
                    <a:gd name="T0" fmla="*/ 3 w 52"/>
                    <a:gd name="T1" fmla="*/ 19 h 53"/>
                    <a:gd name="T2" fmla="*/ 23 w 52"/>
                    <a:gd name="T3" fmla="*/ 3 h 53"/>
                    <a:gd name="T4" fmla="*/ 33 w 52"/>
                    <a:gd name="T5" fmla="*/ 4 h 53"/>
                    <a:gd name="T6" fmla="*/ 50 w 52"/>
                    <a:gd name="T7" fmla="*/ 24 h 53"/>
                    <a:gd name="T8" fmla="*/ 49 w 52"/>
                    <a:gd name="T9" fmla="*/ 34 h 53"/>
                    <a:gd name="T10" fmla="*/ 29 w 52"/>
                    <a:gd name="T11" fmla="*/ 50 h 53"/>
                    <a:gd name="T12" fmla="*/ 19 w 52"/>
                    <a:gd name="T13" fmla="*/ 49 h 53"/>
                    <a:gd name="T14" fmla="*/ 3 w 52"/>
                    <a:gd name="T15" fmla="*/ 29 h 53"/>
                    <a:gd name="T16" fmla="*/ 3 w 52"/>
                    <a:gd name="T17" fmla="*/ 19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53">
                      <a:moveTo>
                        <a:pt x="3" y="19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6" y="0"/>
                        <a:pt x="30" y="1"/>
                        <a:pt x="33" y="4"/>
                      </a:cubicBezTo>
                      <a:cubicBezTo>
                        <a:pt x="50" y="24"/>
                        <a:pt x="50" y="24"/>
                        <a:pt x="50" y="24"/>
                      </a:cubicBezTo>
                      <a:cubicBezTo>
                        <a:pt x="52" y="27"/>
                        <a:pt x="52" y="31"/>
                        <a:pt x="49" y="34"/>
                      </a:cubicBezTo>
                      <a:cubicBezTo>
                        <a:pt x="29" y="50"/>
                        <a:pt x="29" y="50"/>
                        <a:pt x="29" y="50"/>
                      </a:cubicBezTo>
                      <a:cubicBezTo>
                        <a:pt x="27" y="53"/>
                        <a:pt x="22" y="52"/>
                        <a:pt x="19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0" y="22"/>
                        <a:pt x="3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45" name="Freeform 203"/>
                <p:cNvSpPr>
                  <a:spLocks/>
                </p:cNvSpPr>
                <p:nvPr/>
              </p:nvSpPr>
              <p:spPr bwMode="auto">
                <a:xfrm>
                  <a:off x="1913" y="1455"/>
                  <a:ext cx="67" cy="66"/>
                </a:xfrm>
                <a:custGeom>
                  <a:avLst/>
                  <a:gdLst>
                    <a:gd name="T0" fmla="*/ 4 w 53"/>
                    <a:gd name="T1" fmla="*/ 19 h 52"/>
                    <a:gd name="T2" fmla="*/ 23 w 53"/>
                    <a:gd name="T3" fmla="*/ 2 h 52"/>
                    <a:gd name="T4" fmla="*/ 33 w 53"/>
                    <a:gd name="T5" fmla="*/ 3 h 52"/>
                    <a:gd name="T6" fmla="*/ 50 w 53"/>
                    <a:gd name="T7" fmla="*/ 23 h 52"/>
                    <a:gd name="T8" fmla="*/ 49 w 53"/>
                    <a:gd name="T9" fmla="*/ 33 h 52"/>
                    <a:gd name="T10" fmla="*/ 30 w 53"/>
                    <a:gd name="T11" fmla="*/ 50 h 52"/>
                    <a:gd name="T12" fmla="*/ 20 w 53"/>
                    <a:gd name="T13" fmla="*/ 49 h 52"/>
                    <a:gd name="T14" fmla="*/ 3 w 53"/>
                    <a:gd name="T15" fmla="*/ 29 h 52"/>
                    <a:gd name="T16" fmla="*/ 4 w 53"/>
                    <a:gd name="T17" fmla="*/ 19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2">
                      <a:moveTo>
                        <a:pt x="4" y="19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6" y="0"/>
                        <a:pt x="31" y="0"/>
                        <a:pt x="33" y="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3" y="26"/>
                        <a:pt x="52" y="30"/>
                        <a:pt x="49" y="33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27" y="52"/>
                        <a:pt x="22" y="52"/>
                        <a:pt x="20" y="49"/>
                      </a:cubicBezTo>
                      <a:cubicBezTo>
                        <a:pt x="3" y="29"/>
                        <a:pt x="3" y="29"/>
                        <a:pt x="3" y="29"/>
                      </a:cubicBezTo>
                      <a:cubicBezTo>
                        <a:pt x="0" y="26"/>
                        <a:pt x="1" y="21"/>
                        <a:pt x="4" y="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46" name="Freeform 204"/>
                <p:cNvSpPr>
                  <a:spLocks/>
                </p:cNvSpPr>
                <p:nvPr/>
              </p:nvSpPr>
              <p:spPr bwMode="auto">
                <a:xfrm>
                  <a:off x="1961" y="1398"/>
                  <a:ext cx="86" cy="82"/>
                </a:xfrm>
                <a:custGeom>
                  <a:avLst/>
                  <a:gdLst>
                    <a:gd name="T0" fmla="*/ 3 w 68"/>
                    <a:gd name="T1" fmla="*/ 32 h 65"/>
                    <a:gd name="T2" fmla="*/ 38 w 68"/>
                    <a:gd name="T3" fmla="*/ 2 h 65"/>
                    <a:gd name="T4" fmla="*/ 48 w 68"/>
                    <a:gd name="T5" fmla="*/ 3 h 65"/>
                    <a:gd name="T6" fmla="*/ 65 w 68"/>
                    <a:gd name="T7" fmla="*/ 23 h 65"/>
                    <a:gd name="T8" fmla="*/ 64 w 68"/>
                    <a:gd name="T9" fmla="*/ 33 h 65"/>
                    <a:gd name="T10" fmla="*/ 29 w 68"/>
                    <a:gd name="T11" fmla="*/ 63 h 65"/>
                    <a:gd name="T12" fmla="*/ 19 w 68"/>
                    <a:gd name="T13" fmla="*/ 62 h 65"/>
                    <a:gd name="T14" fmla="*/ 2 w 68"/>
                    <a:gd name="T15" fmla="*/ 42 h 65"/>
                    <a:gd name="T16" fmla="*/ 3 w 68"/>
                    <a:gd name="T17" fmla="*/ 32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8" h="65">
                      <a:moveTo>
                        <a:pt x="3" y="32"/>
                      </a:moveTo>
                      <a:cubicBezTo>
                        <a:pt x="38" y="2"/>
                        <a:pt x="38" y="2"/>
                        <a:pt x="38" y="2"/>
                      </a:cubicBezTo>
                      <a:cubicBezTo>
                        <a:pt x="41" y="0"/>
                        <a:pt x="46" y="0"/>
                        <a:pt x="48" y="3"/>
                      </a:cubicBezTo>
                      <a:cubicBezTo>
                        <a:pt x="65" y="23"/>
                        <a:pt x="65" y="23"/>
                        <a:pt x="65" y="23"/>
                      </a:cubicBezTo>
                      <a:cubicBezTo>
                        <a:pt x="68" y="26"/>
                        <a:pt x="67" y="30"/>
                        <a:pt x="64" y="33"/>
                      </a:cubicBezTo>
                      <a:cubicBezTo>
                        <a:pt x="29" y="63"/>
                        <a:pt x="29" y="63"/>
                        <a:pt x="29" y="63"/>
                      </a:cubicBezTo>
                      <a:cubicBezTo>
                        <a:pt x="26" y="65"/>
                        <a:pt x="22" y="65"/>
                        <a:pt x="19" y="62"/>
                      </a:cubicBezTo>
                      <a:cubicBezTo>
                        <a:pt x="2" y="42"/>
                        <a:pt x="2" y="42"/>
                        <a:pt x="2" y="42"/>
                      </a:cubicBezTo>
                      <a:cubicBezTo>
                        <a:pt x="0" y="39"/>
                        <a:pt x="0" y="35"/>
                        <a:pt x="3" y="32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</p:grpSp>
          <p:grpSp>
            <p:nvGrpSpPr>
              <p:cNvPr id="12" name="Group 406"/>
              <p:cNvGrpSpPr>
                <a:grpSpLocks/>
              </p:cNvGrpSpPr>
              <p:nvPr/>
            </p:nvGrpSpPr>
            <p:grpSpPr bwMode="auto">
              <a:xfrm>
                <a:off x="42" y="81"/>
                <a:ext cx="3758" cy="3606"/>
                <a:chOff x="42" y="81"/>
                <a:chExt cx="3758" cy="3606"/>
              </a:xfrm>
            </p:grpSpPr>
            <p:sp>
              <p:nvSpPr>
                <p:cNvPr id="47" name="Freeform 206"/>
                <p:cNvSpPr>
                  <a:spLocks/>
                </p:cNvSpPr>
                <p:nvPr/>
              </p:nvSpPr>
              <p:spPr bwMode="auto">
                <a:xfrm>
                  <a:off x="2030" y="1356"/>
                  <a:ext cx="65" cy="66"/>
                </a:xfrm>
                <a:custGeom>
                  <a:avLst/>
                  <a:gdLst>
                    <a:gd name="T0" fmla="*/ 3 w 51"/>
                    <a:gd name="T1" fmla="*/ 18 h 52"/>
                    <a:gd name="T2" fmla="*/ 22 w 51"/>
                    <a:gd name="T3" fmla="*/ 3 h 52"/>
                    <a:gd name="T4" fmla="*/ 31 w 51"/>
                    <a:gd name="T5" fmla="*/ 3 h 52"/>
                    <a:gd name="T6" fmla="*/ 48 w 51"/>
                    <a:gd name="T7" fmla="*/ 24 h 52"/>
                    <a:gd name="T8" fmla="*/ 48 w 51"/>
                    <a:gd name="T9" fmla="*/ 33 h 52"/>
                    <a:gd name="T10" fmla="*/ 29 w 51"/>
                    <a:gd name="T11" fmla="*/ 49 h 52"/>
                    <a:gd name="T12" fmla="*/ 20 w 51"/>
                    <a:gd name="T13" fmla="*/ 48 h 52"/>
                    <a:gd name="T14" fmla="*/ 2 w 51"/>
                    <a:gd name="T15" fmla="*/ 28 h 52"/>
                    <a:gd name="T16" fmla="*/ 3 w 51"/>
                    <a:gd name="T17" fmla="*/ 18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1" h="52">
                      <a:moveTo>
                        <a:pt x="3" y="18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4" y="0"/>
                        <a:pt x="29" y="1"/>
                        <a:pt x="31" y="3"/>
                      </a:cubicBezTo>
                      <a:cubicBezTo>
                        <a:pt x="48" y="24"/>
                        <a:pt x="48" y="24"/>
                        <a:pt x="48" y="24"/>
                      </a:cubicBezTo>
                      <a:cubicBezTo>
                        <a:pt x="51" y="27"/>
                        <a:pt x="51" y="31"/>
                        <a:pt x="48" y="33"/>
                      </a:cubicBezTo>
                      <a:cubicBezTo>
                        <a:pt x="29" y="49"/>
                        <a:pt x="29" y="49"/>
                        <a:pt x="29" y="49"/>
                      </a:cubicBezTo>
                      <a:cubicBezTo>
                        <a:pt x="26" y="52"/>
                        <a:pt x="22" y="51"/>
                        <a:pt x="20" y="48"/>
                      </a:cubicBezTo>
                      <a:cubicBezTo>
                        <a:pt x="2" y="28"/>
                        <a:pt x="2" y="28"/>
                        <a:pt x="2" y="28"/>
                      </a:cubicBezTo>
                      <a:cubicBezTo>
                        <a:pt x="0" y="25"/>
                        <a:pt x="0" y="21"/>
                        <a:pt x="3" y="1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8" name="Freeform 207"/>
                <p:cNvSpPr>
                  <a:spLocks/>
                </p:cNvSpPr>
                <p:nvPr/>
              </p:nvSpPr>
              <p:spPr bwMode="auto">
                <a:xfrm>
                  <a:off x="1722" y="1552"/>
                  <a:ext cx="365" cy="347"/>
                </a:xfrm>
                <a:custGeom>
                  <a:avLst/>
                  <a:gdLst>
                    <a:gd name="T0" fmla="*/ 3 w 289"/>
                    <a:gd name="T1" fmla="*/ 168 h 274"/>
                    <a:gd name="T2" fmla="*/ 197 w 289"/>
                    <a:gd name="T3" fmla="*/ 3 h 274"/>
                    <a:gd name="T4" fmla="*/ 207 w 289"/>
                    <a:gd name="T5" fmla="*/ 4 h 274"/>
                    <a:gd name="T6" fmla="*/ 286 w 289"/>
                    <a:gd name="T7" fmla="*/ 97 h 274"/>
                    <a:gd name="T8" fmla="*/ 286 w 289"/>
                    <a:gd name="T9" fmla="*/ 107 h 274"/>
                    <a:gd name="T10" fmla="*/ 92 w 289"/>
                    <a:gd name="T11" fmla="*/ 272 h 274"/>
                    <a:gd name="T12" fmla="*/ 82 w 289"/>
                    <a:gd name="T13" fmla="*/ 271 h 274"/>
                    <a:gd name="T14" fmla="*/ 3 w 289"/>
                    <a:gd name="T15" fmla="*/ 177 h 274"/>
                    <a:gd name="T16" fmla="*/ 3 w 289"/>
                    <a:gd name="T17" fmla="*/ 168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9" h="274">
                      <a:moveTo>
                        <a:pt x="3" y="168"/>
                      </a:moveTo>
                      <a:cubicBezTo>
                        <a:pt x="197" y="3"/>
                        <a:pt x="197" y="3"/>
                        <a:pt x="197" y="3"/>
                      </a:cubicBezTo>
                      <a:cubicBezTo>
                        <a:pt x="200" y="0"/>
                        <a:pt x="205" y="1"/>
                        <a:pt x="207" y="4"/>
                      </a:cubicBezTo>
                      <a:cubicBezTo>
                        <a:pt x="286" y="97"/>
                        <a:pt x="286" y="97"/>
                        <a:pt x="286" y="97"/>
                      </a:cubicBezTo>
                      <a:cubicBezTo>
                        <a:pt x="289" y="100"/>
                        <a:pt x="289" y="104"/>
                        <a:pt x="286" y="107"/>
                      </a:cubicBezTo>
                      <a:cubicBezTo>
                        <a:pt x="92" y="272"/>
                        <a:pt x="92" y="272"/>
                        <a:pt x="92" y="272"/>
                      </a:cubicBezTo>
                      <a:cubicBezTo>
                        <a:pt x="89" y="274"/>
                        <a:pt x="84" y="274"/>
                        <a:pt x="82" y="271"/>
                      </a:cubicBezTo>
                      <a:cubicBezTo>
                        <a:pt x="3" y="177"/>
                        <a:pt x="3" y="177"/>
                        <a:pt x="3" y="177"/>
                      </a:cubicBezTo>
                      <a:cubicBezTo>
                        <a:pt x="0" y="175"/>
                        <a:pt x="0" y="170"/>
                        <a:pt x="3" y="16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9" name="Freeform 208"/>
                <p:cNvSpPr>
                  <a:spLocks/>
                </p:cNvSpPr>
                <p:nvPr/>
              </p:nvSpPr>
              <p:spPr bwMode="auto">
                <a:xfrm>
                  <a:off x="1839" y="1805"/>
                  <a:ext cx="147" cy="132"/>
                </a:xfrm>
                <a:custGeom>
                  <a:avLst/>
                  <a:gdLst>
                    <a:gd name="T0" fmla="*/ 0 w 116"/>
                    <a:gd name="T1" fmla="*/ 82 h 104"/>
                    <a:gd name="T2" fmla="*/ 97 w 116"/>
                    <a:gd name="T3" fmla="*/ 0 h 104"/>
                    <a:gd name="T4" fmla="*/ 99 w 116"/>
                    <a:gd name="T5" fmla="*/ 0 h 104"/>
                    <a:gd name="T6" fmla="*/ 115 w 116"/>
                    <a:gd name="T7" fmla="*/ 20 h 104"/>
                    <a:gd name="T8" fmla="*/ 115 w 116"/>
                    <a:gd name="T9" fmla="*/ 22 h 104"/>
                    <a:gd name="T10" fmla="*/ 19 w 116"/>
                    <a:gd name="T11" fmla="*/ 104 h 104"/>
                    <a:gd name="T12" fmla="*/ 17 w 116"/>
                    <a:gd name="T13" fmla="*/ 104 h 104"/>
                    <a:gd name="T14" fmla="*/ 0 w 116"/>
                    <a:gd name="T15" fmla="*/ 84 h 104"/>
                    <a:gd name="T16" fmla="*/ 0 w 116"/>
                    <a:gd name="T17" fmla="*/ 82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6" h="104">
                      <a:moveTo>
                        <a:pt x="0" y="82"/>
                      </a:moveTo>
                      <a:cubicBezTo>
                        <a:pt x="97" y="0"/>
                        <a:pt x="97" y="0"/>
                        <a:pt x="97" y="0"/>
                      </a:cubicBezTo>
                      <a:cubicBezTo>
                        <a:pt x="97" y="0"/>
                        <a:pt x="98" y="0"/>
                        <a:pt x="99" y="0"/>
                      </a:cubicBezTo>
                      <a:cubicBezTo>
                        <a:pt x="115" y="20"/>
                        <a:pt x="115" y="20"/>
                        <a:pt x="115" y="20"/>
                      </a:cubicBezTo>
                      <a:cubicBezTo>
                        <a:pt x="116" y="20"/>
                        <a:pt x="116" y="21"/>
                        <a:pt x="115" y="22"/>
                      </a:cubicBezTo>
                      <a:cubicBezTo>
                        <a:pt x="19" y="104"/>
                        <a:pt x="19" y="104"/>
                        <a:pt x="19" y="104"/>
                      </a:cubicBezTo>
                      <a:cubicBezTo>
                        <a:pt x="18" y="104"/>
                        <a:pt x="17" y="104"/>
                        <a:pt x="17" y="104"/>
                      </a:cubicBezTo>
                      <a:cubicBezTo>
                        <a:pt x="0" y="84"/>
                        <a:pt x="0" y="84"/>
                        <a:pt x="0" y="84"/>
                      </a:cubicBezTo>
                      <a:cubicBezTo>
                        <a:pt x="0" y="84"/>
                        <a:pt x="0" y="83"/>
                        <a:pt x="0" y="82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0" name="Freeform 209"/>
                <p:cNvSpPr>
                  <a:spLocks/>
                </p:cNvSpPr>
                <p:nvPr/>
              </p:nvSpPr>
              <p:spPr bwMode="auto">
                <a:xfrm>
                  <a:off x="1973" y="1691"/>
                  <a:ext cx="147" cy="132"/>
                </a:xfrm>
                <a:custGeom>
                  <a:avLst/>
                  <a:gdLst>
                    <a:gd name="T0" fmla="*/ 0 w 116"/>
                    <a:gd name="T1" fmla="*/ 82 h 104"/>
                    <a:gd name="T2" fmla="*/ 97 w 116"/>
                    <a:gd name="T3" fmla="*/ 0 h 104"/>
                    <a:gd name="T4" fmla="*/ 99 w 116"/>
                    <a:gd name="T5" fmla="*/ 1 h 104"/>
                    <a:gd name="T6" fmla="*/ 115 w 116"/>
                    <a:gd name="T7" fmla="*/ 20 h 104"/>
                    <a:gd name="T8" fmla="*/ 115 w 116"/>
                    <a:gd name="T9" fmla="*/ 22 h 104"/>
                    <a:gd name="T10" fmla="*/ 19 w 116"/>
                    <a:gd name="T11" fmla="*/ 104 h 104"/>
                    <a:gd name="T12" fmla="*/ 17 w 116"/>
                    <a:gd name="T13" fmla="*/ 104 h 104"/>
                    <a:gd name="T14" fmla="*/ 0 w 116"/>
                    <a:gd name="T15" fmla="*/ 84 h 104"/>
                    <a:gd name="T16" fmla="*/ 0 w 116"/>
                    <a:gd name="T17" fmla="*/ 82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6" h="104">
                      <a:moveTo>
                        <a:pt x="0" y="82"/>
                      </a:moveTo>
                      <a:cubicBezTo>
                        <a:pt x="97" y="0"/>
                        <a:pt x="97" y="0"/>
                        <a:pt x="97" y="0"/>
                      </a:cubicBezTo>
                      <a:cubicBezTo>
                        <a:pt x="97" y="0"/>
                        <a:pt x="98" y="0"/>
                        <a:pt x="99" y="1"/>
                      </a:cubicBezTo>
                      <a:cubicBezTo>
                        <a:pt x="115" y="20"/>
                        <a:pt x="115" y="20"/>
                        <a:pt x="115" y="20"/>
                      </a:cubicBezTo>
                      <a:cubicBezTo>
                        <a:pt x="116" y="21"/>
                        <a:pt x="116" y="21"/>
                        <a:pt x="115" y="22"/>
                      </a:cubicBezTo>
                      <a:cubicBezTo>
                        <a:pt x="19" y="104"/>
                        <a:pt x="19" y="104"/>
                        <a:pt x="19" y="104"/>
                      </a:cubicBezTo>
                      <a:cubicBezTo>
                        <a:pt x="18" y="104"/>
                        <a:pt x="17" y="104"/>
                        <a:pt x="17" y="104"/>
                      </a:cubicBezTo>
                      <a:cubicBezTo>
                        <a:pt x="0" y="84"/>
                        <a:pt x="0" y="84"/>
                        <a:pt x="0" y="84"/>
                      </a:cubicBezTo>
                      <a:cubicBezTo>
                        <a:pt x="0" y="84"/>
                        <a:pt x="0" y="83"/>
                        <a:pt x="0" y="82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1" name="Freeform 210"/>
                <p:cNvSpPr>
                  <a:spLocks/>
                </p:cNvSpPr>
                <p:nvPr/>
              </p:nvSpPr>
              <p:spPr bwMode="auto">
                <a:xfrm>
                  <a:off x="1094" y="911"/>
                  <a:ext cx="878" cy="751"/>
                </a:xfrm>
                <a:custGeom>
                  <a:avLst/>
                  <a:gdLst>
                    <a:gd name="T0" fmla="*/ 656 w 695"/>
                    <a:gd name="T1" fmla="*/ 10 h 594"/>
                    <a:gd name="T2" fmla="*/ 13 w 695"/>
                    <a:gd name="T3" fmla="*/ 556 h 594"/>
                    <a:gd name="T4" fmla="*/ 10 w 695"/>
                    <a:gd name="T5" fmla="*/ 594 h 594"/>
                    <a:gd name="T6" fmla="*/ 695 w 695"/>
                    <a:gd name="T7" fmla="*/ 13 h 594"/>
                    <a:gd name="T8" fmla="*/ 656 w 695"/>
                    <a:gd name="T9" fmla="*/ 10 h 5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5" h="594">
                      <a:moveTo>
                        <a:pt x="656" y="10"/>
                      </a:moveTo>
                      <a:cubicBezTo>
                        <a:pt x="13" y="556"/>
                        <a:pt x="13" y="556"/>
                        <a:pt x="13" y="556"/>
                      </a:cubicBezTo>
                      <a:cubicBezTo>
                        <a:pt x="2" y="565"/>
                        <a:pt x="0" y="583"/>
                        <a:pt x="10" y="594"/>
                      </a:cubicBezTo>
                      <a:cubicBezTo>
                        <a:pt x="695" y="13"/>
                        <a:pt x="695" y="13"/>
                        <a:pt x="695" y="13"/>
                      </a:cubicBezTo>
                      <a:cubicBezTo>
                        <a:pt x="685" y="2"/>
                        <a:pt x="668" y="0"/>
                        <a:pt x="656" y="10"/>
                      </a:cubicBezTo>
                      <a:close/>
                    </a:path>
                  </a:pathLst>
                </a:cu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2" name="Freeform 211"/>
                <p:cNvSpPr>
                  <a:spLocks/>
                </p:cNvSpPr>
                <p:nvPr/>
              </p:nvSpPr>
              <p:spPr bwMode="auto">
                <a:xfrm>
                  <a:off x="2061" y="1732"/>
                  <a:ext cx="689" cy="697"/>
                </a:xfrm>
                <a:custGeom>
                  <a:avLst/>
                  <a:gdLst>
                    <a:gd name="T0" fmla="*/ 8 w 545"/>
                    <a:gd name="T1" fmla="*/ 355 h 552"/>
                    <a:gd name="T2" fmla="*/ 7 w 545"/>
                    <a:gd name="T3" fmla="*/ 330 h 552"/>
                    <a:gd name="T4" fmla="*/ 310 w 545"/>
                    <a:gd name="T5" fmla="*/ 7 h 552"/>
                    <a:gd name="T6" fmla="*/ 335 w 545"/>
                    <a:gd name="T7" fmla="*/ 7 h 552"/>
                    <a:gd name="T8" fmla="*/ 538 w 545"/>
                    <a:gd name="T9" fmla="*/ 197 h 552"/>
                    <a:gd name="T10" fmla="*/ 538 w 545"/>
                    <a:gd name="T11" fmla="*/ 222 h 552"/>
                    <a:gd name="T12" fmla="*/ 235 w 545"/>
                    <a:gd name="T13" fmla="*/ 545 h 552"/>
                    <a:gd name="T14" fmla="*/ 210 w 545"/>
                    <a:gd name="T15" fmla="*/ 545 h 552"/>
                    <a:gd name="T16" fmla="*/ 8 w 545"/>
                    <a:gd name="T17" fmla="*/ 355 h 5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45" h="552">
                      <a:moveTo>
                        <a:pt x="8" y="355"/>
                      </a:moveTo>
                      <a:cubicBezTo>
                        <a:pt x="1" y="348"/>
                        <a:pt x="0" y="337"/>
                        <a:pt x="7" y="330"/>
                      </a:cubicBezTo>
                      <a:cubicBezTo>
                        <a:pt x="310" y="7"/>
                        <a:pt x="310" y="7"/>
                        <a:pt x="310" y="7"/>
                      </a:cubicBezTo>
                      <a:cubicBezTo>
                        <a:pt x="317" y="0"/>
                        <a:pt x="328" y="0"/>
                        <a:pt x="335" y="7"/>
                      </a:cubicBezTo>
                      <a:cubicBezTo>
                        <a:pt x="538" y="197"/>
                        <a:pt x="538" y="197"/>
                        <a:pt x="538" y="197"/>
                      </a:cubicBezTo>
                      <a:cubicBezTo>
                        <a:pt x="545" y="204"/>
                        <a:pt x="545" y="215"/>
                        <a:pt x="538" y="222"/>
                      </a:cubicBezTo>
                      <a:cubicBezTo>
                        <a:pt x="235" y="545"/>
                        <a:pt x="235" y="545"/>
                        <a:pt x="235" y="545"/>
                      </a:cubicBezTo>
                      <a:cubicBezTo>
                        <a:pt x="229" y="552"/>
                        <a:pt x="217" y="552"/>
                        <a:pt x="210" y="545"/>
                      </a:cubicBezTo>
                      <a:lnTo>
                        <a:pt x="8" y="355"/>
                      </a:lnTo>
                      <a:close/>
                    </a:path>
                  </a:pathLst>
                </a:custGeom>
                <a:solidFill>
                  <a:srgbClr val="3745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3" name="Freeform 212"/>
                <p:cNvSpPr>
                  <a:spLocks/>
                </p:cNvSpPr>
                <p:nvPr/>
              </p:nvSpPr>
              <p:spPr bwMode="auto">
                <a:xfrm>
                  <a:off x="2159" y="1794"/>
                  <a:ext cx="530" cy="534"/>
                </a:xfrm>
                <a:custGeom>
                  <a:avLst/>
                  <a:gdLst>
                    <a:gd name="T0" fmla="*/ 302 w 530"/>
                    <a:gd name="T1" fmla="*/ 0 h 534"/>
                    <a:gd name="T2" fmla="*/ 0 w 530"/>
                    <a:gd name="T3" fmla="*/ 322 h 534"/>
                    <a:gd name="T4" fmla="*/ 227 w 530"/>
                    <a:gd name="T5" fmla="*/ 534 h 534"/>
                    <a:gd name="T6" fmla="*/ 530 w 530"/>
                    <a:gd name="T7" fmla="*/ 212 h 534"/>
                    <a:gd name="T8" fmla="*/ 302 w 530"/>
                    <a:gd name="T9" fmla="*/ 0 h 5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0" h="534">
                      <a:moveTo>
                        <a:pt x="302" y="0"/>
                      </a:moveTo>
                      <a:lnTo>
                        <a:pt x="0" y="322"/>
                      </a:lnTo>
                      <a:lnTo>
                        <a:pt x="227" y="534"/>
                      </a:lnTo>
                      <a:lnTo>
                        <a:pt x="530" y="212"/>
                      </a:lnTo>
                      <a:lnTo>
                        <a:pt x="302" y="0"/>
                      </a:lnTo>
                      <a:close/>
                    </a:path>
                  </a:pathLst>
                </a:custGeom>
                <a:solidFill>
                  <a:srgbClr val="2D34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4" name="Freeform 213"/>
                <p:cNvSpPr>
                  <a:spLocks/>
                </p:cNvSpPr>
                <p:nvPr/>
              </p:nvSpPr>
              <p:spPr bwMode="auto">
                <a:xfrm>
                  <a:off x="2197" y="2231"/>
                  <a:ext cx="70" cy="70"/>
                </a:xfrm>
                <a:custGeom>
                  <a:avLst/>
                  <a:gdLst>
                    <a:gd name="T0" fmla="*/ 44 w 55"/>
                    <a:gd name="T1" fmla="*/ 9 h 55"/>
                    <a:gd name="T2" fmla="*/ 9 w 55"/>
                    <a:gd name="T3" fmla="*/ 10 h 55"/>
                    <a:gd name="T4" fmla="*/ 10 w 55"/>
                    <a:gd name="T5" fmla="*/ 45 h 55"/>
                    <a:gd name="T6" fmla="*/ 46 w 55"/>
                    <a:gd name="T7" fmla="*/ 44 h 55"/>
                    <a:gd name="T8" fmla="*/ 44 w 55"/>
                    <a:gd name="T9" fmla="*/ 9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55">
                      <a:moveTo>
                        <a:pt x="44" y="9"/>
                      </a:moveTo>
                      <a:cubicBezTo>
                        <a:pt x="34" y="0"/>
                        <a:pt x="19" y="0"/>
                        <a:pt x="9" y="10"/>
                      </a:cubicBezTo>
                      <a:cubicBezTo>
                        <a:pt x="0" y="20"/>
                        <a:pt x="0" y="36"/>
                        <a:pt x="10" y="45"/>
                      </a:cubicBezTo>
                      <a:cubicBezTo>
                        <a:pt x="20" y="55"/>
                        <a:pt x="36" y="54"/>
                        <a:pt x="46" y="44"/>
                      </a:cubicBezTo>
                      <a:cubicBezTo>
                        <a:pt x="55" y="34"/>
                        <a:pt x="55" y="18"/>
                        <a:pt x="44" y="9"/>
                      </a:cubicBezTo>
                      <a:close/>
                    </a:path>
                  </a:pathLst>
                </a:custGeom>
                <a:solidFill>
                  <a:srgbClr val="1C2B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5" name="Freeform 214"/>
                <p:cNvSpPr>
                  <a:spLocks/>
                </p:cNvSpPr>
                <p:nvPr/>
              </p:nvSpPr>
              <p:spPr bwMode="auto">
                <a:xfrm>
                  <a:off x="2216" y="2250"/>
                  <a:ext cx="32" cy="30"/>
                </a:xfrm>
                <a:custGeom>
                  <a:avLst/>
                  <a:gdLst>
                    <a:gd name="T0" fmla="*/ 20 w 25"/>
                    <a:gd name="T1" fmla="*/ 4 h 24"/>
                    <a:gd name="T2" fmla="*/ 4 w 25"/>
                    <a:gd name="T3" fmla="*/ 5 h 24"/>
                    <a:gd name="T4" fmla="*/ 5 w 25"/>
                    <a:gd name="T5" fmla="*/ 20 h 24"/>
                    <a:gd name="T6" fmla="*/ 20 w 25"/>
                    <a:gd name="T7" fmla="*/ 20 h 24"/>
                    <a:gd name="T8" fmla="*/ 20 w 25"/>
                    <a:gd name="T9" fmla="*/ 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24">
                      <a:moveTo>
                        <a:pt x="20" y="4"/>
                      </a:moveTo>
                      <a:cubicBezTo>
                        <a:pt x="16" y="0"/>
                        <a:pt x="9" y="0"/>
                        <a:pt x="4" y="5"/>
                      </a:cubicBezTo>
                      <a:cubicBezTo>
                        <a:pt x="0" y="9"/>
                        <a:pt x="0" y="16"/>
                        <a:pt x="5" y="20"/>
                      </a:cubicBezTo>
                      <a:cubicBezTo>
                        <a:pt x="9" y="24"/>
                        <a:pt x="16" y="24"/>
                        <a:pt x="20" y="20"/>
                      </a:cubicBezTo>
                      <a:cubicBezTo>
                        <a:pt x="25" y="15"/>
                        <a:pt x="24" y="8"/>
                        <a:pt x="20" y="4"/>
                      </a:cubicBezTo>
                      <a:close/>
                    </a:path>
                  </a:pathLst>
                </a:custGeom>
                <a:solidFill>
                  <a:srgbClr val="1223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6" name="Freeform 215"/>
                <p:cNvSpPr>
                  <a:spLocks/>
                </p:cNvSpPr>
                <p:nvPr/>
              </p:nvSpPr>
              <p:spPr bwMode="auto">
                <a:xfrm>
                  <a:off x="2176" y="2211"/>
                  <a:ext cx="36" cy="38"/>
                </a:xfrm>
                <a:custGeom>
                  <a:avLst/>
                  <a:gdLst>
                    <a:gd name="T0" fmla="*/ 28 w 29"/>
                    <a:gd name="T1" fmla="*/ 8 h 30"/>
                    <a:gd name="T2" fmla="*/ 28 w 29"/>
                    <a:gd name="T3" fmla="*/ 12 h 30"/>
                    <a:gd name="T4" fmla="*/ 12 w 29"/>
                    <a:gd name="T5" fmla="*/ 28 h 30"/>
                    <a:gd name="T6" fmla="*/ 8 w 29"/>
                    <a:gd name="T7" fmla="*/ 29 h 30"/>
                    <a:gd name="T8" fmla="*/ 1 w 29"/>
                    <a:gd name="T9" fmla="*/ 21 h 30"/>
                    <a:gd name="T10" fmla="*/ 1 w 29"/>
                    <a:gd name="T11" fmla="*/ 18 h 30"/>
                    <a:gd name="T12" fmla="*/ 16 w 29"/>
                    <a:gd name="T13" fmla="*/ 1 h 30"/>
                    <a:gd name="T14" fmla="*/ 20 w 29"/>
                    <a:gd name="T15" fmla="*/ 1 h 30"/>
                    <a:gd name="T16" fmla="*/ 28 w 29"/>
                    <a:gd name="T17" fmla="*/ 8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30">
                      <a:moveTo>
                        <a:pt x="28" y="8"/>
                      </a:moveTo>
                      <a:cubicBezTo>
                        <a:pt x="29" y="9"/>
                        <a:pt x="29" y="11"/>
                        <a:pt x="28" y="12"/>
                      </a:cubicBezTo>
                      <a:cubicBezTo>
                        <a:pt x="12" y="28"/>
                        <a:pt x="12" y="28"/>
                        <a:pt x="12" y="28"/>
                      </a:cubicBezTo>
                      <a:cubicBezTo>
                        <a:pt x="11" y="30"/>
                        <a:pt x="10" y="30"/>
                        <a:pt x="8" y="29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0" y="20"/>
                        <a:pt x="0" y="19"/>
                        <a:pt x="1" y="18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7" y="0"/>
                        <a:pt x="19" y="0"/>
                        <a:pt x="20" y="1"/>
                      </a:cubicBezTo>
                      <a:lnTo>
                        <a:pt x="28" y="8"/>
                      </a:lnTo>
                      <a:close/>
                    </a:path>
                  </a:pathLst>
                </a:custGeom>
                <a:solidFill>
                  <a:srgbClr val="1D2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7" name="Freeform 216"/>
                <p:cNvSpPr>
                  <a:spLocks/>
                </p:cNvSpPr>
                <p:nvPr/>
              </p:nvSpPr>
              <p:spPr bwMode="auto">
                <a:xfrm>
                  <a:off x="2157" y="2193"/>
                  <a:ext cx="36" cy="38"/>
                </a:xfrm>
                <a:custGeom>
                  <a:avLst/>
                  <a:gdLst>
                    <a:gd name="T0" fmla="*/ 28 w 29"/>
                    <a:gd name="T1" fmla="*/ 8 h 30"/>
                    <a:gd name="T2" fmla="*/ 28 w 29"/>
                    <a:gd name="T3" fmla="*/ 12 h 30"/>
                    <a:gd name="T4" fmla="*/ 13 w 29"/>
                    <a:gd name="T5" fmla="*/ 29 h 30"/>
                    <a:gd name="T6" fmla="*/ 9 w 29"/>
                    <a:gd name="T7" fmla="*/ 29 h 30"/>
                    <a:gd name="T8" fmla="*/ 1 w 29"/>
                    <a:gd name="T9" fmla="*/ 22 h 30"/>
                    <a:gd name="T10" fmla="*/ 1 w 29"/>
                    <a:gd name="T11" fmla="*/ 18 h 30"/>
                    <a:gd name="T12" fmla="*/ 16 w 29"/>
                    <a:gd name="T13" fmla="*/ 1 h 30"/>
                    <a:gd name="T14" fmla="*/ 20 w 29"/>
                    <a:gd name="T15" fmla="*/ 1 h 30"/>
                    <a:gd name="T16" fmla="*/ 28 w 29"/>
                    <a:gd name="T17" fmla="*/ 8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30">
                      <a:moveTo>
                        <a:pt x="28" y="8"/>
                      </a:moveTo>
                      <a:cubicBezTo>
                        <a:pt x="29" y="9"/>
                        <a:pt x="29" y="11"/>
                        <a:pt x="28" y="12"/>
                      </a:cubicBezTo>
                      <a:cubicBezTo>
                        <a:pt x="13" y="29"/>
                        <a:pt x="13" y="29"/>
                        <a:pt x="13" y="29"/>
                      </a:cubicBezTo>
                      <a:cubicBezTo>
                        <a:pt x="12" y="30"/>
                        <a:pt x="10" y="30"/>
                        <a:pt x="9" y="29"/>
                      </a:cubicBezTo>
                      <a:cubicBezTo>
                        <a:pt x="1" y="22"/>
                        <a:pt x="1" y="22"/>
                        <a:pt x="1" y="22"/>
                      </a:cubicBezTo>
                      <a:cubicBezTo>
                        <a:pt x="0" y="21"/>
                        <a:pt x="0" y="19"/>
                        <a:pt x="1" y="18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8" y="0"/>
                        <a:pt x="19" y="0"/>
                        <a:pt x="20" y="1"/>
                      </a:cubicBezTo>
                      <a:lnTo>
                        <a:pt x="28" y="8"/>
                      </a:lnTo>
                      <a:close/>
                    </a:path>
                  </a:pathLst>
                </a:custGeom>
                <a:solidFill>
                  <a:srgbClr val="1D2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8" name="Freeform 217"/>
                <p:cNvSpPr>
                  <a:spLocks/>
                </p:cNvSpPr>
                <p:nvPr/>
              </p:nvSpPr>
              <p:spPr bwMode="auto">
                <a:xfrm>
                  <a:off x="2138" y="2175"/>
                  <a:ext cx="38" cy="38"/>
                </a:xfrm>
                <a:custGeom>
                  <a:avLst/>
                  <a:gdLst>
                    <a:gd name="T0" fmla="*/ 28 w 30"/>
                    <a:gd name="T1" fmla="*/ 9 h 30"/>
                    <a:gd name="T2" fmla="*/ 29 w 30"/>
                    <a:gd name="T3" fmla="*/ 12 h 30"/>
                    <a:gd name="T4" fmla="*/ 13 w 30"/>
                    <a:gd name="T5" fmla="*/ 29 h 30"/>
                    <a:gd name="T6" fmla="*/ 9 w 30"/>
                    <a:gd name="T7" fmla="*/ 29 h 30"/>
                    <a:gd name="T8" fmla="*/ 1 w 30"/>
                    <a:gd name="T9" fmla="*/ 22 h 30"/>
                    <a:gd name="T10" fmla="*/ 1 w 30"/>
                    <a:gd name="T11" fmla="*/ 18 h 30"/>
                    <a:gd name="T12" fmla="*/ 17 w 30"/>
                    <a:gd name="T13" fmla="*/ 2 h 30"/>
                    <a:gd name="T14" fmla="*/ 21 w 30"/>
                    <a:gd name="T15" fmla="*/ 1 h 30"/>
                    <a:gd name="T16" fmla="*/ 28 w 30"/>
                    <a:gd name="T17" fmla="*/ 9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0" h="30">
                      <a:moveTo>
                        <a:pt x="28" y="9"/>
                      </a:moveTo>
                      <a:cubicBezTo>
                        <a:pt x="29" y="10"/>
                        <a:pt x="30" y="11"/>
                        <a:pt x="29" y="12"/>
                      </a:cubicBezTo>
                      <a:cubicBezTo>
                        <a:pt x="13" y="29"/>
                        <a:pt x="13" y="29"/>
                        <a:pt x="13" y="29"/>
                      </a:cubicBezTo>
                      <a:cubicBezTo>
                        <a:pt x="12" y="30"/>
                        <a:pt x="10" y="30"/>
                        <a:pt x="9" y="29"/>
                      </a:cubicBezTo>
                      <a:cubicBezTo>
                        <a:pt x="1" y="22"/>
                        <a:pt x="1" y="22"/>
                        <a:pt x="1" y="22"/>
                      </a:cubicBezTo>
                      <a:cubicBezTo>
                        <a:pt x="0" y="21"/>
                        <a:pt x="0" y="19"/>
                        <a:pt x="1" y="18"/>
                      </a:cubicBezTo>
                      <a:cubicBezTo>
                        <a:pt x="17" y="2"/>
                        <a:pt x="17" y="2"/>
                        <a:pt x="17" y="2"/>
                      </a:cubicBezTo>
                      <a:cubicBezTo>
                        <a:pt x="18" y="0"/>
                        <a:pt x="20" y="0"/>
                        <a:pt x="21" y="1"/>
                      </a:cubicBezTo>
                      <a:lnTo>
                        <a:pt x="28" y="9"/>
                      </a:lnTo>
                      <a:close/>
                    </a:path>
                  </a:pathLst>
                </a:custGeom>
                <a:solidFill>
                  <a:srgbClr val="1D2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59" name="Freeform 218"/>
                <p:cNvSpPr>
                  <a:spLocks/>
                </p:cNvSpPr>
                <p:nvPr/>
              </p:nvSpPr>
              <p:spPr bwMode="auto">
                <a:xfrm>
                  <a:off x="2120" y="2159"/>
                  <a:ext cx="37" cy="37"/>
                </a:xfrm>
                <a:custGeom>
                  <a:avLst/>
                  <a:gdLst>
                    <a:gd name="T0" fmla="*/ 28 w 29"/>
                    <a:gd name="T1" fmla="*/ 8 h 29"/>
                    <a:gd name="T2" fmla="*/ 28 w 29"/>
                    <a:gd name="T3" fmla="*/ 12 h 29"/>
                    <a:gd name="T4" fmla="*/ 12 w 29"/>
                    <a:gd name="T5" fmla="*/ 28 h 29"/>
                    <a:gd name="T6" fmla="*/ 9 w 29"/>
                    <a:gd name="T7" fmla="*/ 28 h 29"/>
                    <a:gd name="T8" fmla="*/ 1 w 29"/>
                    <a:gd name="T9" fmla="*/ 21 h 29"/>
                    <a:gd name="T10" fmla="*/ 1 w 29"/>
                    <a:gd name="T11" fmla="*/ 17 h 29"/>
                    <a:gd name="T12" fmla="*/ 16 w 29"/>
                    <a:gd name="T13" fmla="*/ 1 h 29"/>
                    <a:gd name="T14" fmla="*/ 20 w 29"/>
                    <a:gd name="T15" fmla="*/ 1 h 29"/>
                    <a:gd name="T16" fmla="*/ 28 w 29"/>
                    <a:gd name="T17" fmla="*/ 8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29">
                      <a:moveTo>
                        <a:pt x="28" y="8"/>
                      </a:moveTo>
                      <a:cubicBezTo>
                        <a:pt x="29" y="9"/>
                        <a:pt x="29" y="11"/>
                        <a:pt x="28" y="12"/>
                      </a:cubicBezTo>
                      <a:cubicBezTo>
                        <a:pt x="12" y="28"/>
                        <a:pt x="12" y="28"/>
                        <a:pt x="12" y="28"/>
                      </a:cubicBezTo>
                      <a:cubicBezTo>
                        <a:pt x="11" y="29"/>
                        <a:pt x="10" y="29"/>
                        <a:pt x="9" y="28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0" y="20"/>
                        <a:pt x="0" y="18"/>
                        <a:pt x="1" y="17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7" y="0"/>
                        <a:pt x="19" y="0"/>
                        <a:pt x="20" y="1"/>
                      </a:cubicBezTo>
                      <a:lnTo>
                        <a:pt x="28" y="8"/>
                      </a:lnTo>
                      <a:close/>
                    </a:path>
                  </a:pathLst>
                </a:custGeom>
                <a:solidFill>
                  <a:srgbClr val="1D2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0" name="Freeform 219"/>
                <p:cNvSpPr>
                  <a:spLocks/>
                </p:cNvSpPr>
                <p:nvPr/>
              </p:nvSpPr>
              <p:spPr bwMode="auto">
                <a:xfrm>
                  <a:off x="2308" y="2336"/>
                  <a:ext cx="37" cy="38"/>
                </a:xfrm>
                <a:custGeom>
                  <a:avLst/>
                  <a:gdLst>
                    <a:gd name="T0" fmla="*/ 28 w 29"/>
                    <a:gd name="T1" fmla="*/ 8 h 30"/>
                    <a:gd name="T2" fmla="*/ 28 w 29"/>
                    <a:gd name="T3" fmla="*/ 12 h 30"/>
                    <a:gd name="T4" fmla="*/ 13 w 29"/>
                    <a:gd name="T5" fmla="*/ 29 h 30"/>
                    <a:gd name="T6" fmla="*/ 9 w 29"/>
                    <a:gd name="T7" fmla="*/ 29 h 30"/>
                    <a:gd name="T8" fmla="*/ 1 w 29"/>
                    <a:gd name="T9" fmla="*/ 21 h 30"/>
                    <a:gd name="T10" fmla="*/ 1 w 29"/>
                    <a:gd name="T11" fmla="*/ 18 h 30"/>
                    <a:gd name="T12" fmla="*/ 17 w 29"/>
                    <a:gd name="T13" fmla="*/ 1 h 30"/>
                    <a:gd name="T14" fmla="*/ 20 w 29"/>
                    <a:gd name="T15" fmla="*/ 1 h 30"/>
                    <a:gd name="T16" fmla="*/ 28 w 29"/>
                    <a:gd name="T17" fmla="*/ 8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30">
                      <a:moveTo>
                        <a:pt x="28" y="8"/>
                      </a:moveTo>
                      <a:cubicBezTo>
                        <a:pt x="29" y="9"/>
                        <a:pt x="29" y="11"/>
                        <a:pt x="28" y="12"/>
                      </a:cubicBezTo>
                      <a:cubicBezTo>
                        <a:pt x="13" y="29"/>
                        <a:pt x="13" y="29"/>
                        <a:pt x="13" y="29"/>
                      </a:cubicBezTo>
                      <a:cubicBezTo>
                        <a:pt x="12" y="30"/>
                        <a:pt x="10" y="30"/>
                        <a:pt x="9" y="29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0" y="20"/>
                        <a:pt x="0" y="19"/>
                        <a:pt x="1" y="18"/>
                      </a:cubicBezTo>
                      <a:cubicBezTo>
                        <a:pt x="17" y="1"/>
                        <a:pt x="17" y="1"/>
                        <a:pt x="17" y="1"/>
                      </a:cubicBezTo>
                      <a:cubicBezTo>
                        <a:pt x="18" y="0"/>
                        <a:pt x="19" y="0"/>
                        <a:pt x="20" y="1"/>
                      </a:cubicBezTo>
                      <a:lnTo>
                        <a:pt x="28" y="8"/>
                      </a:lnTo>
                      <a:close/>
                    </a:path>
                  </a:pathLst>
                </a:custGeom>
                <a:solidFill>
                  <a:srgbClr val="1D2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1" name="Freeform 220"/>
                <p:cNvSpPr>
                  <a:spLocks/>
                </p:cNvSpPr>
                <p:nvPr/>
              </p:nvSpPr>
              <p:spPr bwMode="auto">
                <a:xfrm>
                  <a:off x="2291" y="2318"/>
                  <a:ext cx="36" cy="38"/>
                </a:xfrm>
                <a:custGeom>
                  <a:avLst/>
                  <a:gdLst>
                    <a:gd name="T0" fmla="*/ 28 w 29"/>
                    <a:gd name="T1" fmla="*/ 9 h 30"/>
                    <a:gd name="T2" fmla="*/ 28 w 29"/>
                    <a:gd name="T3" fmla="*/ 12 h 30"/>
                    <a:gd name="T4" fmla="*/ 12 w 29"/>
                    <a:gd name="T5" fmla="*/ 29 h 30"/>
                    <a:gd name="T6" fmla="*/ 8 w 29"/>
                    <a:gd name="T7" fmla="*/ 29 h 30"/>
                    <a:gd name="T8" fmla="*/ 1 w 29"/>
                    <a:gd name="T9" fmla="*/ 22 h 30"/>
                    <a:gd name="T10" fmla="*/ 1 w 29"/>
                    <a:gd name="T11" fmla="*/ 18 h 30"/>
                    <a:gd name="T12" fmla="*/ 16 w 29"/>
                    <a:gd name="T13" fmla="*/ 1 h 30"/>
                    <a:gd name="T14" fmla="*/ 20 w 29"/>
                    <a:gd name="T15" fmla="*/ 1 h 30"/>
                    <a:gd name="T16" fmla="*/ 28 w 29"/>
                    <a:gd name="T17" fmla="*/ 9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30">
                      <a:moveTo>
                        <a:pt x="28" y="9"/>
                      </a:moveTo>
                      <a:cubicBezTo>
                        <a:pt x="29" y="10"/>
                        <a:pt x="29" y="11"/>
                        <a:pt x="28" y="12"/>
                      </a:cubicBezTo>
                      <a:cubicBezTo>
                        <a:pt x="12" y="29"/>
                        <a:pt x="12" y="29"/>
                        <a:pt x="12" y="29"/>
                      </a:cubicBezTo>
                      <a:cubicBezTo>
                        <a:pt x="11" y="30"/>
                        <a:pt x="9" y="30"/>
                        <a:pt x="8" y="29"/>
                      </a:cubicBezTo>
                      <a:cubicBezTo>
                        <a:pt x="1" y="22"/>
                        <a:pt x="1" y="22"/>
                        <a:pt x="1" y="22"/>
                      </a:cubicBezTo>
                      <a:cubicBezTo>
                        <a:pt x="0" y="21"/>
                        <a:pt x="0" y="19"/>
                        <a:pt x="1" y="18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7" y="0"/>
                        <a:pt x="19" y="0"/>
                        <a:pt x="20" y="1"/>
                      </a:cubicBezTo>
                      <a:lnTo>
                        <a:pt x="28" y="9"/>
                      </a:lnTo>
                      <a:close/>
                    </a:path>
                  </a:pathLst>
                </a:custGeom>
                <a:solidFill>
                  <a:srgbClr val="1D2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2" name="Freeform 221"/>
                <p:cNvSpPr>
                  <a:spLocks/>
                </p:cNvSpPr>
                <p:nvPr/>
              </p:nvSpPr>
              <p:spPr bwMode="auto">
                <a:xfrm>
                  <a:off x="2272" y="2302"/>
                  <a:ext cx="36" cy="36"/>
                </a:xfrm>
                <a:custGeom>
                  <a:avLst/>
                  <a:gdLst>
                    <a:gd name="T0" fmla="*/ 28 w 29"/>
                    <a:gd name="T1" fmla="*/ 8 h 29"/>
                    <a:gd name="T2" fmla="*/ 28 w 29"/>
                    <a:gd name="T3" fmla="*/ 12 h 29"/>
                    <a:gd name="T4" fmla="*/ 13 w 29"/>
                    <a:gd name="T5" fmla="*/ 28 h 29"/>
                    <a:gd name="T6" fmla="*/ 9 w 29"/>
                    <a:gd name="T7" fmla="*/ 28 h 29"/>
                    <a:gd name="T8" fmla="*/ 1 w 29"/>
                    <a:gd name="T9" fmla="*/ 21 h 29"/>
                    <a:gd name="T10" fmla="*/ 1 w 29"/>
                    <a:gd name="T11" fmla="*/ 17 h 29"/>
                    <a:gd name="T12" fmla="*/ 16 w 29"/>
                    <a:gd name="T13" fmla="*/ 1 h 29"/>
                    <a:gd name="T14" fmla="*/ 20 w 29"/>
                    <a:gd name="T15" fmla="*/ 1 h 29"/>
                    <a:gd name="T16" fmla="*/ 28 w 29"/>
                    <a:gd name="T17" fmla="*/ 8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29">
                      <a:moveTo>
                        <a:pt x="28" y="8"/>
                      </a:moveTo>
                      <a:cubicBezTo>
                        <a:pt x="29" y="9"/>
                        <a:pt x="29" y="11"/>
                        <a:pt x="28" y="12"/>
                      </a:cubicBezTo>
                      <a:cubicBezTo>
                        <a:pt x="13" y="28"/>
                        <a:pt x="13" y="28"/>
                        <a:pt x="13" y="28"/>
                      </a:cubicBezTo>
                      <a:cubicBezTo>
                        <a:pt x="12" y="29"/>
                        <a:pt x="10" y="29"/>
                        <a:pt x="9" y="28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0" y="20"/>
                        <a:pt x="0" y="18"/>
                        <a:pt x="1" y="17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7" y="0"/>
                        <a:pt x="19" y="0"/>
                        <a:pt x="20" y="1"/>
                      </a:cubicBezTo>
                      <a:lnTo>
                        <a:pt x="28" y="8"/>
                      </a:lnTo>
                      <a:close/>
                    </a:path>
                  </a:pathLst>
                </a:custGeom>
                <a:solidFill>
                  <a:srgbClr val="1D2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3" name="Freeform 222"/>
                <p:cNvSpPr>
                  <a:spLocks/>
                </p:cNvSpPr>
                <p:nvPr/>
              </p:nvSpPr>
              <p:spPr bwMode="auto">
                <a:xfrm>
                  <a:off x="2253" y="2284"/>
                  <a:ext cx="37" cy="38"/>
                </a:xfrm>
                <a:custGeom>
                  <a:avLst/>
                  <a:gdLst>
                    <a:gd name="T0" fmla="*/ 28 w 29"/>
                    <a:gd name="T1" fmla="*/ 8 h 30"/>
                    <a:gd name="T2" fmla="*/ 28 w 29"/>
                    <a:gd name="T3" fmla="*/ 12 h 30"/>
                    <a:gd name="T4" fmla="*/ 13 w 29"/>
                    <a:gd name="T5" fmla="*/ 28 h 30"/>
                    <a:gd name="T6" fmla="*/ 9 w 29"/>
                    <a:gd name="T7" fmla="*/ 29 h 30"/>
                    <a:gd name="T8" fmla="*/ 1 w 29"/>
                    <a:gd name="T9" fmla="*/ 21 h 30"/>
                    <a:gd name="T10" fmla="*/ 1 w 29"/>
                    <a:gd name="T11" fmla="*/ 17 h 30"/>
                    <a:gd name="T12" fmla="*/ 17 w 29"/>
                    <a:gd name="T13" fmla="*/ 1 h 30"/>
                    <a:gd name="T14" fmla="*/ 21 w 29"/>
                    <a:gd name="T15" fmla="*/ 1 h 30"/>
                    <a:gd name="T16" fmla="*/ 28 w 29"/>
                    <a:gd name="T17" fmla="*/ 8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30">
                      <a:moveTo>
                        <a:pt x="28" y="8"/>
                      </a:moveTo>
                      <a:cubicBezTo>
                        <a:pt x="29" y="9"/>
                        <a:pt x="29" y="11"/>
                        <a:pt x="28" y="12"/>
                      </a:cubicBezTo>
                      <a:cubicBezTo>
                        <a:pt x="13" y="28"/>
                        <a:pt x="13" y="28"/>
                        <a:pt x="13" y="28"/>
                      </a:cubicBezTo>
                      <a:cubicBezTo>
                        <a:pt x="12" y="30"/>
                        <a:pt x="10" y="30"/>
                        <a:pt x="9" y="29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0" y="20"/>
                        <a:pt x="0" y="19"/>
                        <a:pt x="1" y="17"/>
                      </a:cubicBezTo>
                      <a:cubicBezTo>
                        <a:pt x="17" y="1"/>
                        <a:pt x="17" y="1"/>
                        <a:pt x="17" y="1"/>
                      </a:cubicBezTo>
                      <a:cubicBezTo>
                        <a:pt x="18" y="0"/>
                        <a:pt x="19" y="0"/>
                        <a:pt x="21" y="1"/>
                      </a:cubicBezTo>
                      <a:lnTo>
                        <a:pt x="28" y="8"/>
                      </a:lnTo>
                      <a:close/>
                    </a:path>
                  </a:pathLst>
                </a:custGeom>
                <a:solidFill>
                  <a:srgbClr val="1D2C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4" name="Freeform 223"/>
                <p:cNvSpPr>
                  <a:spLocks/>
                </p:cNvSpPr>
                <p:nvPr/>
              </p:nvSpPr>
              <p:spPr bwMode="auto">
                <a:xfrm>
                  <a:off x="1316" y="2388"/>
                  <a:ext cx="135" cy="278"/>
                </a:xfrm>
                <a:custGeom>
                  <a:avLst/>
                  <a:gdLst>
                    <a:gd name="T0" fmla="*/ 12 w 107"/>
                    <a:gd name="T1" fmla="*/ 7 h 220"/>
                    <a:gd name="T2" fmla="*/ 72 w 107"/>
                    <a:gd name="T3" fmla="*/ 43 h 220"/>
                    <a:gd name="T4" fmla="*/ 100 w 107"/>
                    <a:gd name="T5" fmla="*/ 157 h 220"/>
                    <a:gd name="T6" fmla="*/ 65 w 107"/>
                    <a:gd name="T7" fmla="*/ 217 h 220"/>
                    <a:gd name="T8" fmla="*/ 52 w 107"/>
                    <a:gd name="T9" fmla="*/ 220 h 220"/>
                    <a:gd name="T10" fmla="*/ 0 w 107"/>
                    <a:gd name="T11" fmla="*/ 10 h 220"/>
                    <a:gd name="T12" fmla="*/ 12 w 107"/>
                    <a:gd name="T13" fmla="*/ 7 h 2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7" h="220">
                      <a:moveTo>
                        <a:pt x="12" y="7"/>
                      </a:moveTo>
                      <a:cubicBezTo>
                        <a:pt x="39" y="0"/>
                        <a:pt x="65" y="16"/>
                        <a:pt x="72" y="43"/>
                      </a:cubicBezTo>
                      <a:cubicBezTo>
                        <a:pt x="100" y="157"/>
                        <a:pt x="100" y="157"/>
                        <a:pt x="100" y="157"/>
                      </a:cubicBezTo>
                      <a:cubicBezTo>
                        <a:pt x="107" y="183"/>
                        <a:pt x="91" y="210"/>
                        <a:pt x="65" y="217"/>
                      </a:cubicBezTo>
                      <a:cubicBezTo>
                        <a:pt x="52" y="220"/>
                        <a:pt x="52" y="220"/>
                        <a:pt x="52" y="220"/>
                      </a:cubicBezTo>
                      <a:cubicBezTo>
                        <a:pt x="0" y="10"/>
                        <a:pt x="0" y="10"/>
                        <a:pt x="0" y="10"/>
                      </a:cubicBezTo>
                      <a:lnTo>
                        <a:pt x="12" y="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5" name="Freeform 224"/>
                <p:cNvSpPr>
                  <a:spLocks/>
                </p:cNvSpPr>
                <p:nvPr/>
              </p:nvSpPr>
              <p:spPr bwMode="auto">
                <a:xfrm>
                  <a:off x="1247" y="2400"/>
                  <a:ext cx="135" cy="277"/>
                </a:xfrm>
                <a:custGeom>
                  <a:avLst/>
                  <a:gdLst>
                    <a:gd name="T0" fmla="*/ 42 w 107"/>
                    <a:gd name="T1" fmla="*/ 3 h 219"/>
                    <a:gd name="T2" fmla="*/ 55 w 107"/>
                    <a:gd name="T3" fmla="*/ 0 h 219"/>
                    <a:gd name="T4" fmla="*/ 107 w 107"/>
                    <a:gd name="T5" fmla="*/ 210 h 219"/>
                    <a:gd name="T6" fmla="*/ 94 w 107"/>
                    <a:gd name="T7" fmla="*/ 213 h 219"/>
                    <a:gd name="T8" fmla="*/ 35 w 107"/>
                    <a:gd name="T9" fmla="*/ 177 h 219"/>
                    <a:gd name="T10" fmla="*/ 6 w 107"/>
                    <a:gd name="T11" fmla="*/ 63 h 219"/>
                    <a:gd name="T12" fmla="*/ 42 w 107"/>
                    <a:gd name="T13" fmla="*/ 3 h 2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7" h="219">
                      <a:moveTo>
                        <a:pt x="42" y="3"/>
                      </a:moveTo>
                      <a:cubicBezTo>
                        <a:pt x="55" y="0"/>
                        <a:pt x="55" y="0"/>
                        <a:pt x="55" y="0"/>
                      </a:cubicBezTo>
                      <a:cubicBezTo>
                        <a:pt x="107" y="210"/>
                        <a:pt x="107" y="210"/>
                        <a:pt x="107" y="210"/>
                      </a:cubicBezTo>
                      <a:cubicBezTo>
                        <a:pt x="94" y="213"/>
                        <a:pt x="94" y="213"/>
                        <a:pt x="94" y="213"/>
                      </a:cubicBezTo>
                      <a:cubicBezTo>
                        <a:pt x="68" y="219"/>
                        <a:pt x="41" y="203"/>
                        <a:pt x="35" y="177"/>
                      </a:cubicBezTo>
                      <a:cubicBezTo>
                        <a:pt x="6" y="63"/>
                        <a:pt x="6" y="63"/>
                        <a:pt x="6" y="63"/>
                      </a:cubicBezTo>
                      <a:cubicBezTo>
                        <a:pt x="0" y="36"/>
                        <a:pt x="16" y="10"/>
                        <a:pt x="42" y="3"/>
                      </a:cubicBezTo>
                      <a:close/>
                    </a:path>
                  </a:pathLst>
                </a:cu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6" name="Freeform 225"/>
                <p:cNvSpPr>
                  <a:spLocks/>
                </p:cNvSpPr>
                <p:nvPr/>
              </p:nvSpPr>
              <p:spPr bwMode="auto">
                <a:xfrm>
                  <a:off x="1326" y="2442"/>
                  <a:ext cx="32" cy="56"/>
                </a:xfrm>
                <a:custGeom>
                  <a:avLst/>
                  <a:gdLst>
                    <a:gd name="T0" fmla="*/ 20 w 25"/>
                    <a:gd name="T1" fmla="*/ 14 h 44"/>
                    <a:gd name="T2" fmla="*/ 23 w 25"/>
                    <a:gd name="T3" fmla="*/ 24 h 44"/>
                    <a:gd name="T4" fmla="*/ 11 w 25"/>
                    <a:gd name="T5" fmla="*/ 44 h 44"/>
                    <a:gd name="T6" fmla="*/ 0 w 25"/>
                    <a:gd name="T7" fmla="*/ 2 h 44"/>
                    <a:gd name="T8" fmla="*/ 20 w 25"/>
                    <a:gd name="T9" fmla="*/ 1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44">
                      <a:moveTo>
                        <a:pt x="20" y="14"/>
                      </a:moveTo>
                      <a:cubicBezTo>
                        <a:pt x="23" y="24"/>
                        <a:pt x="23" y="24"/>
                        <a:pt x="23" y="24"/>
                      </a:cubicBezTo>
                      <a:cubicBezTo>
                        <a:pt x="25" y="33"/>
                        <a:pt x="20" y="42"/>
                        <a:pt x="11" y="44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9" y="0"/>
                        <a:pt x="18" y="5"/>
                        <a:pt x="20" y="14"/>
                      </a:cubicBezTo>
                      <a:close/>
                    </a:path>
                  </a:pathLst>
                </a:custGeom>
                <a:solidFill>
                  <a:srgbClr val="1037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7" name="Freeform 226"/>
                <p:cNvSpPr>
                  <a:spLocks/>
                </p:cNvSpPr>
                <p:nvPr/>
              </p:nvSpPr>
              <p:spPr bwMode="auto">
                <a:xfrm>
                  <a:off x="1308" y="2445"/>
                  <a:ext cx="32" cy="55"/>
                </a:xfrm>
                <a:custGeom>
                  <a:avLst/>
                  <a:gdLst>
                    <a:gd name="T0" fmla="*/ 14 w 25"/>
                    <a:gd name="T1" fmla="*/ 0 h 44"/>
                    <a:gd name="T2" fmla="*/ 14 w 25"/>
                    <a:gd name="T3" fmla="*/ 0 h 44"/>
                    <a:gd name="T4" fmla="*/ 25 w 25"/>
                    <a:gd name="T5" fmla="*/ 42 h 44"/>
                    <a:gd name="T6" fmla="*/ 5 w 25"/>
                    <a:gd name="T7" fmla="*/ 30 h 44"/>
                    <a:gd name="T8" fmla="*/ 2 w 25"/>
                    <a:gd name="T9" fmla="*/ 20 h 44"/>
                    <a:gd name="T10" fmla="*/ 14 w 25"/>
                    <a:gd name="T11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5" h="44">
                      <a:moveTo>
                        <a:pt x="14" y="0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25" y="42"/>
                        <a:pt x="25" y="42"/>
                        <a:pt x="25" y="42"/>
                      </a:cubicBezTo>
                      <a:cubicBezTo>
                        <a:pt x="16" y="44"/>
                        <a:pt x="7" y="39"/>
                        <a:pt x="5" y="30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0" y="11"/>
                        <a:pt x="6" y="2"/>
                        <a:pt x="14" y="0"/>
                      </a:cubicBezTo>
                      <a:close/>
                    </a:path>
                  </a:pathLst>
                </a:custGeom>
                <a:solidFill>
                  <a:srgbClr val="0E30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8" name="Freeform 227"/>
                <p:cNvSpPr>
                  <a:spLocks/>
                </p:cNvSpPr>
                <p:nvPr/>
              </p:nvSpPr>
              <p:spPr bwMode="auto">
                <a:xfrm>
                  <a:off x="277" y="2465"/>
                  <a:ext cx="138" cy="110"/>
                </a:xfrm>
                <a:custGeom>
                  <a:avLst/>
                  <a:gdLst>
                    <a:gd name="T0" fmla="*/ 111 w 138"/>
                    <a:gd name="T1" fmla="*/ 110 h 110"/>
                    <a:gd name="T2" fmla="*/ 0 w 138"/>
                    <a:gd name="T3" fmla="*/ 43 h 110"/>
                    <a:gd name="T4" fmla="*/ 25 w 138"/>
                    <a:gd name="T5" fmla="*/ 0 h 110"/>
                    <a:gd name="T6" fmla="*/ 138 w 138"/>
                    <a:gd name="T7" fmla="*/ 67 h 110"/>
                    <a:gd name="T8" fmla="*/ 111 w 138"/>
                    <a:gd name="T9" fmla="*/ 11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8" h="110">
                      <a:moveTo>
                        <a:pt x="111" y="110"/>
                      </a:moveTo>
                      <a:lnTo>
                        <a:pt x="0" y="43"/>
                      </a:lnTo>
                      <a:lnTo>
                        <a:pt x="25" y="0"/>
                      </a:lnTo>
                      <a:lnTo>
                        <a:pt x="138" y="67"/>
                      </a:lnTo>
                      <a:lnTo>
                        <a:pt x="111" y="110"/>
                      </a:lnTo>
                      <a:close/>
                    </a:path>
                  </a:pathLst>
                </a:custGeom>
                <a:solidFill>
                  <a:srgbClr val="F9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69" name="Freeform 228"/>
                <p:cNvSpPr>
                  <a:spLocks/>
                </p:cNvSpPr>
                <p:nvPr/>
              </p:nvSpPr>
              <p:spPr bwMode="auto">
                <a:xfrm>
                  <a:off x="59" y="2502"/>
                  <a:ext cx="572" cy="1065"/>
                </a:xfrm>
                <a:custGeom>
                  <a:avLst/>
                  <a:gdLst>
                    <a:gd name="T0" fmla="*/ 449 w 452"/>
                    <a:gd name="T1" fmla="*/ 518 h 843"/>
                    <a:gd name="T2" fmla="*/ 221 w 452"/>
                    <a:gd name="T3" fmla="*/ 512 h 843"/>
                    <a:gd name="T4" fmla="*/ 267 w 452"/>
                    <a:gd name="T5" fmla="*/ 57 h 843"/>
                    <a:gd name="T6" fmla="*/ 166 w 452"/>
                    <a:gd name="T7" fmla="*/ 0 h 843"/>
                    <a:gd name="T8" fmla="*/ 10 w 452"/>
                    <a:gd name="T9" fmla="*/ 398 h 843"/>
                    <a:gd name="T10" fmla="*/ 90 w 452"/>
                    <a:gd name="T11" fmla="*/ 699 h 843"/>
                    <a:gd name="T12" fmla="*/ 368 w 452"/>
                    <a:gd name="T13" fmla="*/ 822 h 843"/>
                    <a:gd name="T14" fmla="*/ 449 w 452"/>
                    <a:gd name="T15" fmla="*/ 518 h 8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52" h="843">
                      <a:moveTo>
                        <a:pt x="449" y="518"/>
                      </a:moveTo>
                      <a:cubicBezTo>
                        <a:pt x="449" y="518"/>
                        <a:pt x="306" y="550"/>
                        <a:pt x="221" y="512"/>
                      </a:cubicBezTo>
                      <a:cubicBezTo>
                        <a:pt x="137" y="474"/>
                        <a:pt x="162" y="222"/>
                        <a:pt x="267" y="57"/>
                      </a:cubicBezTo>
                      <a:cubicBezTo>
                        <a:pt x="209" y="22"/>
                        <a:pt x="166" y="0"/>
                        <a:pt x="166" y="0"/>
                      </a:cubicBezTo>
                      <a:cubicBezTo>
                        <a:pt x="166" y="0"/>
                        <a:pt x="0" y="266"/>
                        <a:pt x="10" y="398"/>
                      </a:cubicBezTo>
                      <a:cubicBezTo>
                        <a:pt x="21" y="531"/>
                        <a:pt x="90" y="699"/>
                        <a:pt x="90" y="699"/>
                      </a:cubicBezTo>
                      <a:cubicBezTo>
                        <a:pt x="90" y="699"/>
                        <a:pt x="285" y="800"/>
                        <a:pt x="368" y="822"/>
                      </a:cubicBezTo>
                      <a:cubicBezTo>
                        <a:pt x="452" y="843"/>
                        <a:pt x="449" y="518"/>
                        <a:pt x="449" y="518"/>
                      </a:cubicBezTo>
                      <a:close/>
                    </a:path>
                  </a:pathLst>
                </a:custGeom>
                <a:solidFill>
                  <a:srgbClr val="60AA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0" name="Freeform 229"/>
                <p:cNvSpPr>
                  <a:spLocks/>
                </p:cNvSpPr>
                <p:nvPr/>
              </p:nvSpPr>
              <p:spPr bwMode="auto">
                <a:xfrm>
                  <a:off x="59" y="2502"/>
                  <a:ext cx="533" cy="1046"/>
                </a:xfrm>
                <a:custGeom>
                  <a:avLst/>
                  <a:gdLst>
                    <a:gd name="T0" fmla="*/ 154 w 421"/>
                    <a:gd name="T1" fmla="*/ 652 h 828"/>
                    <a:gd name="T2" fmla="*/ 74 w 421"/>
                    <a:gd name="T3" fmla="*/ 351 h 828"/>
                    <a:gd name="T4" fmla="*/ 194 w 421"/>
                    <a:gd name="T5" fmla="*/ 15 h 828"/>
                    <a:gd name="T6" fmla="*/ 166 w 421"/>
                    <a:gd name="T7" fmla="*/ 0 h 828"/>
                    <a:gd name="T8" fmla="*/ 10 w 421"/>
                    <a:gd name="T9" fmla="*/ 398 h 828"/>
                    <a:gd name="T10" fmla="*/ 90 w 421"/>
                    <a:gd name="T11" fmla="*/ 699 h 828"/>
                    <a:gd name="T12" fmla="*/ 368 w 421"/>
                    <a:gd name="T13" fmla="*/ 822 h 828"/>
                    <a:gd name="T14" fmla="*/ 421 w 421"/>
                    <a:gd name="T15" fmla="*/ 771 h 828"/>
                    <a:gd name="T16" fmla="*/ 154 w 421"/>
                    <a:gd name="T17" fmla="*/ 652 h 8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1" h="828">
                      <a:moveTo>
                        <a:pt x="154" y="652"/>
                      </a:moveTo>
                      <a:cubicBezTo>
                        <a:pt x="154" y="652"/>
                        <a:pt x="85" y="484"/>
                        <a:pt x="74" y="351"/>
                      </a:cubicBezTo>
                      <a:cubicBezTo>
                        <a:pt x="67" y="259"/>
                        <a:pt x="146" y="101"/>
                        <a:pt x="194" y="15"/>
                      </a:cubicBezTo>
                      <a:cubicBezTo>
                        <a:pt x="176" y="6"/>
                        <a:pt x="166" y="0"/>
                        <a:pt x="166" y="0"/>
                      </a:cubicBezTo>
                      <a:cubicBezTo>
                        <a:pt x="166" y="0"/>
                        <a:pt x="0" y="266"/>
                        <a:pt x="10" y="398"/>
                      </a:cubicBezTo>
                      <a:cubicBezTo>
                        <a:pt x="21" y="531"/>
                        <a:pt x="90" y="699"/>
                        <a:pt x="90" y="699"/>
                      </a:cubicBezTo>
                      <a:cubicBezTo>
                        <a:pt x="90" y="699"/>
                        <a:pt x="285" y="800"/>
                        <a:pt x="368" y="822"/>
                      </a:cubicBezTo>
                      <a:cubicBezTo>
                        <a:pt x="392" y="828"/>
                        <a:pt x="409" y="806"/>
                        <a:pt x="421" y="771"/>
                      </a:cubicBezTo>
                      <a:cubicBezTo>
                        <a:pt x="332" y="745"/>
                        <a:pt x="154" y="652"/>
                        <a:pt x="154" y="652"/>
                      </a:cubicBezTo>
                      <a:close/>
                    </a:path>
                  </a:pathLst>
                </a:custGeom>
                <a:solidFill>
                  <a:srgbClr val="4483A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1" name="Freeform 230"/>
                <p:cNvSpPr>
                  <a:spLocks/>
                </p:cNvSpPr>
                <p:nvPr/>
              </p:nvSpPr>
              <p:spPr bwMode="auto">
                <a:xfrm>
                  <a:off x="1344" y="2802"/>
                  <a:ext cx="131" cy="55"/>
                </a:xfrm>
                <a:custGeom>
                  <a:avLst/>
                  <a:gdLst>
                    <a:gd name="T0" fmla="*/ 0 w 131"/>
                    <a:gd name="T1" fmla="*/ 51 h 55"/>
                    <a:gd name="T2" fmla="*/ 130 w 131"/>
                    <a:gd name="T3" fmla="*/ 55 h 55"/>
                    <a:gd name="T4" fmla="*/ 131 w 131"/>
                    <a:gd name="T5" fmla="*/ 4 h 55"/>
                    <a:gd name="T6" fmla="*/ 1 w 131"/>
                    <a:gd name="T7" fmla="*/ 0 h 55"/>
                    <a:gd name="T8" fmla="*/ 0 w 131"/>
                    <a:gd name="T9" fmla="*/ 51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1" h="55">
                      <a:moveTo>
                        <a:pt x="0" y="51"/>
                      </a:moveTo>
                      <a:lnTo>
                        <a:pt x="130" y="55"/>
                      </a:lnTo>
                      <a:lnTo>
                        <a:pt x="131" y="4"/>
                      </a:lnTo>
                      <a:lnTo>
                        <a:pt x="1" y="0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F9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2" name="Freeform 231"/>
                <p:cNvSpPr>
                  <a:spLocks/>
                </p:cNvSpPr>
                <p:nvPr/>
              </p:nvSpPr>
              <p:spPr bwMode="auto">
                <a:xfrm>
                  <a:off x="603" y="2843"/>
                  <a:ext cx="882" cy="802"/>
                </a:xfrm>
                <a:custGeom>
                  <a:avLst/>
                  <a:gdLst>
                    <a:gd name="T0" fmla="*/ 179 w 698"/>
                    <a:gd name="T1" fmla="*/ 288 h 635"/>
                    <a:gd name="T2" fmla="*/ 373 w 698"/>
                    <a:gd name="T3" fmla="*/ 407 h 635"/>
                    <a:gd name="T4" fmla="*/ 582 w 698"/>
                    <a:gd name="T5" fmla="*/ 0 h 635"/>
                    <a:gd name="T6" fmla="*/ 698 w 698"/>
                    <a:gd name="T7" fmla="*/ 7 h 635"/>
                    <a:gd name="T8" fmla="*/ 612 w 698"/>
                    <a:gd name="T9" fmla="*/ 426 h 635"/>
                    <a:gd name="T10" fmla="*/ 382 w 698"/>
                    <a:gd name="T11" fmla="*/ 635 h 635"/>
                    <a:gd name="T12" fmla="*/ 82 w 698"/>
                    <a:gd name="T13" fmla="*/ 587 h 635"/>
                    <a:gd name="T14" fmla="*/ 179 w 698"/>
                    <a:gd name="T15" fmla="*/ 288 h 6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98" h="635">
                      <a:moveTo>
                        <a:pt x="179" y="288"/>
                      </a:moveTo>
                      <a:cubicBezTo>
                        <a:pt x="179" y="288"/>
                        <a:pt x="282" y="393"/>
                        <a:pt x="373" y="407"/>
                      </a:cubicBezTo>
                      <a:cubicBezTo>
                        <a:pt x="465" y="421"/>
                        <a:pt x="581" y="195"/>
                        <a:pt x="582" y="0"/>
                      </a:cubicBezTo>
                      <a:cubicBezTo>
                        <a:pt x="650" y="2"/>
                        <a:pt x="698" y="7"/>
                        <a:pt x="698" y="7"/>
                      </a:cubicBezTo>
                      <a:cubicBezTo>
                        <a:pt x="698" y="7"/>
                        <a:pt x="694" y="320"/>
                        <a:pt x="612" y="426"/>
                      </a:cubicBezTo>
                      <a:cubicBezTo>
                        <a:pt x="531" y="531"/>
                        <a:pt x="382" y="635"/>
                        <a:pt x="382" y="635"/>
                      </a:cubicBezTo>
                      <a:cubicBezTo>
                        <a:pt x="382" y="635"/>
                        <a:pt x="164" y="614"/>
                        <a:pt x="82" y="587"/>
                      </a:cubicBezTo>
                      <a:cubicBezTo>
                        <a:pt x="0" y="559"/>
                        <a:pt x="179" y="288"/>
                        <a:pt x="179" y="288"/>
                      </a:cubicBezTo>
                      <a:close/>
                    </a:path>
                  </a:pathLst>
                </a:custGeom>
                <a:solidFill>
                  <a:srgbClr val="60AA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3" name="Freeform 232"/>
                <p:cNvSpPr>
                  <a:spLocks/>
                </p:cNvSpPr>
                <p:nvPr/>
              </p:nvSpPr>
              <p:spPr bwMode="auto">
                <a:xfrm>
                  <a:off x="675" y="2848"/>
                  <a:ext cx="810" cy="797"/>
                </a:xfrm>
                <a:custGeom>
                  <a:avLst/>
                  <a:gdLst>
                    <a:gd name="T0" fmla="*/ 297 w 641"/>
                    <a:gd name="T1" fmla="*/ 557 h 631"/>
                    <a:gd name="T2" fmla="*/ 527 w 641"/>
                    <a:gd name="T3" fmla="*/ 348 h 631"/>
                    <a:gd name="T4" fmla="*/ 610 w 641"/>
                    <a:gd name="T5" fmla="*/ 0 h 631"/>
                    <a:gd name="T6" fmla="*/ 641 w 641"/>
                    <a:gd name="T7" fmla="*/ 3 h 631"/>
                    <a:gd name="T8" fmla="*/ 555 w 641"/>
                    <a:gd name="T9" fmla="*/ 422 h 631"/>
                    <a:gd name="T10" fmla="*/ 325 w 641"/>
                    <a:gd name="T11" fmla="*/ 631 h 631"/>
                    <a:gd name="T12" fmla="*/ 25 w 641"/>
                    <a:gd name="T13" fmla="*/ 583 h 631"/>
                    <a:gd name="T14" fmla="*/ 8 w 641"/>
                    <a:gd name="T15" fmla="*/ 512 h 631"/>
                    <a:gd name="T16" fmla="*/ 297 w 641"/>
                    <a:gd name="T17" fmla="*/ 557 h 6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41" h="631">
                      <a:moveTo>
                        <a:pt x="297" y="557"/>
                      </a:moveTo>
                      <a:cubicBezTo>
                        <a:pt x="297" y="557"/>
                        <a:pt x="446" y="453"/>
                        <a:pt x="527" y="348"/>
                      </a:cubicBezTo>
                      <a:cubicBezTo>
                        <a:pt x="584" y="274"/>
                        <a:pt x="603" y="99"/>
                        <a:pt x="610" y="0"/>
                      </a:cubicBezTo>
                      <a:cubicBezTo>
                        <a:pt x="630" y="2"/>
                        <a:pt x="641" y="3"/>
                        <a:pt x="641" y="3"/>
                      </a:cubicBezTo>
                      <a:cubicBezTo>
                        <a:pt x="641" y="3"/>
                        <a:pt x="637" y="316"/>
                        <a:pt x="555" y="422"/>
                      </a:cubicBezTo>
                      <a:cubicBezTo>
                        <a:pt x="474" y="527"/>
                        <a:pt x="325" y="631"/>
                        <a:pt x="325" y="631"/>
                      </a:cubicBezTo>
                      <a:cubicBezTo>
                        <a:pt x="325" y="631"/>
                        <a:pt x="107" y="610"/>
                        <a:pt x="25" y="583"/>
                      </a:cubicBezTo>
                      <a:cubicBezTo>
                        <a:pt x="2" y="575"/>
                        <a:pt x="0" y="547"/>
                        <a:pt x="8" y="512"/>
                      </a:cubicBezTo>
                      <a:cubicBezTo>
                        <a:pt x="97" y="538"/>
                        <a:pt x="297" y="557"/>
                        <a:pt x="297" y="557"/>
                      </a:cubicBezTo>
                      <a:close/>
                    </a:path>
                  </a:pathLst>
                </a:custGeom>
                <a:solidFill>
                  <a:srgbClr val="4483A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4" name="Freeform 233"/>
                <p:cNvSpPr>
                  <a:spLocks/>
                </p:cNvSpPr>
                <p:nvPr/>
              </p:nvSpPr>
              <p:spPr bwMode="auto">
                <a:xfrm>
                  <a:off x="1278" y="2440"/>
                  <a:ext cx="235" cy="365"/>
                </a:xfrm>
                <a:custGeom>
                  <a:avLst/>
                  <a:gdLst>
                    <a:gd name="T0" fmla="*/ 129 w 186"/>
                    <a:gd name="T1" fmla="*/ 289 h 289"/>
                    <a:gd name="T2" fmla="*/ 175 w 186"/>
                    <a:gd name="T3" fmla="*/ 156 h 289"/>
                    <a:gd name="T4" fmla="*/ 156 w 186"/>
                    <a:gd name="T5" fmla="*/ 85 h 289"/>
                    <a:gd name="T6" fmla="*/ 118 w 186"/>
                    <a:gd name="T7" fmla="*/ 17 h 289"/>
                    <a:gd name="T8" fmla="*/ 115 w 186"/>
                    <a:gd name="T9" fmla="*/ 22 h 289"/>
                    <a:gd name="T10" fmla="*/ 100 w 186"/>
                    <a:gd name="T11" fmla="*/ 3 h 289"/>
                    <a:gd name="T12" fmla="*/ 92 w 186"/>
                    <a:gd name="T13" fmla="*/ 24 h 289"/>
                    <a:gd name="T14" fmla="*/ 70 w 186"/>
                    <a:gd name="T15" fmla="*/ 2 h 289"/>
                    <a:gd name="T16" fmla="*/ 62 w 186"/>
                    <a:gd name="T17" fmla="*/ 34 h 289"/>
                    <a:gd name="T18" fmla="*/ 39 w 186"/>
                    <a:gd name="T19" fmla="*/ 14 h 289"/>
                    <a:gd name="T20" fmla="*/ 31 w 186"/>
                    <a:gd name="T21" fmla="*/ 49 h 289"/>
                    <a:gd name="T22" fmla="*/ 53 w 186"/>
                    <a:gd name="T23" fmla="*/ 143 h 289"/>
                    <a:gd name="T24" fmla="*/ 25 w 186"/>
                    <a:gd name="T25" fmla="*/ 71 h 289"/>
                    <a:gd name="T26" fmla="*/ 10 w 186"/>
                    <a:gd name="T27" fmla="*/ 99 h 289"/>
                    <a:gd name="T28" fmla="*/ 24 w 186"/>
                    <a:gd name="T29" fmla="*/ 201 h 289"/>
                    <a:gd name="T30" fmla="*/ 63 w 186"/>
                    <a:gd name="T31" fmla="*/ 287 h 289"/>
                    <a:gd name="T32" fmla="*/ 129 w 186"/>
                    <a:gd name="T33" fmla="*/ 289 h 2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86" h="289">
                      <a:moveTo>
                        <a:pt x="129" y="289"/>
                      </a:moveTo>
                      <a:cubicBezTo>
                        <a:pt x="129" y="289"/>
                        <a:pt x="165" y="194"/>
                        <a:pt x="175" y="156"/>
                      </a:cubicBezTo>
                      <a:cubicBezTo>
                        <a:pt x="186" y="118"/>
                        <a:pt x="171" y="117"/>
                        <a:pt x="156" y="85"/>
                      </a:cubicBezTo>
                      <a:cubicBezTo>
                        <a:pt x="142" y="53"/>
                        <a:pt x="133" y="21"/>
                        <a:pt x="118" y="17"/>
                      </a:cubicBezTo>
                      <a:cubicBezTo>
                        <a:pt x="115" y="22"/>
                        <a:pt x="115" y="22"/>
                        <a:pt x="115" y="22"/>
                      </a:cubicBezTo>
                      <a:cubicBezTo>
                        <a:pt x="115" y="22"/>
                        <a:pt x="112" y="5"/>
                        <a:pt x="100" y="3"/>
                      </a:cubicBezTo>
                      <a:cubicBezTo>
                        <a:pt x="88" y="0"/>
                        <a:pt x="91" y="15"/>
                        <a:pt x="92" y="24"/>
                      </a:cubicBezTo>
                      <a:cubicBezTo>
                        <a:pt x="88" y="5"/>
                        <a:pt x="80" y="0"/>
                        <a:pt x="70" y="2"/>
                      </a:cubicBezTo>
                      <a:cubicBezTo>
                        <a:pt x="61" y="4"/>
                        <a:pt x="60" y="19"/>
                        <a:pt x="62" y="34"/>
                      </a:cubicBezTo>
                      <a:cubicBezTo>
                        <a:pt x="58" y="18"/>
                        <a:pt x="47" y="13"/>
                        <a:pt x="39" y="14"/>
                      </a:cubicBezTo>
                      <a:cubicBezTo>
                        <a:pt x="31" y="14"/>
                        <a:pt x="21" y="26"/>
                        <a:pt x="31" y="49"/>
                      </a:cubicBezTo>
                      <a:cubicBezTo>
                        <a:pt x="41" y="73"/>
                        <a:pt x="53" y="143"/>
                        <a:pt x="53" y="143"/>
                      </a:cubicBezTo>
                      <a:cubicBezTo>
                        <a:pt x="53" y="143"/>
                        <a:pt x="26" y="76"/>
                        <a:pt x="25" y="71"/>
                      </a:cubicBezTo>
                      <a:cubicBezTo>
                        <a:pt x="24" y="66"/>
                        <a:pt x="0" y="67"/>
                        <a:pt x="10" y="99"/>
                      </a:cubicBezTo>
                      <a:cubicBezTo>
                        <a:pt x="20" y="130"/>
                        <a:pt x="19" y="169"/>
                        <a:pt x="24" y="201"/>
                      </a:cubicBezTo>
                      <a:cubicBezTo>
                        <a:pt x="30" y="232"/>
                        <a:pt x="45" y="278"/>
                        <a:pt x="63" y="287"/>
                      </a:cubicBezTo>
                      <a:cubicBezTo>
                        <a:pt x="116" y="289"/>
                        <a:pt x="129" y="289"/>
                        <a:pt x="129" y="289"/>
                      </a:cubicBezTo>
                      <a:close/>
                    </a:path>
                  </a:pathLst>
                </a:custGeom>
                <a:solidFill>
                  <a:srgbClr val="E7B2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5" name="Freeform 234"/>
                <p:cNvSpPr>
                  <a:spLocks/>
                </p:cNvSpPr>
                <p:nvPr/>
              </p:nvSpPr>
              <p:spPr bwMode="auto">
                <a:xfrm>
                  <a:off x="320" y="2188"/>
                  <a:ext cx="294" cy="335"/>
                </a:xfrm>
                <a:custGeom>
                  <a:avLst/>
                  <a:gdLst>
                    <a:gd name="T0" fmla="*/ 0 w 233"/>
                    <a:gd name="T1" fmla="*/ 229 h 265"/>
                    <a:gd name="T2" fmla="*/ 33 w 233"/>
                    <a:gd name="T3" fmla="*/ 92 h 265"/>
                    <a:gd name="T4" fmla="*/ 88 w 233"/>
                    <a:gd name="T5" fmla="*/ 43 h 265"/>
                    <a:gd name="T6" fmla="*/ 157 w 233"/>
                    <a:gd name="T7" fmla="*/ 7 h 265"/>
                    <a:gd name="T8" fmla="*/ 156 w 233"/>
                    <a:gd name="T9" fmla="*/ 12 h 265"/>
                    <a:gd name="T10" fmla="*/ 180 w 233"/>
                    <a:gd name="T11" fmla="*/ 4 h 265"/>
                    <a:gd name="T12" fmla="*/ 175 w 233"/>
                    <a:gd name="T13" fmla="*/ 26 h 265"/>
                    <a:gd name="T14" fmla="*/ 205 w 233"/>
                    <a:gd name="T15" fmla="*/ 19 h 265"/>
                    <a:gd name="T16" fmla="*/ 195 w 233"/>
                    <a:gd name="T17" fmla="*/ 51 h 265"/>
                    <a:gd name="T18" fmla="*/ 225 w 233"/>
                    <a:gd name="T19" fmla="*/ 47 h 265"/>
                    <a:gd name="T20" fmla="*/ 212 w 233"/>
                    <a:gd name="T21" fmla="*/ 81 h 265"/>
                    <a:gd name="T22" fmla="*/ 143 w 233"/>
                    <a:gd name="T23" fmla="*/ 147 h 265"/>
                    <a:gd name="T24" fmla="*/ 206 w 233"/>
                    <a:gd name="T25" fmla="*/ 102 h 265"/>
                    <a:gd name="T26" fmla="*/ 203 w 233"/>
                    <a:gd name="T27" fmla="*/ 134 h 265"/>
                    <a:gd name="T28" fmla="*/ 136 w 233"/>
                    <a:gd name="T29" fmla="*/ 212 h 265"/>
                    <a:gd name="T30" fmla="*/ 57 w 233"/>
                    <a:gd name="T31" fmla="*/ 263 h 265"/>
                    <a:gd name="T32" fmla="*/ 0 w 233"/>
                    <a:gd name="T33" fmla="*/ 229 h 2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33" h="265">
                      <a:moveTo>
                        <a:pt x="0" y="229"/>
                      </a:moveTo>
                      <a:cubicBezTo>
                        <a:pt x="0" y="229"/>
                        <a:pt x="21" y="130"/>
                        <a:pt x="33" y="92"/>
                      </a:cubicBezTo>
                      <a:cubicBezTo>
                        <a:pt x="45" y="54"/>
                        <a:pt x="58" y="62"/>
                        <a:pt x="88" y="43"/>
                      </a:cubicBezTo>
                      <a:cubicBezTo>
                        <a:pt x="118" y="23"/>
                        <a:pt x="143" y="2"/>
                        <a:pt x="157" y="7"/>
                      </a:cubicBezTo>
                      <a:cubicBezTo>
                        <a:pt x="156" y="12"/>
                        <a:pt x="156" y="12"/>
                        <a:pt x="156" y="12"/>
                      </a:cubicBezTo>
                      <a:cubicBezTo>
                        <a:pt x="156" y="12"/>
                        <a:pt x="169" y="0"/>
                        <a:pt x="180" y="4"/>
                      </a:cubicBezTo>
                      <a:cubicBezTo>
                        <a:pt x="191" y="9"/>
                        <a:pt x="181" y="20"/>
                        <a:pt x="175" y="26"/>
                      </a:cubicBezTo>
                      <a:cubicBezTo>
                        <a:pt x="189" y="13"/>
                        <a:pt x="198" y="12"/>
                        <a:pt x="205" y="19"/>
                      </a:cubicBezTo>
                      <a:cubicBezTo>
                        <a:pt x="212" y="26"/>
                        <a:pt x="205" y="40"/>
                        <a:pt x="195" y="51"/>
                      </a:cubicBezTo>
                      <a:cubicBezTo>
                        <a:pt x="207" y="40"/>
                        <a:pt x="219" y="42"/>
                        <a:pt x="225" y="47"/>
                      </a:cubicBezTo>
                      <a:cubicBezTo>
                        <a:pt x="232" y="52"/>
                        <a:pt x="233" y="66"/>
                        <a:pt x="212" y="81"/>
                      </a:cubicBezTo>
                      <a:cubicBezTo>
                        <a:pt x="191" y="95"/>
                        <a:pt x="143" y="147"/>
                        <a:pt x="143" y="147"/>
                      </a:cubicBezTo>
                      <a:cubicBezTo>
                        <a:pt x="143" y="147"/>
                        <a:pt x="202" y="106"/>
                        <a:pt x="206" y="102"/>
                      </a:cubicBezTo>
                      <a:cubicBezTo>
                        <a:pt x="209" y="99"/>
                        <a:pt x="229" y="113"/>
                        <a:pt x="203" y="134"/>
                      </a:cubicBezTo>
                      <a:cubicBezTo>
                        <a:pt x="178" y="155"/>
                        <a:pt x="157" y="188"/>
                        <a:pt x="136" y="212"/>
                      </a:cubicBezTo>
                      <a:cubicBezTo>
                        <a:pt x="114" y="235"/>
                        <a:pt x="76" y="265"/>
                        <a:pt x="57" y="263"/>
                      </a:cubicBezTo>
                      <a:cubicBezTo>
                        <a:pt x="11" y="236"/>
                        <a:pt x="0" y="229"/>
                        <a:pt x="0" y="229"/>
                      </a:cubicBezTo>
                      <a:close/>
                    </a:path>
                  </a:pathLst>
                </a:custGeom>
                <a:solidFill>
                  <a:srgbClr val="E7B2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6" name="Freeform 235"/>
                <p:cNvSpPr>
                  <a:spLocks/>
                </p:cNvSpPr>
                <p:nvPr/>
              </p:nvSpPr>
              <p:spPr bwMode="auto">
                <a:xfrm>
                  <a:off x="386" y="2991"/>
                  <a:ext cx="625" cy="340"/>
                </a:xfrm>
                <a:custGeom>
                  <a:avLst/>
                  <a:gdLst>
                    <a:gd name="T0" fmla="*/ 455 w 495"/>
                    <a:gd name="T1" fmla="*/ 91 h 269"/>
                    <a:gd name="T2" fmla="*/ 398 w 495"/>
                    <a:gd name="T3" fmla="*/ 45 h 269"/>
                    <a:gd name="T4" fmla="*/ 125 w 495"/>
                    <a:gd name="T5" fmla="*/ 4 h 269"/>
                    <a:gd name="T6" fmla="*/ 62 w 495"/>
                    <a:gd name="T7" fmla="*/ 33 h 269"/>
                    <a:gd name="T8" fmla="*/ 8 w 495"/>
                    <a:gd name="T9" fmla="*/ 155 h 269"/>
                    <a:gd name="T10" fmla="*/ 38 w 495"/>
                    <a:gd name="T11" fmla="*/ 205 h 269"/>
                    <a:gd name="T12" fmla="*/ 181 w 495"/>
                    <a:gd name="T13" fmla="*/ 248 h 269"/>
                    <a:gd name="T14" fmla="*/ 275 w 495"/>
                    <a:gd name="T15" fmla="*/ 263 h 269"/>
                    <a:gd name="T16" fmla="*/ 452 w 495"/>
                    <a:gd name="T17" fmla="*/ 268 h 269"/>
                    <a:gd name="T18" fmla="*/ 490 w 495"/>
                    <a:gd name="T19" fmla="*/ 231 h 269"/>
                    <a:gd name="T20" fmla="*/ 455 w 495"/>
                    <a:gd name="T21" fmla="*/ 91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95" h="269">
                      <a:moveTo>
                        <a:pt x="455" y="91"/>
                      </a:moveTo>
                      <a:cubicBezTo>
                        <a:pt x="449" y="70"/>
                        <a:pt x="424" y="49"/>
                        <a:pt x="398" y="45"/>
                      </a:cubicBezTo>
                      <a:cubicBezTo>
                        <a:pt x="125" y="4"/>
                        <a:pt x="125" y="4"/>
                        <a:pt x="125" y="4"/>
                      </a:cubicBezTo>
                      <a:cubicBezTo>
                        <a:pt x="99" y="0"/>
                        <a:pt x="71" y="13"/>
                        <a:pt x="62" y="33"/>
                      </a:cubicBezTo>
                      <a:cubicBezTo>
                        <a:pt x="8" y="155"/>
                        <a:pt x="8" y="155"/>
                        <a:pt x="8" y="155"/>
                      </a:cubicBezTo>
                      <a:cubicBezTo>
                        <a:pt x="0" y="175"/>
                        <a:pt x="13" y="197"/>
                        <a:pt x="38" y="205"/>
                      </a:cubicBezTo>
                      <a:cubicBezTo>
                        <a:pt x="181" y="248"/>
                        <a:pt x="181" y="248"/>
                        <a:pt x="181" y="248"/>
                      </a:cubicBezTo>
                      <a:cubicBezTo>
                        <a:pt x="206" y="255"/>
                        <a:pt x="248" y="262"/>
                        <a:pt x="275" y="263"/>
                      </a:cubicBezTo>
                      <a:cubicBezTo>
                        <a:pt x="452" y="268"/>
                        <a:pt x="452" y="268"/>
                        <a:pt x="452" y="268"/>
                      </a:cubicBezTo>
                      <a:cubicBezTo>
                        <a:pt x="478" y="269"/>
                        <a:pt x="495" y="252"/>
                        <a:pt x="490" y="231"/>
                      </a:cubicBezTo>
                      <a:lnTo>
                        <a:pt x="455" y="91"/>
                      </a:lnTo>
                      <a:close/>
                    </a:path>
                  </a:pathLst>
                </a:custGeom>
                <a:solidFill>
                  <a:srgbClr val="60AA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7" name="Freeform 236"/>
                <p:cNvSpPr>
                  <a:spLocks/>
                </p:cNvSpPr>
                <p:nvPr/>
              </p:nvSpPr>
              <p:spPr bwMode="auto">
                <a:xfrm>
                  <a:off x="376" y="3078"/>
                  <a:ext cx="567" cy="609"/>
                </a:xfrm>
                <a:custGeom>
                  <a:avLst/>
                  <a:gdLst>
                    <a:gd name="T0" fmla="*/ 430 w 449"/>
                    <a:gd name="T1" fmla="*/ 272 h 482"/>
                    <a:gd name="T2" fmla="*/ 259 w 449"/>
                    <a:gd name="T3" fmla="*/ 17 h 482"/>
                    <a:gd name="T4" fmla="*/ 19 w 449"/>
                    <a:gd name="T5" fmla="*/ 209 h 482"/>
                    <a:gd name="T6" fmla="*/ 190 w 449"/>
                    <a:gd name="T7" fmla="*/ 464 h 482"/>
                    <a:gd name="T8" fmla="*/ 430 w 449"/>
                    <a:gd name="T9" fmla="*/ 272 h 4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9" h="482">
                      <a:moveTo>
                        <a:pt x="430" y="272"/>
                      </a:moveTo>
                      <a:cubicBezTo>
                        <a:pt x="449" y="148"/>
                        <a:pt x="372" y="34"/>
                        <a:pt x="259" y="17"/>
                      </a:cubicBezTo>
                      <a:cubicBezTo>
                        <a:pt x="145" y="0"/>
                        <a:pt x="38" y="86"/>
                        <a:pt x="19" y="209"/>
                      </a:cubicBezTo>
                      <a:cubicBezTo>
                        <a:pt x="0" y="333"/>
                        <a:pt x="77" y="447"/>
                        <a:pt x="190" y="464"/>
                      </a:cubicBezTo>
                      <a:cubicBezTo>
                        <a:pt x="304" y="482"/>
                        <a:pt x="411" y="396"/>
                        <a:pt x="430" y="272"/>
                      </a:cubicBezTo>
                      <a:close/>
                    </a:path>
                  </a:pathLst>
                </a:custGeom>
                <a:solidFill>
                  <a:srgbClr val="4A4C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8" name="Freeform 237"/>
                <p:cNvSpPr>
                  <a:spLocks/>
                </p:cNvSpPr>
                <p:nvPr/>
              </p:nvSpPr>
              <p:spPr bwMode="auto">
                <a:xfrm>
                  <a:off x="376" y="3078"/>
                  <a:ext cx="437" cy="589"/>
                </a:xfrm>
                <a:custGeom>
                  <a:avLst/>
                  <a:gdLst>
                    <a:gd name="T0" fmla="*/ 122 w 346"/>
                    <a:gd name="T1" fmla="*/ 248 h 466"/>
                    <a:gd name="T2" fmla="*/ 346 w 346"/>
                    <a:gd name="T3" fmla="*/ 54 h 466"/>
                    <a:gd name="T4" fmla="*/ 259 w 346"/>
                    <a:gd name="T5" fmla="*/ 17 h 466"/>
                    <a:gd name="T6" fmla="*/ 19 w 346"/>
                    <a:gd name="T7" fmla="*/ 209 h 466"/>
                    <a:gd name="T8" fmla="*/ 190 w 346"/>
                    <a:gd name="T9" fmla="*/ 464 h 466"/>
                    <a:gd name="T10" fmla="*/ 206 w 346"/>
                    <a:gd name="T11" fmla="*/ 466 h 466"/>
                    <a:gd name="T12" fmla="*/ 122 w 346"/>
                    <a:gd name="T13" fmla="*/ 248 h 4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46" h="466">
                      <a:moveTo>
                        <a:pt x="122" y="248"/>
                      </a:moveTo>
                      <a:cubicBezTo>
                        <a:pt x="140" y="130"/>
                        <a:pt x="238" y="46"/>
                        <a:pt x="346" y="54"/>
                      </a:cubicBezTo>
                      <a:cubicBezTo>
                        <a:pt x="321" y="35"/>
                        <a:pt x="291" y="22"/>
                        <a:pt x="259" y="17"/>
                      </a:cubicBezTo>
                      <a:cubicBezTo>
                        <a:pt x="145" y="0"/>
                        <a:pt x="38" y="86"/>
                        <a:pt x="19" y="209"/>
                      </a:cubicBezTo>
                      <a:cubicBezTo>
                        <a:pt x="0" y="333"/>
                        <a:pt x="77" y="447"/>
                        <a:pt x="190" y="464"/>
                      </a:cubicBezTo>
                      <a:cubicBezTo>
                        <a:pt x="196" y="465"/>
                        <a:pt x="201" y="466"/>
                        <a:pt x="206" y="466"/>
                      </a:cubicBezTo>
                      <a:cubicBezTo>
                        <a:pt x="144" y="419"/>
                        <a:pt x="109" y="336"/>
                        <a:pt x="122" y="248"/>
                      </a:cubicBezTo>
                      <a:close/>
                    </a:path>
                  </a:pathLst>
                </a:custGeom>
                <a:solidFill>
                  <a:srgbClr val="33353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79" name="Freeform 238"/>
                <p:cNvSpPr>
                  <a:spLocks/>
                </p:cNvSpPr>
                <p:nvPr/>
              </p:nvSpPr>
              <p:spPr bwMode="auto">
                <a:xfrm>
                  <a:off x="1578" y="81"/>
                  <a:ext cx="451" cy="451"/>
                </a:xfrm>
                <a:custGeom>
                  <a:avLst/>
                  <a:gdLst>
                    <a:gd name="T0" fmla="*/ 114 w 357"/>
                    <a:gd name="T1" fmla="*/ 322 h 357"/>
                    <a:gd name="T2" fmla="*/ 36 w 357"/>
                    <a:gd name="T3" fmla="*/ 114 h 357"/>
                    <a:gd name="T4" fmla="*/ 243 w 357"/>
                    <a:gd name="T5" fmla="*/ 36 h 357"/>
                    <a:gd name="T6" fmla="*/ 321 w 357"/>
                    <a:gd name="T7" fmla="*/ 243 h 357"/>
                    <a:gd name="T8" fmla="*/ 114 w 357"/>
                    <a:gd name="T9" fmla="*/ 322 h 3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7" h="357">
                      <a:moveTo>
                        <a:pt x="114" y="322"/>
                      </a:moveTo>
                      <a:cubicBezTo>
                        <a:pt x="35" y="286"/>
                        <a:pt x="0" y="193"/>
                        <a:pt x="36" y="114"/>
                      </a:cubicBezTo>
                      <a:cubicBezTo>
                        <a:pt x="71" y="35"/>
                        <a:pt x="164" y="0"/>
                        <a:pt x="243" y="36"/>
                      </a:cubicBezTo>
                      <a:cubicBezTo>
                        <a:pt x="322" y="72"/>
                        <a:pt x="357" y="164"/>
                        <a:pt x="321" y="243"/>
                      </a:cubicBezTo>
                      <a:cubicBezTo>
                        <a:pt x="286" y="322"/>
                        <a:pt x="193" y="357"/>
                        <a:pt x="114" y="322"/>
                      </a:cubicBezTo>
                      <a:close/>
                    </a:path>
                  </a:pathLst>
                </a:cu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0" name="Freeform 239"/>
                <p:cNvSpPr>
                  <a:spLocks/>
                </p:cNvSpPr>
                <p:nvPr/>
              </p:nvSpPr>
              <p:spPr bwMode="auto">
                <a:xfrm>
                  <a:off x="1660" y="391"/>
                  <a:ext cx="80" cy="84"/>
                </a:xfrm>
                <a:custGeom>
                  <a:avLst/>
                  <a:gdLst>
                    <a:gd name="T0" fmla="*/ 7 w 63"/>
                    <a:gd name="T1" fmla="*/ 63 h 67"/>
                    <a:gd name="T2" fmla="*/ 1 w 63"/>
                    <a:gd name="T3" fmla="*/ 52 h 67"/>
                    <a:gd name="T4" fmla="*/ 4 w 63"/>
                    <a:gd name="T5" fmla="*/ 39 h 67"/>
                    <a:gd name="T6" fmla="*/ 37 w 63"/>
                    <a:gd name="T7" fmla="*/ 0 h 67"/>
                    <a:gd name="T8" fmla="*/ 63 w 63"/>
                    <a:gd name="T9" fmla="*/ 22 h 67"/>
                    <a:gd name="T10" fmla="*/ 31 w 63"/>
                    <a:gd name="T11" fmla="*/ 61 h 67"/>
                    <a:gd name="T12" fmla="*/ 19 w 63"/>
                    <a:gd name="T13" fmla="*/ 67 h 67"/>
                    <a:gd name="T14" fmla="*/ 7 w 63"/>
                    <a:gd name="T15" fmla="*/ 6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3" h="67">
                      <a:moveTo>
                        <a:pt x="7" y="63"/>
                      </a:moveTo>
                      <a:cubicBezTo>
                        <a:pt x="3" y="60"/>
                        <a:pt x="1" y="56"/>
                        <a:pt x="1" y="52"/>
                      </a:cubicBezTo>
                      <a:cubicBezTo>
                        <a:pt x="0" y="47"/>
                        <a:pt x="2" y="43"/>
                        <a:pt x="4" y="39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63" y="22"/>
                        <a:pt x="63" y="22"/>
                        <a:pt x="63" y="22"/>
                      </a:cubicBezTo>
                      <a:cubicBezTo>
                        <a:pt x="31" y="61"/>
                        <a:pt x="31" y="61"/>
                        <a:pt x="31" y="61"/>
                      </a:cubicBezTo>
                      <a:cubicBezTo>
                        <a:pt x="28" y="64"/>
                        <a:pt x="24" y="66"/>
                        <a:pt x="19" y="67"/>
                      </a:cubicBezTo>
                      <a:cubicBezTo>
                        <a:pt x="14" y="67"/>
                        <a:pt x="10" y="66"/>
                        <a:pt x="7" y="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1" name="Freeform 240"/>
                <p:cNvSpPr>
                  <a:spLocks/>
                </p:cNvSpPr>
                <p:nvPr/>
              </p:nvSpPr>
              <p:spPr bwMode="auto">
                <a:xfrm>
                  <a:off x="1692" y="391"/>
                  <a:ext cx="48" cy="45"/>
                </a:xfrm>
                <a:custGeom>
                  <a:avLst/>
                  <a:gdLst>
                    <a:gd name="T0" fmla="*/ 38 w 38"/>
                    <a:gd name="T1" fmla="*/ 22 h 36"/>
                    <a:gd name="T2" fmla="*/ 12 w 38"/>
                    <a:gd name="T3" fmla="*/ 0 h 36"/>
                    <a:gd name="T4" fmla="*/ 0 w 38"/>
                    <a:gd name="T5" fmla="*/ 15 h 36"/>
                    <a:gd name="T6" fmla="*/ 26 w 38"/>
                    <a:gd name="T7" fmla="*/ 36 h 36"/>
                    <a:gd name="T8" fmla="*/ 38 w 38"/>
                    <a:gd name="T9" fmla="*/ 22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36">
                      <a:moveTo>
                        <a:pt x="38" y="22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7" y="23"/>
                        <a:pt x="16" y="30"/>
                        <a:pt x="26" y="36"/>
                      </a:cubicBezTo>
                      <a:lnTo>
                        <a:pt x="38" y="22"/>
                      </a:lnTo>
                      <a:close/>
                    </a:path>
                  </a:pathLst>
                </a:custGeom>
                <a:solidFill>
                  <a:srgbClr val="E0DE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2" name="Freeform 241"/>
                <p:cNvSpPr>
                  <a:spLocks/>
                </p:cNvSpPr>
                <p:nvPr/>
              </p:nvSpPr>
              <p:spPr bwMode="auto">
                <a:xfrm>
                  <a:off x="1651" y="154"/>
                  <a:ext cx="305" cy="305"/>
                </a:xfrm>
                <a:custGeom>
                  <a:avLst/>
                  <a:gdLst>
                    <a:gd name="T0" fmla="*/ 77 w 241"/>
                    <a:gd name="T1" fmla="*/ 217 h 241"/>
                    <a:gd name="T2" fmla="*/ 24 w 241"/>
                    <a:gd name="T3" fmla="*/ 77 h 241"/>
                    <a:gd name="T4" fmla="*/ 164 w 241"/>
                    <a:gd name="T5" fmla="*/ 24 h 241"/>
                    <a:gd name="T6" fmla="*/ 217 w 241"/>
                    <a:gd name="T7" fmla="*/ 164 h 241"/>
                    <a:gd name="T8" fmla="*/ 77 w 241"/>
                    <a:gd name="T9" fmla="*/ 217 h 2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1" h="241">
                      <a:moveTo>
                        <a:pt x="77" y="217"/>
                      </a:moveTo>
                      <a:cubicBezTo>
                        <a:pt x="24" y="193"/>
                        <a:pt x="0" y="131"/>
                        <a:pt x="24" y="77"/>
                      </a:cubicBezTo>
                      <a:cubicBezTo>
                        <a:pt x="48" y="24"/>
                        <a:pt x="111" y="0"/>
                        <a:pt x="164" y="24"/>
                      </a:cubicBezTo>
                      <a:cubicBezTo>
                        <a:pt x="217" y="48"/>
                        <a:pt x="241" y="111"/>
                        <a:pt x="217" y="164"/>
                      </a:cubicBezTo>
                      <a:cubicBezTo>
                        <a:pt x="193" y="218"/>
                        <a:pt x="130" y="241"/>
                        <a:pt x="77" y="2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3" name="Freeform 242"/>
                <p:cNvSpPr>
                  <a:spLocks/>
                </p:cNvSpPr>
                <p:nvPr/>
              </p:nvSpPr>
              <p:spPr bwMode="auto">
                <a:xfrm>
                  <a:off x="1675" y="178"/>
                  <a:ext cx="257" cy="257"/>
                </a:xfrm>
                <a:custGeom>
                  <a:avLst/>
                  <a:gdLst>
                    <a:gd name="T0" fmla="*/ 65 w 203"/>
                    <a:gd name="T1" fmla="*/ 183 h 203"/>
                    <a:gd name="T2" fmla="*/ 20 w 203"/>
                    <a:gd name="T3" fmla="*/ 65 h 203"/>
                    <a:gd name="T4" fmla="*/ 138 w 203"/>
                    <a:gd name="T5" fmla="*/ 21 h 203"/>
                    <a:gd name="T6" fmla="*/ 183 w 203"/>
                    <a:gd name="T7" fmla="*/ 138 h 203"/>
                    <a:gd name="T8" fmla="*/ 65 w 203"/>
                    <a:gd name="T9" fmla="*/ 183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3" h="203">
                      <a:moveTo>
                        <a:pt x="65" y="183"/>
                      </a:moveTo>
                      <a:cubicBezTo>
                        <a:pt x="20" y="163"/>
                        <a:pt x="0" y="110"/>
                        <a:pt x="20" y="65"/>
                      </a:cubicBezTo>
                      <a:cubicBezTo>
                        <a:pt x="41" y="20"/>
                        <a:pt x="93" y="0"/>
                        <a:pt x="138" y="21"/>
                      </a:cubicBezTo>
                      <a:cubicBezTo>
                        <a:pt x="183" y="41"/>
                        <a:pt x="203" y="94"/>
                        <a:pt x="183" y="138"/>
                      </a:cubicBezTo>
                      <a:cubicBezTo>
                        <a:pt x="162" y="183"/>
                        <a:pt x="110" y="203"/>
                        <a:pt x="65" y="183"/>
                      </a:cubicBezTo>
                      <a:close/>
                    </a:path>
                  </a:pathLst>
                </a:custGeom>
                <a:solidFill>
                  <a:srgbClr val="8D42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4" name="Freeform 243"/>
                <p:cNvSpPr>
                  <a:spLocks/>
                </p:cNvSpPr>
                <p:nvPr/>
              </p:nvSpPr>
              <p:spPr bwMode="auto">
                <a:xfrm>
                  <a:off x="1743" y="188"/>
                  <a:ext cx="189" cy="230"/>
                </a:xfrm>
                <a:custGeom>
                  <a:avLst/>
                  <a:gdLst>
                    <a:gd name="T0" fmla="*/ 51 w 149"/>
                    <a:gd name="T1" fmla="*/ 25 h 182"/>
                    <a:gd name="T2" fmla="*/ 95 w 149"/>
                    <a:gd name="T3" fmla="*/ 143 h 182"/>
                    <a:gd name="T4" fmla="*/ 62 w 149"/>
                    <a:gd name="T5" fmla="*/ 182 h 182"/>
                    <a:gd name="T6" fmla="*/ 129 w 149"/>
                    <a:gd name="T7" fmla="*/ 130 h 182"/>
                    <a:gd name="T8" fmla="*/ 84 w 149"/>
                    <a:gd name="T9" fmla="*/ 13 h 182"/>
                    <a:gd name="T10" fmla="*/ 0 w 149"/>
                    <a:gd name="T11" fmla="*/ 19 h 182"/>
                    <a:gd name="T12" fmla="*/ 51 w 149"/>
                    <a:gd name="T13" fmla="*/ 25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9" h="182">
                      <a:moveTo>
                        <a:pt x="51" y="25"/>
                      </a:moveTo>
                      <a:cubicBezTo>
                        <a:pt x="95" y="46"/>
                        <a:pt x="115" y="98"/>
                        <a:pt x="95" y="143"/>
                      </a:cubicBezTo>
                      <a:cubicBezTo>
                        <a:pt x="88" y="160"/>
                        <a:pt x="76" y="173"/>
                        <a:pt x="62" y="182"/>
                      </a:cubicBezTo>
                      <a:cubicBezTo>
                        <a:pt x="90" y="177"/>
                        <a:pt x="116" y="159"/>
                        <a:pt x="129" y="130"/>
                      </a:cubicBezTo>
                      <a:cubicBezTo>
                        <a:pt x="149" y="86"/>
                        <a:pt x="129" y="33"/>
                        <a:pt x="84" y="13"/>
                      </a:cubicBezTo>
                      <a:cubicBezTo>
                        <a:pt x="56" y="0"/>
                        <a:pt x="24" y="3"/>
                        <a:pt x="0" y="19"/>
                      </a:cubicBezTo>
                      <a:cubicBezTo>
                        <a:pt x="17" y="16"/>
                        <a:pt x="34" y="18"/>
                        <a:pt x="51" y="25"/>
                      </a:cubicBezTo>
                      <a:close/>
                    </a:path>
                  </a:pathLst>
                </a:custGeom>
                <a:solidFill>
                  <a:srgbClr val="5128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5" name="Freeform 244"/>
                <p:cNvSpPr>
                  <a:spLocks/>
                </p:cNvSpPr>
                <p:nvPr/>
              </p:nvSpPr>
              <p:spPr bwMode="auto">
                <a:xfrm>
                  <a:off x="42" y="1163"/>
                  <a:ext cx="451" cy="451"/>
                </a:xfrm>
                <a:custGeom>
                  <a:avLst/>
                  <a:gdLst>
                    <a:gd name="T0" fmla="*/ 114 w 357"/>
                    <a:gd name="T1" fmla="*/ 322 h 357"/>
                    <a:gd name="T2" fmla="*/ 36 w 357"/>
                    <a:gd name="T3" fmla="*/ 114 h 357"/>
                    <a:gd name="T4" fmla="*/ 243 w 357"/>
                    <a:gd name="T5" fmla="*/ 36 h 357"/>
                    <a:gd name="T6" fmla="*/ 322 w 357"/>
                    <a:gd name="T7" fmla="*/ 243 h 357"/>
                    <a:gd name="T8" fmla="*/ 114 w 357"/>
                    <a:gd name="T9" fmla="*/ 322 h 3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7" h="357">
                      <a:moveTo>
                        <a:pt x="114" y="322"/>
                      </a:moveTo>
                      <a:cubicBezTo>
                        <a:pt x="35" y="286"/>
                        <a:pt x="0" y="193"/>
                        <a:pt x="36" y="114"/>
                      </a:cubicBezTo>
                      <a:cubicBezTo>
                        <a:pt x="72" y="35"/>
                        <a:pt x="165" y="0"/>
                        <a:pt x="243" y="36"/>
                      </a:cubicBezTo>
                      <a:cubicBezTo>
                        <a:pt x="322" y="72"/>
                        <a:pt x="357" y="165"/>
                        <a:pt x="322" y="243"/>
                      </a:cubicBezTo>
                      <a:cubicBezTo>
                        <a:pt x="286" y="322"/>
                        <a:pt x="193" y="357"/>
                        <a:pt x="114" y="322"/>
                      </a:cubicBezTo>
                      <a:close/>
                    </a:path>
                  </a:pathLst>
                </a:cu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6" name="Freeform 245"/>
                <p:cNvSpPr>
                  <a:spLocks/>
                </p:cNvSpPr>
                <p:nvPr/>
              </p:nvSpPr>
              <p:spPr bwMode="auto">
                <a:xfrm>
                  <a:off x="125" y="1473"/>
                  <a:ext cx="79" cy="84"/>
                </a:xfrm>
                <a:custGeom>
                  <a:avLst/>
                  <a:gdLst>
                    <a:gd name="T0" fmla="*/ 6 w 62"/>
                    <a:gd name="T1" fmla="*/ 63 h 67"/>
                    <a:gd name="T2" fmla="*/ 0 w 62"/>
                    <a:gd name="T3" fmla="*/ 52 h 67"/>
                    <a:gd name="T4" fmla="*/ 4 w 62"/>
                    <a:gd name="T5" fmla="*/ 39 h 67"/>
                    <a:gd name="T6" fmla="*/ 36 w 62"/>
                    <a:gd name="T7" fmla="*/ 0 h 67"/>
                    <a:gd name="T8" fmla="*/ 62 w 62"/>
                    <a:gd name="T9" fmla="*/ 22 h 67"/>
                    <a:gd name="T10" fmla="*/ 30 w 62"/>
                    <a:gd name="T11" fmla="*/ 61 h 67"/>
                    <a:gd name="T12" fmla="*/ 18 w 62"/>
                    <a:gd name="T13" fmla="*/ 67 h 67"/>
                    <a:gd name="T14" fmla="*/ 6 w 62"/>
                    <a:gd name="T15" fmla="*/ 6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2" h="67">
                      <a:moveTo>
                        <a:pt x="6" y="63"/>
                      </a:moveTo>
                      <a:cubicBezTo>
                        <a:pt x="3" y="60"/>
                        <a:pt x="0" y="56"/>
                        <a:pt x="0" y="52"/>
                      </a:cubicBezTo>
                      <a:cubicBezTo>
                        <a:pt x="0" y="47"/>
                        <a:pt x="1" y="43"/>
                        <a:pt x="4" y="39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62" y="22"/>
                        <a:pt x="62" y="22"/>
                        <a:pt x="62" y="22"/>
                      </a:cubicBezTo>
                      <a:cubicBezTo>
                        <a:pt x="30" y="61"/>
                        <a:pt x="30" y="61"/>
                        <a:pt x="30" y="61"/>
                      </a:cubicBezTo>
                      <a:cubicBezTo>
                        <a:pt x="27" y="64"/>
                        <a:pt x="23" y="67"/>
                        <a:pt x="18" y="67"/>
                      </a:cubicBezTo>
                      <a:cubicBezTo>
                        <a:pt x="14" y="67"/>
                        <a:pt x="9" y="66"/>
                        <a:pt x="6" y="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7" name="Freeform 246"/>
                <p:cNvSpPr>
                  <a:spLocks/>
                </p:cNvSpPr>
                <p:nvPr/>
              </p:nvSpPr>
              <p:spPr bwMode="auto">
                <a:xfrm>
                  <a:off x="156" y="1473"/>
                  <a:ext cx="48" cy="45"/>
                </a:xfrm>
                <a:custGeom>
                  <a:avLst/>
                  <a:gdLst>
                    <a:gd name="T0" fmla="*/ 38 w 38"/>
                    <a:gd name="T1" fmla="*/ 22 h 36"/>
                    <a:gd name="T2" fmla="*/ 12 w 38"/>
                    <a:gd name="T3" fmla="*/ 0 h 36"/>
                    <a:gd name="T4" fmla="*/ 0 w 38"/>
                    <a:gd name="T5" fmla="*/ 15 h 36"/>
                    <a:gd name="T6" fmla="*/ 26 w 38"/>
                    <a:gd name="T7" fmla="*/ 36 h 36"/>
                    <a:gd name="T8" fmla="*/ 38 w 38"/>
                    <a:gd name="T9" fmla="*/ 22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36">
                      <a:moveTo>
                        <a:pt x="38" y="22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8" y="23"/>
                        <a:pt x="16" y="30"/>
                        <a:pt x="26" y="36"/>
                      </a:cubicBezTo>
                      <a:lnTo>
                        <a:pt x="38" y="22"/>
                      </a:lnTo>
                      <a:close/>
                    </a:path>
                  </a:pathLst>
                </a:custGeom>
                <a:solidFill>
                  <a:srgbClr val="E0DE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8" name="Freeform 247"/>
                <p:cNvSpPr>
                  <a:spLocks/>
                </p:cNvSpPr>
                <p:nvPr/>
              </p:nvSpPr>
              <p:spPr bwMode="auto">
                <a:xfrm>
                  <a:off x="115" y="1236"/>
                  <a:ext cx="306" cy="306"/>
                </a:xfrm>
                <a:custGeom>
                  <a:avLst/>
                  <a:gdLst>
                    <a:gd name="T0" fmla="*/ 77 w 242"/>
                    <a:gd name="T1" fmla="*/ 217 h 242"/>
                    <a:gd name="T2" fmla="*/ 24 w 242"/>
                    <a:gd name="T3" fmla="*/ 77 h 242"/>
                    <a:gd name="T4" fmla="*/ 165 w 242"/>
                    <a:gd name="T5" fmla="*/ 24 h 242"/>
                    <a:gd name="T6" fmla="*/ 217 w 242"/>
                    <a:gd name="T7" fmla="*/ 165 h 242"/>
                    <a:gd name="T8" fmla="*/ 77 w 242"/>
                    <a:gd name="T9" fmla="*/ 217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2" h="242">
                      <a:moveTo>
                        <a:pt x="77" y="217"/>
                      </a:moveTo>
                      <a:cubicBezTo>
                        <a:pt x="24" y="193"/>
                        <a:pt x="0" y="131"/>
                        <a:pt x="24" y="77"/>
                      </a:cubicBezTo>
                      <a:cubicBezTo>
                        <a:pt x="48" y="24"/>
                        <a:pt x="111" y="0"/>
                        <a:pt x="165" y="24"/>
                      </a:cubicBezTo>
                      <a:cubicBezTo>
                        <a:pt x="218" y="48"/>
                        <a:pt x="242" y="111"/>
                        <a:pt x="217" y="165"/>
                      </a:cubicBezTo>
                      <a:cubicBezTo>
                        <a:pt x="193" y="218"/>
                        <a:pt x="131" y="242"/>
                        <a:pt x="77" y="2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89" name="Freeform 248"/>
                <p:cNvSpPr>
                  <a:spLocks/>
                </p:cNvSpPr>
                <p:nvPr/>
              </p:nvSpPr>
              <p:spPr bwMode="auto">
                <a:xfrm>
                  <a:off x="140" y="1262"/>
                  <a:ext cx="256" cy="255"/>
                </a:xfrm>
                <a:custGeom>
                  <a:avLst/>
                  <a:gdLst>
                    <a:gd name="T0" fmla="*/ 64 w 202"/>
                    <a:gd name="T1" fmla="*/ 182 h 202"/>
                    <a:gd name="T2" fmla="*/ 20 w 202"/>
                    <a:gd name="T3" fmla="*/ 64 h 202"/>
                    <a:gd name="T4" fmla="*/ 138 w 202"/>
                    <a:gd name="T5" fmla="*/ 20 h 202"/>
                    <a:gd name="T6" fmla="*/ 182 w 202"/>
                    <a:gd name="T7" fmla="*/ 138 h 202"/>
                    <a:gd name="T8" fmla="*/ 64 w 202"/>
                    <a:gd name="T9" fmla="*/ 182 h 2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2" h="202">
                      <a:moveTo>
                        <a:pt x="64" y="182"/>
                      </a:moveTo>
                      <a:cubicBezTo>
                        <a:pt x="19" y="162"/>
                        <a:pt x="0" y="109"/>
                        <a:pt x="20" y="64"/>
                      </a:cubicBezTo>
                      <a:cubicBezTo>
                        <a:pt x="40" y="19"/>
                        <a:pt x="93" y="0"/>
                        <a:pt x="138" y="20"/>
                      </a:cubicBezTo>
                      <a:cubicBezTo>
                        <a:pt x="182" y="40"/>
                        <a:pt x="202" y="93"/>
                        <a:pt x="182" y="138"/>
                      </a:cubicBezTo>
                      <a:cubicBezTo>
                        <a:pt x="162" y="182"/>
                        <a:pt x="109" y="202"/>
                        <a:pt x="64" y="182"/>
                      </a:cubicBezTo>
                      <a:close/>
                    </a:path>
                  </a:pathLst>
                </a:custGeom>
                <a:solidFill>
                  <a:srgbClr val="8D42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90" name="Freeform 249"/>
                <p:cNvSpPr>
                  <a:spLocks/>
                </p:cNvSpPr>
                <p:nvPr/>
              </p:nvSpPr>
              <p:spPr bwMode="auto">
                <a:xfrm>
                  <a:off x="207" y="1270"/>
                  <a:ext cx="189" cy="230"/>
                </a:xfrm>
                <a:custGeom>
                  <a:avLst/>
                  <a:gdLst>
                    <a:gd name="T0" fmla="*/ 51 w 149"/>
                    <a:gd name="T1" fmla="*/ 26 h 182"/>
                    <a:gd name="T2" fmla="*/ 95 w 149"/>
                    <a:gd name="T3" fmla="*/ 143 h 182"/>
                    <a:gd name="T4" fmla="*/ 62 w 149"/>
                    <a:gd name="T5" fmla="*/ 182 h 182"/>
                    <a:gd name="T6" fmla="*/ 129 w 149"/>
                    <a:gd name="T7" fmla="*/ 131 h 182"/>
                    <a:gd name="T8" fmla="*/ 85 w 149"/>
                    <a:gd name="T9" fmla="*/ 13 h 182"/>
                    <a:gd name="T10" fmla="*/ 0 w 149"/>
                    <a:gd name="T11" fmla="*/ 19 h 182"/>
                    <a:gd name="T12" fmla="*/ 51 w 149"/>
                    <a:gd name="T13" fmla="*/ 26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9" h="182">
                      <a:moveTo>
                        <a:pt x="51" y="26"/>
                      </a:moveTo>
                      <a:cubicBezTo>
                        <a:pt x="96" y="46"/>
                        <a:pt x="116" y="98"/>
                        <a:pt x="95" y="143"/>
                      </a:cubicBezTo>
                      <a:cubicBezTo>
                        <a:pt x="88" y="160"/>
                        <a:pt x="76" y="173"/>
                        <a:pt x="62" y="182"/>
                      </a:cubicBezTo>
                      <a:cubicBezTo>
                        <a:pt x="90" y="177"/>
                        <a:pt x="116" y="159"/>
                        <a:pt x="129" y="131"/>
                      </a:cubicBezTo>
                      <a:cubicBezTo>
                        <a:pt x="149" y="86"/>
                        <a:pt x="129" y="33"/>
                        <a:pt x="85" y="13"/>
                      </a:cubicBezTo>
                      <a:cubicBezTo>
                        <a:pt x="56" y="0"/>
                        <a:pt x="25" y="3"/>
                        <a:pt x="0" y="19"/>
                      </a:cubicBezTo>
                      <a:cubicBezTo>
                        <a:pt x="17" y="16"/>
                        <a:pt x="34" y="18"/>
                        <a:pt x="51" y="26"/>
                      </a:cubicBezTo>
                      <a:close/>
                    </a:path>
                  </a:pathLst>
                </a:custGeom>
                <a:solidFill>
                  <a:srgbClr val="5128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91" name="Freeform 250"/>
                <p:cNvSpPr>
                  <a:spLocks/>
                </p:cNvSpPr>
                <p:nvPr/>
              </p:nvSpPr>
              <p:spPr bwMode="auto">
                <a:xfrm>
                  <a:off x="2003" y="362"/>
                  <a:ext cx="498" cy="345"/>
                </a:xfrm>
                <a:custGeom>
                  <a:avLst/>
                  <a:gdLst>
                    <a:gd name="T0" fmla="*/ 0 w 498"/>
                    <a:gd name="T1" fmla="*/ 0 h 345"/>
                    <a:gd name="T2" fmla="*/ 498 w 498"/>
                    <a:gd name="T3" fmla="*/ 0 h 345"/>
                    <a:gd name="T4" fmla="*/ 498 w 498"/>
                    <a:gd name="T5" fmla="*/ 345 h 345"/>
                    <a:gd name="T6" fmla="*/ 0 w 498"/>
                    <a:gd name="T7" fmla="*/ 343 h 345"/>
                    <a:gd name="T8" fmla="*/ 0 w 498"/>
                    <a:gd name="T9" fmla="*/ 0 h 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8" h="345">
                      <a:moveTo>
                        <a:pt x="0" y="0"/>
                      </a:moveTo>
                      <a:lnTo>
                        <a:pt x="498" y="0"/>
                      </a:lnTo>
                      <a:lnTo>
                        <a:pt x="498" y="345"/>
                      </a:lnTo>
                      <a:lnTo>
                        <a:pt x="0" y="34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92" name="Freeform 251"/>
                <p:cNvSpPr>
                  <a:spLocks/>
                </p:cNvSpPr>
                <p:nvPr/>
              </p:nvSpPr>
              <p:spPr bwMode="auto">
                <a:xfrm>
                  <a:off x="2003" y="362"/>
                  <a:ext cx="498" cy="345"/>
                </a:xfrm>
                <a:custGeom>
                  <a:avLst/>
                  <a:gdLst>
                    <a:gd name="T0" fmla="*/ 0 w 498"/>
                    <a:gd name="T1" fmla="*/ 0 h 345"/>
                    <a:gd name="T2" fmla="*/ 498 w 498"/>
                    <a:gd name="T3" fmla="*/ 0 h 345"/>
                    <a:gd name="T4" fmla="*/ 498 w 498"/>
                    <a:gd name="T5" fmla="*/ 345 h 345"/>
                    <a:gd name="T6" fmla="*/ 0 w 498"/>
                    <a:gd name="T7" fmla="*/ 343 h 345"/>
                    <a:gd name="T8" fmla="*/ 0 w 498"/>
                    <a:gd name="T9" fmla="*/ 0 h 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8" h="345">
                      <a:moveTo>
                        <a:pt x="0" y="0"/>
                      </a:moveTo>
                      <a:lnTo>
                        <a:pt x="498" y="0"/>
                      </a:lnTo>
                      <a:lnTo>
                        <a:pt x="498" y="345"/>
                      </a:lnTo>
                      <a:lnTo>
                        <a:pt x="0" y="34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93" name="Rectangle 252"/>
                <p:cNvSpPr>
                  <a:spLocks noChangeArrowheads="1"/>
                </p:cNvSpPr>
                <p:nvPr/>
              </p:nvSpPr>
              <p:spPr bwMode="auto">
                <a:xfrm>
                  <a:off x="2034" y="637"/>
                  <a:ext cx="43" cy="42"/>
                </a:xfrm>
                <a:prstGeom prst="rect">
                  <a:avLst/>
                </a:prstGeom>
                <a:solidFill>
                  <a:srgbClr val="DBA4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94" name="Rectangle 253"/>
                <p:cNvSpPr>
                  <a:spLocks noChangeArrowheads="1"/>
                </p:cNvSpPr>
                <p:nvPr/>
              </p:nvSpPr>
              <p:spPr bwMode="auto">
                <a:xfrm>
                  <a:off x="2097" y="637"/>
                  <a:ext cx="43" cy="42"/>
                </a:xfrm>
                <a:prstGeom prst="rect">
                  <a:avLst/>
                </a:prstGeom>
                <a:solidFill>
                  <a:srgbClr val="CA6B3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95" name="Rectangle 254"/>
                <p:cNvSpPr>
                  <a:spLocks noChangeArrowheads="1"/>
                </p:cNvSpPr>
                <p:nvPr/>
              </p:nvSpPr>
              <p:spPr bwMode="auto">
                <a:xfrm>
                  <a:off x="2161" y="637"/>
                  <a:ext cx="43" cy="42"/>
                </a:xfrm>
                <a:prstGeom prst="rect">
                  <a:avLst/>
                </a:prstGeom>
                <a:solidFill>
                  <a:srgbClr val="DD5E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96" name="Rectangle 255"/>
                <p:cNvSpPr>
                  <a:spLocks noChangeArrowheads="1"/>
                </p:cNvSpPr>
                <p:nvPr/>
              </p:nvSpPr>
              <p:spPr bwMode="auto">
                <a:xfrm>
                  <a:off x="2224" y="637"/>
                  <a:ext cx="43" cy="42"/>
                </a:xfrm>
                <a:prstGeom prst="rect">
                  <a:avLst/>
                </a:prstGeom>
                <a:solidFill>
                  <a:srgbClr val="E6C6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97" name="Rectangle 256"/>
                <p:cNvSpPr>
                  <a:spLocks noChangeArrowheads="1"/>
                </p:cNvSpPr>
                <p:nvPr/>
              </p:nvSpPr>
              <p:spPr bwMode="auto">
                <a:xfrm>
                  <a:off x="2287" y="637"/>
                  <a:ext cx="43" cy="42"/>
                </a:xfrm>
                <a:prstGeom prst="rect">
                  <a:avLst/>
                </a:prstGeom>
                <a:solidFill>
                  <a:srgbClr val="F9B6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98" name="Freeform 257"/>
                <p:cNvSpPr>
                  <a:spLocks/>
                </p:cNvSpPr>
                <p:nvPr/>
              </p:nvSpPr>
              <p:spPr bwMode="auto">
                <a:xfrm>
                  <a:off x="2350" y="637"/>
                  <a:ext cx="43" cy="43"/>
                </a:xfrm>
                <a:custGeom>
                  <a:avLst/>
                  <a:gdLst>
                    <a:gd name="T0" fmla="*/ 43 w 43"/>
                    <a:gd name="T1" fmla="*/ 0 h 43"/>
                    <a:gd name="T2" fmla="*/ 43 w 43"/>
                    <a:gd name="T3" fmla="*/ 43 h 43"/>
                    <a:gd name="T4" fmla="*/ 0 w 43"/>
                    <a:gd name="T5" fmla="*/ 42 h 43"/>
                    <a:gd name="T6" fmla="*/ 0 w 43"/>
                    <a:gd name="T7" fmla="*/ 0 h 43"/>
                    <a:gd name="T8" fmla="*/ 43 w 43"/>
                    <a:gd name="T9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43">
                      <a:moveTo>
                        <a:pt x="43" y="0"/>
                      </a:moveTo>
                      <a:lnTo>
                        <a:pt x="43" y="43"/>
                      </a:lnTo>
                      <a:lnTo>
                        <a:pt x="0" y="42"/>
                      </a:lnTo>
                      <a:lnTo>
                        <a:pt x="0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A6B1C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99" name="Rectangle 258"/>
                <p:cNvSpPr>
                  <a:spLocks noChangeArrowheads="1"/>
                </p:cNvSpPr>
                <p:nvPr/>
              </p:nvSpPr>
              <p:spPr bwMode="auto">
                <a:xfrm>
                  <a:off x="2413" y="637"/>
                  <a:ext cx="43" cy="43"/>
                </a:xfrm>
                <a:prstGeom prst="rect">
                  <a:avLst/>
                </a:prstGeom>
                <a:solidFill>
                  <a:srgbClr val="630E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00" name="Freeform 259"/>
                <p:cNvSpPr>
                  <a:spLocks/>
                </p:cNvSpPr>
                <p:nvPr/>
              </p:nvSpPr>
              <p:spPr bwMode="auto">
                <a:xfrm>
                  <a:off x="2034" y="575"/>
                  <a:ext cx="43" cy="42"/>
                </a:xfrm>
                <a:custGeom>
                  <a:avLst/>
                  <a:gdLst>
                    <a:gd name="T0" fmla="*/ 43 w 43"/>
                    <a:gd name="T1" fmla="*/ 0 h 42"/>
                    <a:gd name="T2" fmla="*/ 43 w 43"/>
                    <a:gd name="T3" fmla="*/ 42 h 42"/>
                    <a:gd name="T4" fmla="*/ 0 w 43"/>
                    <a:gd name="T5" fmla="*/ 42 h 42"/>
                    <a:gd name="T6" fmla="*/ 1 w 43"/>
                    <a:gd name="T7" fmla="*/ 0 h 42"/>
                    <a:gd name="T8" fmla="*/ 43 w 43"/>
                    <a:gd name="T9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42">
                      <a:moveTo>
                        <a:pt x="43" y="0"/>
                      </a:moveTo>
                      <a:lnTo>
                        <a:pt x="43" y="42"/>
                      </a:lnTo>
                      <a:lnTo>
                        <a:pt x="0" y="42"/>
                      </a:lnTo>
                      <a:lnTo>
                        <a:pt x="1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A13B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01" name="Freeform 260"/>
                <p:cNvSpPr>
                  <a:spLocks/>
                </p:cNvSpPr>
                <p:nvPr/>
              </p:nvSpPr>
              <p:spPr bwMode="auto">
                <a:xfrm>
                  <a:off x="2097" y="575"/>
                  <a:ext cx="43" cy="42"/>
                </a:xfrm>
                <a:custGeom>
                  <a:avLst/>
                  <a:gdLst>
                    <a:gd name="T0" fmla="*/ 43 w 43"/>
                    <a:gd name="T1" fmla="*/ 0 h 42"/>
                    <a:gd name="T2" fmla="*/ 43 w 43"/>
                    <a:gd name="T3" fmla="*/ 42 h 42"/>
                    <a:gd name="T4" fmla="*/ 0 w 43"/>
                    <a:gd name="T5" fmla="*/ 42 h 42"/>
                    <a:gd name="T6" fmla="*/ 2 w 43"/>
                    <a:gd name="T7" fmla="*/ 0 h 42"/>
                    <a:gd name="T8" fmla="*/ 43 w 43"/>
                    <a:gd name="T9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42">
                      <a:moveTo>
                        <a:pt x="43" y="0"/>
                      </a:moveTo>
                      <a:lnTo>
                        <a:pt x="43" y="42"/>
                      </a:lnTo>
                      <a:lnTo>
                        <a:pt x="0" y="42"/>
                      </a:lnTo>
                      <a:lnTo>
                        <a:pt x="2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A640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02" name="Freeform 261"/>
                <p:cNvSpPr>
                  <a:spLocks/>
                </p:cNvSpPr>
                <p:nvPr/>
              </p:nvSpPr>
              <p:spPr bwMode="auto">
                <a:xfrm>
                  <a:off x="2161" y="575"/>
                  <a:ext cx="43" cy="42"/>
                </a:xfrm>
                <a:custGeom>
                  <a:avLst/>
                  <a:gdLst>
                    <a:gd name="T0" fmla="*/ 43 w 43"/>
                    <a:gd name="T1" fmla="*/ 0 h 42"/>
                    <a:gd name="T2" fmla="*/ 43 w 43"/>
                    <a:gd name="T3" fmla="*/ 42 h 42"/>
                    <a:gd name="T4" fmla="*/ 0 w 43"/>
                    <a:gd name="T5" fmla="*/ 42 h 42"/>
                    <a:gd name="T6" fmla="*/ 1 w 43"/>
                    <a:gd name="T7" fmla="*/ 0 h 42"/>
                    <a:gd name="T8" fmla="*/ 43 w 43"/>
                    <a:gd name="T9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42">
                      <a:moveTo>
                        <a:pt x="43" y="0"/>
                      </a:moveTo>
                      <a:lnTo>
                        <a:pt x="43" y="42"/>
                      </a:lnTo>
                      <a:lnTo>
                        <a:pt x="0" y="42"/>
                      </a:lnTo>
                      <a:lnTo>
                        <a:pt x="1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BD00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03" name="Freeform 262"/>
                <p:cNvSpPr>
                  <a:spLocks/>
                </p:cNvSpPr>
                <p:nvPr/>
              </p:nvSpPr>
              <p:spPr bwMode="auto">
                <a:xfrm>
                  <a:off x="2224" y="575"/>
                  <a:ext cx="43" cy="42"/>
                </a:xfrm>
                <a:custGeom>
                  <a:avLst/>
                  <a:gdLst>
                    <a:gd name="T0" fmla="*/ 43 w 43"/>
                    <a:gd name="T1" fmla="*/ 0 h 42"/>
                    <a:gd name="T2" fmla="*/ 43 w 43"/>
                    <a:gd name="T3" fmla="*/ 42 h 42"/>
                    <a:gd name="T4" fmla="*/ 0 w 43"/>
                    <a:gd name="T5" fmla="*/ 42 h 42"/>
                    <a:gd name="T6" fmla="*/ 1 w 43"/>
                    <a:gd name="T7" fmla="*/ 0 h 42"/>
                    <a:gd name="T8" fmla="*/ 43 w 43"/>
                    <a:gd name="T9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42">
                      <a:moveTo>
                        <a:pt x="43" y="0"/>
                      </a:moveTo>
                      <a:lnTo>
                        <a:pt x="43" y="42"/>
                      </a:lnTo>
                      <a:lnTo>
                        <a:pt x="0" y="42"/>
                      </a:lnTo>
                      <a:lnTo>
                        <a:pt x="1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D00E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04" name="Freeform 263"/>
                <p:cNvSpPr>
                  <a:spLocks/>
                </p:cNvSpPr>
                <p:nvPr/>
              </p:nvSpPr>
              <p:spPr bwMode="auto">
                <a:xfrm>
                  <a:off x="2287" y="575"/>
                  <a:ext cx="43" cy="43"/>
                </a:xfrm>
                <a:custGeom>
                  <a:avLst/>
                  <a:gdLst>
                    <a:gd name="T0" fmla="*/ 43 w 43"/>
                    <a:gd name="T1" fmla="*/ 0 h 43"/>
                    <a:gd name="T2" fmla="*/ 43 w 43"/>
                    <a:gd name="T3" fmla="*/ 43 h 43"/>
                    <a:gd name="T4" fmla="*/ 0 w 43"/>
                    <a:gd name="T5" fmla="*/ 43 h 43"/>
                    <a:gd name="T6" fmla="*/ 1 w 43"/>
                    <a:gd name="T7" fmla="*/ 0 h 43"/>
                    <a:gd name="T8" fmla="*/ 43 w 43"/>
                    <a:gd name="T9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43">
                      <a:moveTo>
                        <a:pt x="43" y="0"/>
                      </a:moveTo>
                      <a:lnTo>
                        <a:pt x="43" y="43"/>
                      </a:lnTo>
                      <a:lnTo>
                        <a:pt x="0" y="43"/>
                      </a:lnTo>
                      <a:lnTo>
                        <a:pt x="1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1907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05" name="Rectangle 264"/>
                <p:cNvSpPr>
                  <a:spLocks noChangeArrowheads="1"/>
                </p:cNvSpPr>
                <p:nvPr/>
              </p:nvSpPr>
              <p:spPr bwMode="auto">
                <a:xfrm>
                  <a:off x="2350" y="575"/>
                  <a:ext cx="43" cy="43"/>
                </a:xfrm>
                <a:prstGeom prst="rect">
                  <a:avLst/>
                </a:prstGeom>
                <a:solidFill>
                  <a:srgbClr val="5536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06" name="Rectangle 265"/>
                <p:cNvSpPr>
                  <a:spLocks noChangeArrowheads="1"/>
                </p:cNvSpPr>
                <p:nvPr/>
              </p:nvSpPr>
              <p:spPr bwMode="auto">
                <a:xfrm>
                  <a:off x="2413" y="575"/>
                  <a:ext cx="43" cy="43"/>
                </a:xfrm>
                <a:prstGeom prst="rect">
                  <a:avLst/>
                </a:prstGeom>
                <a:solidFill>
                  <a:srgbClr val="4626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07" name="Rectangle 266"/>
                <p:cNvSpPr>
                  <a:spLocks noChangeArrowheads="1"/>
                </p:cNvSpPr>
                <p:nvPr/>
              </p:nvSpPr>
              <p:spPr bwMode="auto">
                <a:xfrm>
                  <a:off x="2035" y="513"/>
                  <a:ext cx="42" cy="42"/>
                </a:xfrm>
                <a:prstGeom prst="rect">
                  <a:avLst/>
                </a:prstGeom>
                <a:solidFill>
                  <a:srgbClr val="8B2AB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08" name="Rectangle 267"/>
                <p:cNvSpPr>
                  <a:spLocks noChangeArrowheads="1"/>
                </p:cNvSpPr>
                <p:nvPr/>
              </p:nvSpPr>
              <p:spPr bwMode="auto">
                <a:xfrm>
                  <a:off x="2099" y="513"/>
                  <a:ext cx="41" cy="42"/>
                </a:xfrm>
                <a:prstGeom prst="rect">
                  <a:avLst/>
                </a:prstGeom>
                <a:solidFill>
                  <a:srgbClr val="C166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09" name="Freeform 268"/>
                <p:cNvSpPr>
                  <a:spLocks/>
                </p:cNvSpPr>
                <p:nvPr/>
              </p:nvSpPr>
              <p:spPr bwMode="auto">
                <a:xfrm>
                  <a:off x="2162" y="513"/>
                  <a:ext cx="42" cy="43"/>
                </a:xfrm>
                <a:custGeom>
                  <a:avLst/>
                  <a:gdLst>
                    <a:gd name="T0" fmla="*/ 42 w 42"/>
                    <a:gd name="T1" fmla="*/ 0 h 43"/>
                    <a:gd name="T2" fmla="*/ 42 w 42"/>
                    <a:gd name="T3" fmla="*/ 43 h 43"/>
                    <a:gd name="T4" fmla="*/ 0 w 42"/>
                    <a:gd name="T5" fmla="*/ 42 h 43"/>
                    <a:gd name="T6" fmla="*/ 0 w 42"/>
                    <a:gd name="T7" fmla="*/ 0 h 43"/>
                    <a:gd name="T8" fmla="*/ 42 w 42"/>
                    <a:gd name="T9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43">
                      <a:moveTo>
                        <a:pt x="42" y="0"/>
                      </a:moveTo>
                      <a:lnTo>
                        <a:pt x="42" y="43"/>
                      </a:lnTo>
                      <a:lnTo>
                        <a:pt x="0" y="42"/>
                      </a:lnTo>
                      <a:lnTo>
                        <a:pt x="0" y="0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F60CC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10" name="Rectangle 269"/>
                <p:cNvSpPr>
                  <a:spLocks noChangeArrowheads="1"/>
                </p:cNvSpPr>
                <p:nvPr/>
              </p:nvSpPr>
              <p:spPr bwMode="auto">
                <a:xfrm>
                  <a:off x="2225" y="513"/>
                  <a:ext cx="42" cy="43"/>
                </a:xfrm>
                <a:prstGeom prst="rect">
                  <a:avLst/>
                </a:prstGeom>
                <a:solidFill>
                  <a:srgbClr val="EA1BA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11" name="Rectangle 270"/>
                <p:cNvSpPr>
                  <a:spLocks noChangeArrowheads="1"/>
                </p:cNvSpPr>
                <p:nvPr/>
              </p:nvSpPr>
              <p:spPr bwMode="auto">
                <a:xfrm>
                  <a:off x="2288" y="513"/>
                  <a:ext cx="42" cy="43"/>
                </a:xfrm>
                <a:prstGeom prst="rect">
                  <a:avLst/>
                </a:prstGeom>
                <a:solidFill>
                  <a:srgbClr val="F69E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12" name="Rectangle 271"/>
                <p:cNvSpPr>
                  <a:spLocks noChangeArrowheads="1"/>
                </p:cNvSpPr>
                <p:nvPr/>
              </p:nvSpPr>
              <p:spPr bwMode="auto">
                <a:xfrm>
                  <a:off x="2351" y="513"/>
                  <a:ext cx="42" cy="43"/>
                </a:xfrm>
                <a:prstGeom prst="rect">
                  <a:avLst/>
                </a:prstGeom>
                <a:solidFill>
                  <a:srgbClr val="315EC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13" name="Rectangle 272"/>
                <p:cNvSpPr>
                  <a:spLocks noChangeArrowheads="1"/>
                </p:cNvSpPr>
                <p:nvPr/>
              </p:nvSpPr>
              <p:spPr bwMode="auto">
                <a:xfrm>
                  <a:off x="2415" y="513"/>
                  <a:ext cx="41" cy="43"/>
                </a:xfrm>
                <a:prstGeom prst="rect">
                  <a:avLst/>
                </a:prstGeom>
                <a:solidFill>
                  <a:srgbClr val="4A8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14" name="Freeform 273"/>
                <p:cNvSpPr>
                  <a:spLocks/>
                </p:cNvSpPr>
                <p:nvPr/>
              </p:nvSpPr>
              <p:spPr bwMode="auto">
                <a:xfrm>
                  <a:off x="2035" y="451"/>
                  <a:ext cx="42" cy="43"/>
                </a:xfrm>
                <a:custGeom>
                  <a:avLst/>
                  <a:gdLst>
                    <a:gd name="T0" fmla="*/ 42 w 42"/>
                    <a:gd name="T1" fmla="*/ 0 h 43"/>
                    <a:gd name="T2" fmla="*/ 42 w 42"/>
                    <a:gd name="T3" fmla="*/ 43 h 43"/>
                    <a:gd name="T4" fmla="*/ 0 w 42"/>
                    <a:gd name="T5" fmla="*/ 42 h 43"/>
                    <a:gd name="T6" fmla="*/ 0 w 42"/>
                    <a:gd name="T7" fmla="*/ 0 h 43"/>
                    <a:gd name="T8" fmla="*/ 42 w 42"/>
                    <a:gd name="T9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43">
                      <a:moveTo>
                        <a:pt x="42" y="0"/>
                      </a:moveTo>
                      <a:lnTo>
                        <a:pt x="42" y="43"/>
                      </a:lnTo>
                      <a:lnTo>
                        <a:pt x="0" y="42"/>
                      </a:lnTo>
                      <a:lnTo>
                        <a:pt x="0" y="0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0716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15" name="Rectangle 274"/>
                <p:cNvSpPr>
                  <a:spLocks noChangeArrowheads="1"/>
                </p:cNvSpPr>
                <p:nvPr/>
              </p:nvSpPr>
              <p:spPr bwMode="auto">
                <a:xfrm>
                  <a:off x="2099" y="451"/>
                  <a:ext cx="41" cy="43"/>
                </a:xfrm>
                <a:prstGeom prst="rect">
                  <a:avLst/>
                </a:prstGeom>
                <a:solidFill>
                  <a:srgbClr val="2A43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16" name="Rectangle 275"/>
                <p:cNvSpPr>
                  <a:spLocks noChangeArrowheads="1"/>
                </p:cNvSpPr>
                <p:nvPr/>
              </p:nvSpPr>
              <p:spPr bwMode="auto">
                <a:xfrm>
                  <a:off x="2162" y="451"/>
                  <a:ext cx="42" cy="43"/>
                </a:xfrm>
                <a:prstGeom prst="rect">
                  <a:avLst/>
                </a:prstGeom>
                <a:solidFill>
                  <a:srgbClr val="3F54A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17" name="Rectangle 276"/>
                <p:cNvSpPr>
                  <a:spLocks noChangeArrowheads="1"/>
                </p:cNvSpPr>
                <p:nvPr/>
              </p:nvSpPr>
              <p:spPr bwMode="auto">
                <a:xfrm>
                  <a:off x="2225" y="451"/>
                  <a:ext cx="42" cy="43"/>
                </a:xfrm>
                <a:prstGeom prst="rect">
                  <a:avLst/>
                </a:prstGeom>
                <a:solidFill>
                  <a:srgbClr val="1D25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18" name="Rectangle 277"/>
                <p:cNvSpPr>
                  <a:spLocks noChangeArrowheads="1"/>
                </p:cNvSpPr>
                <p:nvPr/>
              </p:nvSpPr>
              <p:spPr bwMode="auto">
                <a:xfrm>
                  <a:off x="2288" y="451"/>
                  <a:ext cx="42" cy="43"/>
                </a:xfrm>
                <a:prstGeom prst="rect">
                  <a:avLst/>
                </a:prstGeom>
                <a:solidFill>
                  <a:srgbClr val="1D3C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19" name="Rectangle 278"/>
                <p:cNvSpPr>
                  <a:spLocks noChangeArrowheads="1"/>
                </p:cNvSpPr>
                <p:nvPr/>
              </p:nvSpPr>
              <p:spPr bwMode="auto">
                <a:xfrm>
                  <a:off x="2351" y="451"/>
                  <a:ext cx="42" cy="43"/>
                </a:xfrm>
                <a:prstGeom prst="rect">
                  <a:avLst/>
                </a:prstGeom>
                <a:solidFill>
                  <a:srgbClr val="2760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20" name="Rectangle 279"/>
                <p:cNvSpPr>
                  <a:spLocks noChangeArrowheads="1"/>
                </p:cNvSpPr>
                <p:nvPr/>
              </p:nvSpPr>
              <p:spPr bwMode="auto">
                <a:xfrm>
                  <a:off x="2415" y="451"/>
                  <a:ext cx="41" cy="43"/>
                </a:xfrm>
                <a:prstGeom prst="rect">
                  <a:avLst/>
                </a:prstGeom>
                <a:solidFill>
                  <a:srgbClr val="3E7D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21" name="Rectangle 280"/>
                <p:cNvSpPr>
                  <a:spLocks noChangeArrowheads="1"/>
                </p:cNvSpPr>
                <p:nvPr/>
              </p:nvSpPr>
              <p:spPr bwMode="auto">
                <a:xfrm>
                  <a:off x="2035" y="389"/>
                  <a:ext cx="42" cy="43"/>
                </a:xfrm>
                <a:prstGeom prst="rect">
                  <a:avLst/>
                </a:prstGeom>
                <a:solidFill>
                  <a:srgbClr val="3F8C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22" name="Rectangle 281"/>
                <p:cNvSpPr>
                  <a:spLocks noChangeArrowheads="1"/>
                </p:cNvSpPr>
                <p:nvPr/>
              </p:nvSpPr>
              <p:spPr bwMode="auto">
                <a:xfrm>
                  <a:off x="2099" y="389"/>
                  <a:ext cx="41" cy="43"/>
                </a:xfrm>
                <a:prstGeom prst="rect">
                  <a:avLst/>
                </a:prstGeom>
                <a:solidFill>
                  <a:srgbClr val="4AA3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23" name="Rectangle 282"/>
                <p:cNvSpPr>
                  <a:spLocks noChangeArrowheads="1"/>
                </p:cNvSpPr>
                <p:nvPr/>
              </p:nvSpPr>
              <p:spPr bwMode="auto">
                <a:xfrm>
                  <a:off x="2162" y="389"/>
                  <a:ext cx="42" cy="43"/>
                </a:xfrm>
                <a:prstGeom prst="rect">
                  <a:avLst/>
                </a:prstGeom>
                <a:solidFill>
                  <a:srgbClr val="59B85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24" name="Rectangle 283"/>
                <p:cNvSpPr>
                  <a:spLocks noChangeArrowheads="1"/>
                </p:cNvSpPr>
                <p:nvPr/>
              </p:nvSpPr>
              <p:spPr bwMode="auto">
                <a:xfrm>
                  <a:off x="2225" y="389"/>
                  <a:ext cx="42" cy="43"/>
                </a:xfrm>
                <a:prstGeom prst="rect">
                  <a:avLst/>
                </a:prstGeom>
                <a:solidFill>
                  <a:srgbClr val="6DC86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25" name="Rectangle 284"/>
                <p:cNvSpPr>
                  <a:spLocks noChangeArrowheads="1"/>
                </p:cNvSpPr>
                <p:nvPr/>
              </p:nvSpPr>
              <p:spPr bwMode="auto">
                <a:xfrm>
                  <a:off x="2288" y="389"/>
                  <a:ext cx="42" cy="43"/>
                </a:xfrm>
                <a:prstGeom prst="rect">
                  <a:avLst/>
                </a:prstGeom>
                <a:solidFill>
                  <a:srgbClr val="7CC8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26" name="Freeform 285"/>
                <p:cNvSpPr>
                  <a:spLocks/>
                </p:cNvSpPr>
                <p:nvPr/>
              </p:nvSpPr>
              <p:spPr bwMode="auto">
                <a:xfrm>
                  <a:off x="2351" y="389"/>
                  <a:ext cx="42" cy="43"/>
                </a:xfrm>
                <a:custGeom>
                  <a:avLst/>
                  <a:gdLst>
                    <a:gd name="T0" fmla="*/ 42 w 42"/>
                    <a:gd name="T1" fmla="*/ 2 h 43"/>
                    <a:gd name="T2" fmla="*/ 42 w 42"/>
                    <a:gd name="T3" fmla="*/ 43 h 43"/>
                    <a:gd name="T4" fmla="*/ 0 w 42"/>
                    <a:gd name="T5" fmla="*/ 43 h 43"/>
                    <a:gd name="T6" fmla="*/ 0 w 42"/>
                    <a:gd name="T7" fmla="*/ 0 h 43"/>
                    <a:gd name="T8" fmla="*/ 42 w 42"/>
                    <a:gd name="T9" fmla="*/ 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43">
                      <a:moveTo>
                        <a:pt x="42" y="2"/>
                      </a:moveTo>
                      <a:lnTo>
                        <a:pt x="42" y="43"/>
                      </a:lnTo>
                      <a:lnTo>
                        <a:pt x="0" y="43"/>
                      </a:lnTo>
                      <a:lnTo>
                        <a:pt x="0" y="0"/>
                      </a:lnTo>
                      <a:lnTo>
                        <a:pt x="42" y="2"/>
                      </a:lnTo>
                      <a:close/>
                    </a:path>
                  </a:pathLst>
                </a:custGeom>
                <a:solidFill>
                  <a:srgbClr val="ADD9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27" name="Rectangle 286"/>
                <p:cNvSpPr>
                  <a:spLocks noChangeArrowheads="1"/>
                </p:cNvSpPr>
                <p:nvPr/>
              </p:nvSpPr>
              <p:spPr bwMode="auto">
                <a:xfrm>
                  <a:off x="2415" y="391"/>
                  <a:ext cx="41" cy="41"/>
                </a:xfrm>
                <a:prstGeom prst="rect">
                  <a:avLst/>
                </a:prstGeom>
                <a:solidFill>
                  <a:srgbClr val="CEE34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28" name="Freeform 287"/>
                <p:cNvSpPr>
                  <a:spLocks/>
                </p:cNvSpPr>
                <p:nvPr/>
              </p:nvSpPr>
              <p:spPr bwMode="auto">
                <a:xfrm>
                  <a:off x="2059" y="81"/>
                  <a:ext cx="582" cy="540"/>
                </a:xfrm>
                <a:custGeom>
                  <a:avLst/>
                  <a:gdLst>
                    <a:gd name="T0" fmla="*/ 0 w 582"/>
                    <a:gd name="T1" fmla="*/ 283 h 540"/>
                    <a:gd name="T2" fmla="*/ 182 w 582"/>
                    <a:gd name="T3" fmla="*/ 0 h 540"/>
                    <a:gd name="T4" fmla="*/ 582 w 582"/>
                    <a:gd name="T5" fmla="*/ 257 h 540"/>
                    <a:gd name="T6" fmla="*/ 400 w 582"/>
                    <a:gd name="T7" fmla="*/ 540 h 540"/>
                    <a:gd name="T8" fmla="*/ 0 w 582"/>
                    <a:gd name="T9" fmla="*/ 283 h 5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2" h="540">
                      <a:moveTo>
                        <a:pt x="0" y="283"/>
                      </a:moveTo>
                      <a:lnTo>
                        <a:pt x="182" y="0"/>
                      </a:lnTo>
                      <a:lnTo>
                        <a:pt x="582" y="257"/>
                      </a:lnTo>
                      <a:lnTo>
                        <a:pt x="400" y="540"/>
                      </a:lnTo>
                      <a:lnTo>
                        <a:pt x="0" y="2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29" name="Freeform 288"/>
                <p:cNvSpPr>
                  <a:spLocks/>
                </p:cNvSpPr>
                <p:nvPr/>
              </p:nvSpPr>
              <p:spPr bwMode="auto">
                <a:xfrm>
                  <a:off x="2059" y="81"/>
                  <a:ext cx="582" cy="540"/>
                </a:xfrm>
                <a:custGeom>
                  <a:avLst/>
                  <a:gdLst>
                    <a:gd name="T0" fmla="*/ 0 w 582"/>
                    <a:gd name="T1" fmla="*/ 283 h 540"/>
                    <a:gd name="T2" fmla="*/ 182 w 582"/>
                    <a:gd name="T3" fmla="*/ 0 h 540"/>
                    <a:gd name="T4" fmla="*/ 582 w 582"/>
                    <a:gd name="T5" fmla="*/ 257 h 540"/>
                    <a:gd name="T6" fmla="*/ 400 w 582"/>
                    <a:gd name="T7" fmla="*/ 540 h 540"/>
                    <a:gd name="T8" fmla="*/ 0 w 582"/>
                    <a:gd name="T9" fmla="*/ 283 h 5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2" h="540">
                      <a:moveTo>
                        <a:pt x="0" y="283"/>
                      </a:moveTo>
                      <a:lnTo>
                        <a:pt x="182" y="0"/>
                      </a:lnTo>
                      <a:lnTo>
                        <a:pt x="582" y="257"/>
                      </a:lnTo>
                      <a:lnTo>
                        <a:pt x="400" y="540"/>
                      </a:lnTo>
                      <a:lnTo>
                        <a:pt x="0" y="283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30" name="Freeform 289"/>
                <p:cNvSpPr>
                  <a:spLocks/>
                </p:cNvSpPr>
                <p:nvPr/>
              </p:nvSpPr>
              <p:spPr bwMode="auto">
                <a:xfrm>
                  <a:off x="2338" y="277"/>
                  <a:ext cx="154" cy="234"/>
                </a:xfrm>
                <a:custGeom>
                  <a:avLst/>
                  <a:gdLst>
                    <a:gd name="T0" fmla="*/ 0 w 154"/>
                    <a:gd name="T1" fmla="*/ 229 h 234"/>
                    <a:gd name="T2" fmla="*/ 147 w 154"/>
                    <a:gd name="T3" fmla="*/ 0 h 234"/>
                    <a:gd name="T4" fmla="*/ 154 w 154"/>
                    <a:gd name="T5" fmla="*/ 5 h 234"/>
                    <a:gd name="T6" fmla="*/ 7 w 154"/>
                    <a:gd name="T7" fmla="*/ 234 h 234"/>
                    <a:gd name="T8" fmla="*/ 0 w 154"/>
                    <a:gd name="T9" fmla="*/ 22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234">
                      <a:moveTo>
                        <a:pt x="0" y="229"/>
                      </a:moveTo>
                      <a:lnTo>
                        <a:pt x="147" y="0"/>
                      </a:lnTo>
                      <a:lnTo>
                        <a:pt x="154" y="5"/>
                      </a:lnTo>
                      <a:lnTo>
                        <a:pt x="7" y="234"/>
                      </a:lnTo>
                      <a:lnTo>
                        <a:pt x="0" y="229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31" name="Freeform 290"/>
                <p:cNvSpPr>
                  <a:spLocks/>
                </p:cNvSpPr>
                <p:nvPr/>
              </p:nvSpPr>
              <p:spPr bwMode="auto">
                <a:xfrm>
                  <a:off x="2350" y="284"/>
                  <a:ext cx="154" cy="234"/>
                </a:xfrm>
                <a:custGeom>
                  <a:avLst/>
                  <a:gdLst>
                    <a:gd name="T0" fmla="*/ 0 w 154"/>
                    <a:gd name="T1" fmla="*/ 231 h 234"/>
                    <a:gd name="T2" fmla="*/ 147 w 154"/>
                    <a:gd name="T3" fmla="*/ 0 h 234"/>
                    <a:gd name="T4" fmla="*/ 154 w 154"/>
                    <a:gd name="T5" fmla="*/ 6 h 234"/>
                    <a:gd name="T6" fmla="*/ 7 w 154"/>
                    <a:gd name="T7" fmla="*/ 234 h 234"/>
                    <a:gd name="T8" fmla="*/ 0 w 154"/>
                    <a:gd name="T9" fmla="*/ 231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234">
                      <a:moveTo>
                        <a:pt x="0" y="231"/>
                      </a:moveTo>
                      <a:lnTo>
                        <a:pt x="147" y="0"/>
                      </a:lnTo>
                      <a:lnTo>
                        <a:pt x="154" y="6"/>
                      </a:lnTo>
                      <a:lnTo>
                        <a:pt x="7" y="234"/>
                      </a:lnTo>
                      <a:lnTo>
                        <a:pt x="0" y="231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32" name="Freeform 291"/>
                <p:cNvSpPr>
                  <a:spLocks/>
                </p:cNvSpPr>
                <p:nvPr/>
              </p:nvSpPr>
              <p:spPr bwMode="auto">
                <a:xfrm>
                  <a:off x="2363" y="293"/>
                  <a:ext cx="154" cy="234"/>
                </a:xfrm>
                <a:custGeom>
                  <a:avLst/>
                  <a:gdLst>
                    <a:gd name="T0" fmla="*/ 0 w 154"/>
                    <a:gd name="T1" fmla="*/ 229 h 234"/>
                    <a:gd name="T2" fmla="*/ 146 w 154"/>
                    <a:gd name="T3" fmla="*/ 0 h 234"/>
                    <a:gd name="T4" fmla="*/ 154 w 154"/>
                    <a:gd name="T5" fmla="*/ 4 h 234"/>
                    <a:gd name="T6" fmla="*/ 6 w 154"/>
                    <a:gd name="T7" fmla="*/ 234 h 234"/>
                    <a:gd name="T8" fmla="*/ 0 w 154"/>
                    <a:gd name="T9" fmla="*/ 22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234">
                      <a:moveTo>
                        <a:pt x="0" y="229"/>
                      </a:moveTo>
                      <a:lnTo>
                        <a:pt x="146" y="0"/>
                      </a:lnTo>
                      <a:lnTo>
                        <a:pt x="154" y="4"/>
                      </a:lnTo>
                      <a:lnTo>
                        <a:pt x="6" y="234"/>
                      </a:lnTo>
                      <a:lnTo>
                        <a:pt x="0" y="229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33" name="Freeform 292"/>
                <p:cNvSpPr>
                  <a:spLocks/>
                </p:cNvSpPr>
                <p:nvPr/>
              </p:nvSpPr>
              <p:spPr bwMode="auto">
                <a:xfrm>
                  <a:off x="2374" y="301"/>
                  <a:ext cx="154" cy="234"/>
                </a:xfrm>
                <a:custGeom>
                  <a:avLst/>
                  <a:gdLst>
                    <a:gd name="T0" fmla="*/ 0 w 154"/>
                    <a:gd name="T1" fmla="*/ 229 h 234"/>
                    <a:gd name="T2" fmla="*/ 148 w 154"/>
                    <a:gd name="T3" fmla="*/ 0 h 234"/>
                    <a:gd name="T4" fmla="*/ 154 w 154"/>
                    <a:gd name="T5" fmla="*/ 4 h 234"/>
                    <a:gd name="T6" fmla="*/ 8 w 154"/>
                    <a:gd name="T7" fmla="*/ 234 h 234"/>
                    <a:gd name="T8" fmla="*/ 0 w 154"/>
                    <a:gd name="T9" fmla="*/ 22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234">
                      <a:moveTo>
                        <a:pt x="0" y="229"/>
                      </a:moveTo>
                      <a:lnTo>
                        <a:pt x="148" y="0"/>
                      </a:lnTo>
                      <a:lnTo>
                        <a:pt x="154" y="4"/>
                      </a:lnTo>
                      <a:lnTo>
                        <a:pt x="8" y="234"/>
                      </a:lnTo>
                      <a:lnTo>
                        <a:pt x="0" y="229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34" name="Freeform 293"/>
                <p:cNvSpPr>
                  <a:spLocks/>
                </p:cNvSpPr>
                <p:nvPr/>
              </p:nvSpPr>
              <p:spPr bwMode="auto">
                <a:xfrm>
                  <a:off x="2387" y="308"/>
                  <a:ext cx="154" cy="234"/>
                </a:xfrm>
                <a:custGeom>
                  <a:avLst/>
                  <a:gdLst>
                    <a:gd name="T0" fmla="*/ 0 w 154"/>
                    <a:gd name="T1" fmla="*/ 229 h 234"/>
                    <a:gd name="T2" fmla="*/ 148 w 154"/>
                    <a:gd name="T3" fmla="*/ 0 h 234"/>
                    <a:gd name="T4" fmla="*/ 154 w 154"/>
                    <a:gd name="T5" fmla="*/ 6 h 234"/>
                    <a:gd name="T6" fmla="*/ 7 w 154"/>
                    <a:gd name="T7" fmla="*/ 234 h 234"/>
                    <a:gd name="T8" fmla="*/ 0 w 154"/>
                    <a:gd name="T9" fmla="*/ 22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234">
                      <a:moveTo>
                        <a:pt x="0" y="229"/>
                      </a:moveTo>
                      <a:lnTo>
                        <a:pt x="148" y="0"/>
                      </a:lnTo>
                      <a:lnTo>
                        <a:pt x="154" y="6"/>
                      </a:lnTo>
                      <a:lnTo>
                        <a:pt x="7" y="234"/>
                      </a:lnTo>
                      <a:lnTo>
                        <a:pt x="0" y="229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35" name="Freeform 294"/>
                <p:cNvSpPr>
                  <a:spLocks/>
                </p:cNvSpPr>
                <p:nvPr/>
              </p:nvSpPr>
              <p:spPr bwMode="auto">
                <a:xfrm>
                  <a:off x="2400" y="316"/>
                  <a:ext cx="154" cy="234"/>
                </a:xfrm>
                <a:custGeom>
                  <a:avLst/>
                  <a:gdLst>
                    <a:gd name="T0" fmla="*/ 0 w 154"/>
                    <a:gd name="T1" fmla="*/ 230 h 234"/>
                    <a:gd name="T2" fmla="*/ 146 w 154"/>
                    <a:gd name="T3" fmla="*/ 0 h 234"/>
                    <a:gd name="T4" fmla="*/ 154 w 154"/>
                    <a:gd name="T5" fmla="*/ 5 h 234"/>
                    <a:gd name="T6" fmla="*/ 6 w 154"/>
                    <a:gd name="T7" fmla="*/ 234 h 234"/>
                    <a:gd name="T8" fmla="*/ 0 w 154"/>
                    <a:gd name="T9" fmla="*/ 230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234">
                      <a:moveTo>
                        <a:pt x="0" y="230"/>
                      </a:moveTo>
                      <a:lnTo>
                        <a:pt x="146" y="0"/>
                      </a:lnTo>
                      <a:lnTo>
                        <a:pt x="154" y="5"/>
                      </a:lnTo>
                      <a:lnTo>
                        <a:pt x="6" y="234"/>
                      </a:lnTo>
                      <a:lnTo>
                        <a:pt x="0" y="230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36" name="Freeform 295"/>
                <p:cNvSpPr>
                  <a:spLocks/>
                </p:cNvSpPr>
                <p:nvPr/>
              </p:nvSpPr>
              <p:spPr bwMode="auto">
                <a:xfrm>
                  <a:off x="2412" y="325"/>
                  <a:ext cx="154" cy="234"/>
                </a:xfrm>
                <a:custGeom>
                  <a:avLst/>
                  <a:gdLst>
                    <a:gd name="T0" fmla="*/ 0 w 154"/>
                    <a:gd name="T1" fmla="*/ 229 h 234"/>
                    <a:gd name="T2" fmla="*/ 147 w 154"/>
                    <a:gd name="T3" fmla="*/ 0 h 234"/>
                    <a:gd name="T4" fmla="*/ 154 w 154"/>
                    <a:gd name="T5" fmla="*/ 4 h 234"/>
                    <a:gd name="T6" fmla="*/ 6 w 154"/>
                    <a:gd name="T7" fmla="*/ 234 h 234"/>
                    <a:gd name="T8" fmla="*/ 0 w 154"/>
                    <a:gd name="T9" fmla="*/ 22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234">
                      <a:moveTo>
                        <a:pt x="0" y="229"/>
                      </a:moveTo>
                      <a:lnTo>
                        <a:pt x="147" y="0"/>
                      </a:lnTo>
                      <a:lnTo>
                        <a:pt x="154" y="4"/>
                      </a:lnTo>
                      <a:lnTo>
                        <a:pt x="6" y="234"/>
                      </a:lnTo>
                      <a:lnTo>
                        <a:pt x="0" y="229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37" name="Freeform 296"/>
                <p:cNvSpPr>
                  <a:spLocks/>
                </p:cNvSpPr>
                <p:nvPr/>
              </p:nvSpPr>
              <p:spPr bwMode="auto">
                <a:xfrm>
                  <a:off x="2424" y="508"/>
                  <a:ext cx="41" cy="58"/>
                </a:xfrm>
                <a:custGeom>
                  <a:avLst/>
                  <a:gdLst>
                    <a:gd name="T0" fmla="*/ 0 w 41"/>
                    <a:gd name="T1" fmla="*/ 53 h 58"/>
                    <a:gd name="T2" fmla="*/ 34 w 41"/>
                    <a:gd name="T3" fmla="*/ 0 h 58"/>
                    <a:gd name="T4" fmla="*/ 41 w 41"/>
                    <a:gd name="T5" fmla="*/ 5 h 58"/>
                    <a:gd name="T6" fmla="*/ 7 w 41"/>
                    <a:gd name="T7" fmla="*/ 58 h 58"/>
                    <a:gd name="T8" fmla="*/ 0 w 41"/>
                    <a:gd name="T9" fmla="*/ 53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58">
                      <a:moveTo>
                        <a:pt x="0" y="53"/>
                      </a:moveTo>
                      <a:lnTo>
                        <a:pt x="34" y="0"/>
                      </a:lnTo>
                      <a:lnTo>
                        <a:pt x="41" y="5"/>
                      </a:lnTo>
                      <a:lnTo>
                        <a:pt x="7" y="58"/>
                      </a:lnTo>
                      <a:lnTo>
                        <a:pt x="0" y="53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38" name="Freeform 297"/>
                <p:cNvSpPr>
                  <a:spLocks/>
                </p:cNvSpPr>
                <p:nvPr/>
              </p:nvSpPr>
              <p:spPr bwMode="auto">
                <a:xfrm>
                  <a:off x="2243" y="187"/>
                  <a:ext cx="134" cy="134"/>
                </a:xfrm>
                <a:custGeom>
                  <a:avLst/>
                  <a:gdLst>
                    <a:gd name="T0" fmla="*/ 100 w 106"/>
                    <a:gd name="T1" fmla="*/ 43 h 106"/>
                    <a:gd name="T2" fmla="*/ 43 w 106"/>
                    <a:gd name="T3" fmla="*/ 6 h 106"/>
                    <a:gd name="T4" fmla="*/ 6 w 106"/>
                    <a:gd name="T5" fmla="*/ 64 h 106"/>
                    <a:gd name="T6" fmla="*/ 64 w 106"/>
                    <a:gd name="T7" fmla="*/ 100 h 106"/>
                    <a:gd name="T8" fmla="*/ 100 w 106"/>
                    <a:gd name="T9" fmla="*/ 43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06">
                      <a:moveTo>
                        <a:pt x="100" y="43"/>
                      </a:moveTo>
                      <a:cubicBezTo>
                        <a:pt x="95" y="17"/>
                        <a:pt x="69" y="0"/>
                        <a:pt x="43" y="6"/>
                      </a:cubicBezTo>
                      <a:cubicBezTo>
                        <a:pt x="17" y="12"/>
                        <a:pt x="0" y="38"/>
                        <a:pt x="6" y="64"/>
                      </a:cubicBezTo>
                      <a:cubicBezTo>
                        <a:pt x="12" y="90"/>
                        <a:pt x="38" y="106"/>
                        <a:pt x="64" y="100"/>
                      </a:cubicBezTo>
                      <a:cubicBezTo>
                        <a:pt x="90" y="95"/>
                        <a:pt x="106" y="69"/>
                        <a:pt x="100" y="43"/>
                      </a:cubicBezTo>
                    </a:path>
                  </a:pathLst>
                </a:custGeom>
                <a:solidFill>
                  <a:srgbClr val="39B54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39" name="Freeform 298"/>
                <p:cNvSpPr>
                  <a:spLocks/>
                </p:cNvSpPr>
                <p:nvPr/>
              </p:nvSpPr>
              <p:spPr bwMode="auto">
                <a:xfrm>
                  <a:off x="2180" y="247"/>
                  <a:ext cx="134" cy="134"/>
                </a:xfrm>
                <a:custGeom>
                  <a:avLst/>
                  <a:gdLst>
                    <a:gd name="T0" fmla="*/ 100 w 106"/>
                    <a:gd name="T1" fmla="*/ 43 h 106"/>
                    <a:gd name="T2" fmla="*/ 43 w 106"/>
                    <a:gd name="T3" fmla="*/ 6 h 106"/>
                    <a:gd name="T4" fmla="*/ 6 w 106"/>
                    <a:gd name="T5" fmla="*/ 64 h 106"/>
                    <a:gd name="T6" fmla="*/ 64 w 106"/>
                    <a:gd name="T7" fmla="*/ 101 h 106"/>
                    <a:gd name="T8" fmla="*/ 100 w 106"/>
                    <a:gd name="T9" fmla="*/ 43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06">
                      <a:moveTo>
                        <a:pt x="100" y="43"/>
                      </a:moveTo>
                      <a:cubicBezTo>
                        <a:pt x="95" y="17"/>
                        <a:pt x="69" y="0"/>
                        <a:pt x="43" y="6"/>
                      </a:cubicBezTo>
                      <a:cubicBezTo>
                        <a:pt x="17" y="12"/>
                        <a:pt x="0" y="38"/>
                        <a:pt x="6" y="64"/>
                      </a:cubicBezTo>
                      <a:cubicBezTo>
                        <a:pt x="12" y="90"/>
                        <a:pt x="38" y="106"/>
                        <a:pt x="64" y="101"/>
                      </a:cubicBezTo>
                      <a:cubicBezTo>
                        <a:pt x="90" y="95"/>
                        <a:pt x="106" y="69"/>
                        <a:pt x="100" y="43"/>
                      </a:cubicBezTo>
                    </a:path>
                  </a:pathLst>
                </a:custGeom>
                <a:solidFill>
                  <a:srgbClr val="EE2A7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40" name="Freeform 299"/>
                <p:cNvSpPr>
                  <a:spLocks/>
                </p:cNvSpPr>
                <p:nvPr/>
              </p:nvSpPr>
              <p:spPr bwMode="auto">
                <a:xfrm>
                  <a:off x="2249" y="253"/>
                  <a:ext cx="46" cy="45"/>
                </a:xfrm>
                <a:custGeom>
                  <a:avLst/>
                  <a:gdLst>
                    <a:gd name="T0" fmla="*/ 0 w 36"/>
                    <a:gd name="T1" fmla="*/ 0 h 36"/>
                    <a:gd name="T2" fmla="*/ 1 w 36"/>
                    <a:gd name="T3" fmla="*/ 12 h 36"/>
                    <a:gd name="T4" fmla="*/ 14 w 36"/>
                    <a:gd name="T5" fmla="*/ 36 h 36"/>
                    <a:gd name="T6" fmla="*/ 36 w 36"/>
                    <a:gd name="T7" fmla="*/ 19 h 36"/>
                    <a:gd name="T8" fmla="*/ 0 w 36"/>
                    <a:gd name="T9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36">
                      <a:moveTo>
                        <a:pt x="0" y="0"/>
                      </a:moveTo>
                      <a:cubicBezTo>
                        <a:pt x="0" y="4"/>
                        <a:pt x="0" y="8"/>
                        <a:pt x="1" y="12"/>
                      </a:cubicBezTo>
                      <a:cubicBezTo>
                        <a:pt x="3" y="21"/>
                        <a:pt x="8" y="29"/>
                        <a:pt x="14" y="36"/>
                      </a:cubicBezTo>
                      <a:cubicBezTo>
                        <a:pt x="20" y="28"/>
                        <a:pt x="27" y="22"/>
                        <a:pt x="36" y="19"/>
                      </a:cubicBezTo>
                      <a:cubicBezTo>
                        <a:pt x="28" y="8"/>
                        <a:pt x="14" y="1"/>
                        <a:pt x="0" y="0"/>
                      </a:cubicBezTo>
                    </a:path>
                  </a:pathLst>
                </a:custGeom>
                <a:solidFill>
                  <a:srgbClr val="E0206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41" name="Freeform 300"/>
                <p:cNvSpPr>
                  <a:spLocks/>
                </p:cNvSpPr>
                <p:nvPr/>
              </p:nvSpPr>
              <p:spPr bwMode="auto">
                <a:xfrm>
                  <a:off x="2250" y="267"/>
                  <a:ext cx="134" cy="134"/>
                </a:xfrm>
                <a:custGeom>
                  <a:avLst/>
                  <a:gdLst>
                    <a:gd name="T0" fmla="*/ 100 w 106"/>
                    <a:gd name="T1" fmla="*/ 42 h 106"/>
                    <a:gd name="T2" fmla="*/ 42 w 106"/>
                    <a:gd name="T3" fmla="*/ 6 h 106"/>
                    <a:gd name="T4" fmla="*/ 6 w 106"/>
                    <a:gd name="T5" fmla="*/ 63 h 106"/>
                    <a:gd name="T6" fmla="*/ 63 w 106"/>
                    <a:gd name="T7" fmla="*/ 100 h 106"/>
                    <a:gd name="T8" fmla="*/ 100 w 106"/>
                    <a:gd name="T9" fmla="*/ 42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06">
                      <a:moveTo>
                        <a:pt x="100" y="42"/>
                      </a:moveTo>
                      <a:cubicBezTo>
                        <a:pt x="94" y="16"/>
                        <a:pt x="68" y="0"/>
                        <a:pt x="42" y="6"/>
                      </a:cubicBezTo>
                      <a:cubicBezTo>
                        <a:pt x="16" y="11"/>
                        <a:pt x="0" y="37"/>
                        <a:pt x="6" y="63"/>
                      </a:cubicBezTo>
                      <a:cubicBezTo>
                        <a:pt x="11" y="89"/>
                        <a:pt x="37" y="106"/>
                        <a:pt x="63" y="100"/>
                      </a:cubicBezTo>
                      <a:cubicBezTo>
                        <a:pt x="89" y="94"/>
                        <a:pt x="106" y="68"/>
                        <a:pt x="100" y="42"/>
                      </a:cubicBezTo>
                    </a:path>
                  </a:pathLst>
                </a:custGeom>
                <a:solidFill>
                  <a:srgbClr val="27AA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42" name="Freeform 301"/>
                <p:cNvSpPr>
                  <a:spLocks/>
                </p:cNvSpPr>
                <p:nvPr/>
              </p:nvSpPr>
              <p:spPr bwMode="auto">
                <a:xfrm>
                  <a:off x="2258" y="34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8F2C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43" name="Freeform 302"/>
                <p:cNvSpPr>
                  <a:spLocks/>
                </p:cNvSpPr>
                <p:nvPr/>
              </p:nvSpPr>
              <p:spPr bwMode="auto">
                <a:xfrm>
                  <a:off x="2253" y="290"/>
                  <a:ext cx="54" cy="80"/>
                </a:xfrm>
                <a:custGeom>
                  <a:avLst/>
                  <a:gdLst>
                    <a:gd name="T0" fmla="*/ 17 w 43"/>
                    <a:gd name="T1" fmla="*/ 0 h 64"/>
                    <a:gd name="T2" fmla="*/ 4 w 43"/>
                    <a:gd name="T3" fmla="*/ 45 h 64"/>
                    <a:gd name="T4" fmla="*/ 4 w 43"/>
                    <a:gd name="T5" fmla="*/ 45 h 64"/>
                    <a:gd name="T6" fmla="*/ 4 w 43"/>
                    <a:gd name="T7" fmla="*/ 45 h 64"/>
                    <a:gd name="T8" fmla="*/ 13 w 43"/>
                    <a:gd name="T9" fmla="*/ 64 h 64"/>
                    <a:gd name="T10" fmla="*/ 43 w 43"/>
                    <a:gd name="T11" fmla="*/ 21 h 64"/>
                    <a:gd name="T12" fmla="*/ 11 w 43"/>
                    <a:gd name="T13" fmla="*/ 7 h 64"/>
                    <a:gd name="T14" fmla="*/ 17 w 43"/>
                    <a:gd name="T15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3" h="64">
                      <a:moveTo>
                        <a:pt x="17" y="0"/>
                      </a:moveTo>
                      <a:cubicBezTo>
                        <a:pt x="5" y="12"/>
                        <a:pt x="0" y="28"/>
                        <a:pt x="4" y="45"/>
                      </a:cubicBezTo>
                      <a:cubicBezTo>
                        <a:pt x="4" y="45"/>
                        <a:pt x="4" y="45"/>
                        <a:pt x="4" y="45"/>
                      </a:cubicBezTo>
                      <a:cubicBezTo>
                        <a:pt x="4" y="45"/>
                        <a:pt x="4" y="45"/>
                        <a:pt x="4" y="45"/>
                      </a:cubicBezTo>
                      <a:cubicBezTo>
                        <a:pt x="5" y="52"/>
                        <a:pt x="8" y="59"/>
                        <a:pt x="13" y="64"/>
                      </a:cubicBezTo>
                      <a:cubicBezTo>
                        <a:pt x="31" y="57"/>
                        <a:pt x="43" y="40"/>
                        <a:pt x="43" y="21"/>
                      </a:cubicBezTo>
                      <a:cubicBezTo>
                        <a:pt x="31" y="20"/>
                        <a:pt x="20" y="15"/>
                        <a:pt x="11" y="7"/>
                      </a:cubicBezTo>
                      <a:cubicBezTo>
                        <a:pt x="13" y="4"/>
                        <a:pt x="15" y="2"/>
                        <a:pt x="17" y="0"/>
                      </a:cubicBezTo>
                    </a:path>
                  </a:pathLst>
                </a:custGeom>
                <a:solidFill>
                  <a:srgbClr val="5352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44" name="Freeform 303"/>
                <p:cNvSpPr>
                  <a:spLocks noEditPoints="1"/>
                </p:cNvSpPr>
                <p:nvPr/>
              </p:nvSpPr>
              <p:spPr bwMode="auto">
                <a:xfrm>
                  <a:off x="2301" y="272"/>
                  <a:ext cx="16" cy="2"/>
                </a:xfrm>
                <a:custGeom>
                  <a:avLst/>
                  <a:gdLst>
                    <a:gd name="T0" fmla="*/ 0 w 13"/>
                    <a:gd name="T1" fmla="*/ 2 h 2"/>
                    <a:gd name="T2" fmla="*/ 0 w 13"/>
                    <a:gd name="T3" fmla="*/ 2 h 2"/>
                    <a:gd name="T4" fmla="*/ 0 w 13"/>
                    <a:gd name="T5" fmla="*/ 2 h 2"/>
                    <a:gd name="T6" fmla="*/ 13 w 13"/>
                    <a:gd name="T7" fmla="*/ 0 h 2"/>
                    <a:gd name="T8" fmla="*/ 2 w 13"/>
                    <a:gd name="T9" fmla="*/ 2 h 2"/>
                    <a:gd name="T10" fmla="*/ 0 w 13"/>
                    <a:gd name="T11" fmla="*/ 2 h 2"/>
                    <a:gd name="T12" fmla="*/ 2 w 13"/>
                    <a:gd name="T13" fmla="*/ 2 h 2"/>
                    <a:gd name="T14" fmla="*/ 13 w 13"/>
                    <a:gd name="T15" fmla="*/ 0 h 2"/>
                    <a:gd name="T16" fmla="*/ 13 w 13"/>
                    <a:gd name="T1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2"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13" y="0"/>
                      </a:moveTo>
                      <a:cubicBezTo>
                        <a:pt x="9" y="0"/>
                        <a:pt x="6" y="1"/>
                        <a:pt x="2" y="2"/>
                      </a:cubicBezTo>
                      <a:cubicBezTo>
                        <a:pt x="2" y="2"/>
                        <a:pt x="1" y="2"/>
                        <a:pt x="0" y="2"/>
                      </a:cubicBezTo>
                      <a:cubicBezTo>
                        <a:pt x="1" y="2"/>
                        <a:pt x="2" y="2"/>
                        <a:pt x="2" y="2"/>
                      </a:cubicBezTo>
                      <a:cubicBezTo>
                        <a:pt x="6" y="1"/>
                        <a:pt x="9" y="0"/>
                        <a:pt x="13" y="0"/>
                      </a:cubicBezTo>
                      <a:cubicBezTo>
                        <a:pt x="13" y="0"/>
                        <a:pt x="13" y="0"/>
                        <a:pt x="13" y="0"/>
                      </a:cubicBezTo>
                    </a:path>
                  </a:pathLst>
                </a:custGeom>
                <a:solidFill>
                  <a:srgbClr val="25889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45" name="Freeform 304"/>
                <p:cNvSpPr>
                  <a:spLocks/>
                </p:cNvSpPr>
                <p:nvPr/>
              </p:nvSpPr>
              <p:spPr bwMode="auto">
                <a:xfrm>
                  <a:off x="2274" y="272"/>
                  <a:ext cx="86" cy="44"/>
                </a:xfrm>
                <a:custGeom>
                  <a:avLst/>
                  <a:gdLst>
                    <a:gd name="T0" fmla="*/ 34 w 68"/>
                    <a:gd name="T1" fmla="*/ 0 h 35"/>
                    <a:gd name="T2" fmla="*/ 23 w 68"/>
                    <a:gd name="T3" fmla="*/ 2 h 35"/>
                    <a:gd name="T4" fmla="*/ 21 w 68"/>
                    <a:gd name="T5" fmla="*/ 2 h 35"/>
                    <a:gd name="T6" fmla="*/ 21 w 68"/>
                    <a:gd name="T7" fmla="*/ 2 h 35"/>
                    <a:gd name="T8" fmla="*/ 21 w 68"/>
                    <a:gd name="T9" fmla="*/ 2 h 35"/>
                    <a:gd name="T10" fmla="*/ 0 w 68"/>
                    <a:gd name="T11" fmla="*/ 14 h 35"/>
                    <a:gd name="T12" fmla="*/ 16 w 68"/>
                    <a:gd name="T13" fmla="*/ 4 h 35"/>
                    <a:gd name="T14" fmla="*/ 25 w 68"/>
                    <a:gd name="T15" fmla="*/ 23 h 35"/>
                    <a:gd name="T16" fmla="*/ 26 w 68"/>
                    <a:gd name="T17" fmla="*/ 35 h 35"/>
                    <a:gd name="T18" fmla="*/ 28 w 68"/>
                    <a:gd name="T19" fmla="*/ 35 h 35"/>
                    <a:gd name="T20" fmla="*/ 39 w 68"/>
                    <a:gd name="T21" fmla="*/ 33 h 35"/>
                    <a:gd name="T22" fmla="*/ 68 w 68"/>
                    <a:gd name="T23" fmla="*/ 14 h 35"/>
                    <a:gd name="T24" fmla="*/ 34 w 68"/>
                    <a:gd name="T25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8" h="35">
                      <a:moveTo>
                        <a:pt x="34" y="0"/>
                      </a:moveTo>
                      <a:cubicBezTo>
                        <a:pt x="30" y="0"/>
                        <a:pt x="27" y="1"/>
                        <a:pt x="23" y="2"/>
                      </a:cubicBezTo>
                      <a:cubicBezTo>
                        <a:pt x="23" y="2"/>
                        <a:pt x="22" y="2"/>
                        <a:pt x="21" y="2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13" y="4"/>
                        <a:pt x="6" y="9"/>
                        <a:pt x="0" y="14"/>
                      </a:cubicBezTo>
                      <a:cubicBezTo>
                        <a:pt x="4" y="10"/>
                        <a:pt x="10" y="6"/>
                        <a:pt x="16" y="4"/>
                      </a:cubicBezTo>
                      <a:cubicBezTo>
                        <a:pt x="21" y="9"/>
                        <a:pt x="24" y="16"/>
                        <a:pt x="25" y="23"/>
                      </a:cubicBezTo>
                      <a:cubicBezTo>
                        <a:pt x="26" y="27"/>
                        <a:pt x="27" y="31"/>
                        <a:pt x="26" y="35"/>
                      </a:cubicBezTo>
                      <a:cubicBezTo>
                        <a:pt x="27" y="35"/>
                        <a:pt x="28" y="35"/>
                        <a:pt x="28" y="35"/>
                      </a:cubicBezTo>
                      <a:cubicBezTo>
                        <a:pt x="32" y="35"/>
                        <a:pt x="35" y="34"/>
                        <a:pt x="39" y="33"/>
                      </a:cubicBezTo>
                      <a:cubicBezTo>
                        <a:pt x="51" y="31"/>
                        <a:pt x="61" y="24"/>
                        <a:pt x="68" y="14"/>
                      </a:cubicBezTo>
                      <a:cubicBezTo>
                        <a:pt x="59" y="6"/>
                        <a:pt x="47" y="0"/>
                        <a:pt x="34" y="0"/>
                      </a:cubicBezTo>
                    </a:path>
                  </a:pathLst>
                </a:custGeom>
                <a:solidFill>
                  <a:srgbClr val="1F85C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46" name="Freeform 305"/>
                <p:cNvSpPr>
                  <a:spLocks/>
                </p:cNvSpPr>
                <p:nvPr/>
              </p:nvSpPr>
              <p:spPr bwMode="auto">
                <a:xfrm>
                  <a:off x="2267" y="277"/>
                  <a:ext cx="41" cy="39"/>
                </a:xfrm>
                <a:custGeom>
                  <a:avLst/>
                  <a:gdLst>
                    <a:gd name="T0" fmla="*/ 22 w 33"/>
                    <a:gd name="T1" fmla="*/ 0 h 31"/>
                    <a:gd name="T2" fmla="*/ 6 w 33"/>
                    <a:gd name="T3" fmla="*/ 10 h 31"/>
                    <a:gd name="T4" fmla="*/ 0 w 33"/>
                    <a:gd name="T5" fmla="*/ 17 h 31"/>
                    <a:gd name="T6" fmla="*/ 32 w 33"/>
                    <a:gd name="T7" fmla="*/ 31 h 31"/>
                    <a:gd name="T8" fmla="*/ 31 w 33"/>
                    <a:gd name="T9" fmla="*/ 19 h 31"/>
                    <a:gd name="T10" fmla="*/ 22 w 33"/>
                    <a:gd name="T11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3" h="31">
                      <a:moveTo>
                        <a:pt x="22" y="0"/>
                      </a:moveTo>
                      <a:cubicBezTo>
                        <a:pt x="16" y="2"/>
                        <a:pt x="10" y="6"/>
                        <a:pt x="6" y="10"/>
                      </a:cubicBezTo>
                      <a:cubicBezTo>
                        <a:pt x="4" y="12"/>
                        <a:pt x="2" y="14"/>
                        <a:pt x="0" y="17"/>
                      </a:cubicBezTo>
                      <a:cubicBezTo>
                        <a:pt x="9" y="25"/>
                        <a:pt x="20" y="30"/>
                        <a:pt x="32" y="31"/>
                      </a:cubicBezTo>
                      <a:cubicBezTo>
                        <a:pt x="33" y="27"/>
                        <a:pt x="32" y="23"/>
                        <a:pt x="31" y="19"/>
                      </a:cubicBezTo>
                      <a:cubicBezTo>
                        <a:pt x="30" y="12"/>
                        <a:pt x="27" y="5"/>
                        <a:pt x="22" y="0"/>
                      </a:cubicBezTo>
                    </a:path>
                  </a:pathLst>
                </a:custGeom>
                <a:solidFill>
                  <a:srgbClr val="2C6B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47" name="Freeform 306"/>
                <p:cNvSpPr>
                  <a:spLocks/>
                </p:cNvSpPr>
                <p:nvPr/>
              </p:nvSpPr>
              <p:spPr bwMode="auto">
                <a:xfrm>
                  <a:off x="697" y="1255"/>
                  <a:ext cx="347" cy="403"/>
                </a:xfrm>
                <a:custGeom>
                  <a:avLst/>
                  <a:gdLst>
                    <a:gd name="T0" fmla="*/ 273 w 275"/>
                    <a:gd name="T1" fmla="*/ 234 h 319"/>
                    <a:gd name="T2" fmla="*/ 271 w 275"/>
                    <a:gd name="T3" fmla="*/ 244 h 319"/>
                    <a:gd name="T4" fmla="*/ 149 w 275"/>
                    <a:gd name="T5" fmla="*/ 317 h 319"/>
                    <a:gd name="T6" fmla="*/ 140 w 275"/>
                    <a:gd name="T7" fmla="*/ 314 h 319"/>
                    <a:gd name="T8" fmla="*/ 2 w 275"/>
                    <a:gd name="T9" fmla="*/ 84 h 319"/>
                    <a:gd name="T10" fmla="*/ 4 w 275"/>
                    <a:gd name="T11" fmla="*/ 75 h 319"/>
                    <a:gd name="T12" fmla="*/ 126 w 275"/>
                    <a:gd name="T13" fmla="*/ 2 h 319"/>
                    <a:gd name="T14" fmla="*/ 135 w 275"/>
                    <a:gd name="T15" fmla="*/ 4 h 319"/>
                    <a:gd name="T16" fmla="*/ 273 w 275"/>
                    <a:gd name="T17" fmla="*/ 234 h 3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75" h="319">
                      <a:moveTo>
                        <a:pt x="273" y="234"/>
                      </a:moveTo>
                      <a:cubicBezTo>
                        <a:pt x="275" y="238"/>
                        <a:pt x="274" y="242"/>
                        <a:pt x="271" y="244"/>
                      </a:cubicBezTo>
                      <a:cubicBezTo>
                        <a:pt x="149" y="317"/>
                        <a:pt x="149" y="317"/>
                        <a:pt x="149" y="317"/>
                      </a:cubicBezTo>
                      <a:cubicBezTo>
                        <a:pt x="146" y="319"/>
                        <a:pt x="142" y="318"/>
                        <a:pt x="140" y="314"/>
                      </a:cubicBezTo>
                      <a:cubicBezTo>
                        <a:pt x="2" y="84"/>
                        <a:pt x="2" y="84"/>
                        <a:pt x="2" y="84"/>
                      </a:cubicBezTo>
                      <a:cubicBezTo>
                        <a:pt x="0" y="81"/>
                        <a:pt x="1" y="77"/>
                        <a:pt x="4" y="75"/>
                      </a:cubicBezTo>
                      <a:cubicBezTo>
                        <a:pt x="126" y="2"/>
                        <a:pt x="126" y="2"/>
                        <a:pt x="126" y="2"/>
                      </a:cubicBezTo>
                      <a:cubicBezTo>
                        <a:pt x="129" y="0"/>
                        <a:pt x="133" y="1"/>
                        <a:pt x="135" y="4"/>
                      </a:cubicBezTo>
                      <a:lnTo>
                        <a:pt x="273" y="23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48" name="Freeform 307"/>
                <p:cNvSpPr>
                  <a:spLocks/>
                </p:cNvSpPr>
                <p:nvPr/>
              </p:nvSpPr>
              <p:spPr bwMode="auto">
                <a:xfrm>
                  <a:off x="719" y="1288"/>
                  <a:ext cx="303" cy="336"/>
                </a:xfrm>
                <a:custGeom>
                  <a:avLst/>
                  <a:gdLst>
                    <a:gd name="T0" fmla="*/ 303 w 303"/>
                    <a:gd name="T1" fmla="*/ 240 h 336"/>
                    <a:gd name="T2" fmla="*/ 144 w 303"/>
                    <a:gd name="T3" fmla="*/ 336 h 336"/>
                    <a:gd name="T4" fmla="*/ 0 w 303"/>
                    <a:gd name="T5" fmla="*/ 95 h 336"/>
                    <a:gd name="T6" fmla="*/ 158 w 303"/>
                    <a:gd name="T7" fmla="*/ 0 h 336"/>
                    <a:gd name="T8" fmla="*/ 303 w 303"/>
                    <a:gd name="T9" fmla="*/ 240 h 3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3" h="336">
                      <a:moveTo>
                        <a:pt x="303" y="240"/>
                      </a:moveTo>
                      <a:lnTo>
                        <a:pt x="144" y="336"/>
                      </a:lnTo>
                      <a:lnTo>
                        <a:pt x="0" y="95"/>
                      </a:lnTo>
                      <a:lnTo>
                        <a:pt x="158" y="0"/>
                      </a:lnTo>
                      <a:lnTo>
                        <a:pt x="303" y="240"/>
                      </a:lnTo>
                      <a:close/>
                    </a:path>
                  </a:pathLst>
                </a:custGeom>
                <a:solidFill>
                  <a:srgbClr val="003E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49" name="Freeform 308"/>
                <p:cNvSpPr>
                  <a:spLocks/>
                </p:cNvSpPr>
                <p:nvPr/>
              </p:nvSpPr>
              <p:spPr bwMode="auto">
                <a:xfrm>
                  <a:off x="938" y="1579"/>
                  <a:ext cx="27" cy="25"/>
                </a:xfrm>
                <a:custGeom>
                  <a:avLst/>
                  <a:gdLst>
                    <a:gd name="T0" fmla="*/ 18 w 21"/>
                    <a:gd name="T1" fmla="*/ 6 h 20"/>
                    <a:gd name="T2" fmla="*/ 6 w 21"/>
                    <a:gd name="T3" fmla="*/ 3 h 20"/>
                    <a:gd name="T4" fmla="*/ 3 w 21"/>
                    <a:gd name="T5" fmla="*/ 15 h 20"/>
                    <a:gd name="T6" fmla="*/ 15 w 21"/>
                    <a:gd name="T7" fmla="*/ 18 h 20"/>
                    <a:gd name="T8" fmla="*/ 18 w 21"/>
                    <a:gd name="T9" fmla="*/ 6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" h="20">
                      <a:moveTo>
                        <a:pt x="18" y="6"/>
                      </a:moveTo>
                      <a:cubicBezTo>
                        <a:pt x="16" y="1"/>
                        <a:pt x="10" y="0"/>
                        <a:pt x="6" y="3"/>
                      </a:cubicBezTo>
                      <a:cubicBezTo>
                        <a:pt x="2" y="5"/>
                        <a:pt x="0" y="11"/>
                        <a:pt x="3" y="15"/>
                      </a:cubicBezTo>
                      <a:cubicBezTo>
                        <a:pt x="6" y="19"/>
                        <a:pt x="11" y="20"/>
                        <a:pt x="15" y="18"/>
                      </a:cubicBezTo>
                      <a:cubicBezTo>
                        <a:pt x="20" y="15"/>
                        <a:pt x="21" y="10"/>
                        <a:pt x="18" y="6"/>
                      </a:cubicBezTo>
                      <a:close/>
                    </a:path>
                  </a:pathLst>
                </a:custGeom>
                <a:solidFill>
                  <a:srgbClr val="003E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50" name="Freeform 309"/>
                <p:cNvSpPr>
                  <a:spLocks/>
                </p:cNvSpPr>
                <p:nvPr/>
              </p:nvSpPr>
              <p:spPr bwMode="auto">
                <a:xfrm>
                  <a:off x="783" y="1313"/>
                  <a:ext cx="11" cy="12"/>
                </a:xfrm>
                <a:custGeom>
                  <a:avLst/>
                  <a:gdLst>
                    <a:gd name="T0" fmla="*/ 8 w 9"/>
                    <a:gd name="T1" fmla="*/ 3 h 9"/>
                    <a:gd name="T2" fmla="*/ 2 w 9"/>
                    <a:gd name="T3" fmla="*/ 1 h 9"/>
                    <a:gd name="T4" fmla="*/ 1 w 9"/>
                    <a:gd name="T5" fmla="*/ 7 h 9"/>
                    <a:gd name="T6" fmla="*/ 7 w 9"/>
                    <a:gd name="T7" fmla="*/ 8 h 9"/>
                    <a:gd name="T8" fmla="*/ 8 w 9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9">
                      <a:moveTo>
                        <a:pt x="8" y="3"/>
                      </a:moveTo>
                      <a:cubicBezTo>
                        <a:pt x="7" y="1"/>
                        <a:pt x="4" y="0"/>
                        <a:pt x="2" y="1"/>
                      </a:cubicBezTo>
                      <a:cubicBezTo>
                        <a:pt x="1" y="2"/>
                        <a:pt x="0" y="5"/>
                        <a:pt x="1" y="7"/>
                      </a:cubicBezTo>
                      <a:cubicBezTo>
                        <a:pt x="2" y="9"/>
                        <a:pt x="5" y="9"/>
                        <a:pt x="7" y="8"/>
                      </a:cubicBezTo>
                      <a:cubicBezTo>
                        <a:pt x="9" y="7"/>
                        <a:pt x="9" y="5"/>
                        <a:pt x="8" y="3"/>
                      </a:cubicBezTo>
                      <a:close/>
                    </a:path>
                  </a:pathLst>
                </a:custGeom>
                <a:solidFill>
                  <a:srgbClr val="003E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51" name="Freeform 310"/>
                <p:cNvSpPr>
                  <a:spLocks/>
                </p:cNvSpPr>
                <p:nvPr/>
              </p:nvSpPr>
              <p:spPr bwMode="auto">
                <a:xfrm>
                  <a:off x="1148" y="555"/>
                  <a:ext cx="382" cy="249"/>
                </a:xfrm>
                <a:custGeom>
                  <a:avLst/>
                  <a:gdLst>
                    <a:gd name="T0" fmla="*/ 272 w 302"/>
                    <a:gd name="T1" fmla="*/ 0 h 197"/>
                    <a:gd name="T2" fmla="*/ 280 w 302"/>
                    <a:gd name="T3" fmla="*/ 6 h 197"/>
                    <a:gd name="T4" fmla="*/ 302 w 302"/>
                    <a:gd name="T5" fmla="*/ 146 h 197"/>
                    <a:gd name="T6" fmla="*/ 296 w 302"/>
                    <a:gd name="T7" fmla="*/ 154 h 197"/>
                    <a:gd name="T8" fmla="*/ 31 w 302"/>
                    <a:gd name="T9" fmla="*/ 196 h 197"/>
                    <a:gd name="T10" fmla="*/ 23 w 302"/>
                    <a:gd name="T11" fmla="*/ 190 h 197"/>
                    <a:gd name="T12" fmla="*/ 1 w 302"/>
                    <a:gd name="T13" fmla="*/ 50 h 197"/>
                    <a:gd name="T14" fmla="*/ 7 w 302"/>
                    <a:gd name="T15" fmla="*/ 42 h 197"/>
                    <a:gd name="T16" fmla="*/ 272 w 302"/>
                    <a:gd name="T17" fmla="*/ 0 h 1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02" h="197">
                      <a:moveTo>
                        <a:pt x="272" y="0"/>
                      </a:moveTo>
                      <a:cubicBezTo>
                        <a:pt x="276" y="0"/>
                        <a:pt x="279" y="2"/>
                        <a:pt x="280" y="6"/>
                      </a:cubicBezTo>
                      <a:cubicBezTo>
                        <a:pt x="302" y="146"/>
                        <a:pt x="302" y="146"/>
                        <a:pt x="302" y="146"/>
                      </a:cubicBezTo>
                      <a:cubicBezTo>
                        <a:pt x="302" y="150"/>
                        <a:pt x="300" y="154"/>
                        <a:pt x="296" y="154"/>
                      </a:cubicBezTo>
                      <a:cubicBezTo>
                        <a:pt x="31" y="196"/>
                        <a:pt x="31" y="196"/>
                        <a:pt x="31" y="196"/>
                      </a:cubicBezTo>
                      <a:cubicBezTo>
                        <a:pt x="27" y="197"/>
                        <a:pt x="23" y="194"/>
                        <a:pt x="23" y="190"/>
                      </a:cubicBezTo>
                      <a:cubicBezTo>
                        <a:pt x="1" y="50"/>
                        <a:pt x="1" y="50"/>
                        <a:pt x="1" y="50"/>
                      </a:cubicBezTo>
                      <a:cubicBezTo>
                        <a:pt x="0" y="46"/>
                        <a:pt x="3" y="43"/>
                        <a:pt x="7" y="42"/>
                      </a:cubicBezTo>
                      <a:lnTo>
                        <a:pt x="27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52" name="Freeform 311"/>
                <p:cNvSpPr>
                  <a:spLocks/>
                </p:cNvSpPr>
                <p:nvPr/>
              </p:nvSpPr>
              <p:spPr bwMode="auto">
                <a:xfrm>
                  <a:off x="1186" y="566"/>
                  <a:ext cx="306" cy="227"/>
                </a:xfrm>
                <a:custGeom>
                  <a:avLst/>
                  <a:gdLst>
                    <a:gd name="T0" fmla="*/ 277 w 306"/>
                    <a:gd name="T1" fmla="*/ 0 h 227"/>
                    <a:gd name="T2" fmla="*/ 306 w 306"/>
                    <a:gd name="T3" fmla="*/ 182 h 227"/>
                    <a:gd name="T4" fmla="*/ 29 w 306"/>
                    <a:gd name="T5" fmla="*/ 227 h 227"/>
                    <a:gd name="T6" fmla="*/ 0 w 306"/>
                    <a:gd name="T7" fmla="*/ 43 h 227"/>
                    <a:gd name="T8" fmla="*/ 277 w 306"/>
                    <a:gd name="T9" fmla="*/ 0 h 2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6" h="227">
                      <a:moveTo>
                        <a:pt x="277" y="0"/>
                      </a:moveTo>
                      <a:lnTo>
                        <a:pt x="306" y="182"/>
                      </a:lnTo>
                      <a:lnTo>
                        <a:pt x="29" y="227"/>
                      </a:lnTo>
                      <a:lnTo>
                        <a:pt x="0" y="43"/>
                      </a:lnTo>
                      <a:lnTo>
                        <a:pt x="277" y="0"/>
                      </a:lnTo>
                      <a:close/>
                    </a:path>
                  </a:pathLst>
                </a:custGeom>
                <a:solidFill>
                  <a:srgbClr val="003E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53" name="Freeform 312"/>
                <p:cNvSpPr>
                  <a:spLocks/>
                </p:cNvSpPr>
                <p:nvPr/>
              </p:nvSpPr>
              <p:spPr bwMode="auto">
                <a:xfrm>
                  <a:off x="1483" y="642"/>
                  <a:ext cx="24" cy="24"/>
                </a:xfrm>
                <a:custGeom>
                  <a:avLst/>
                  <a:gdLst>
                    <a:gd name="T0" fmla="*/ 8 w 19"/>
                    <a:gd name="T1" fmla="*/ 1 h 19"/>
                    <a:gd name="T2" fmla="*/ 1 w 19"/>
                    <a:gd name="T3" fmla="*/ 11 h 19"/>
                    <a:gd name="T4" fmla="*/ 11 w 19"/>
                    <a:gd name="T5" fmla="*/ 19 h 19"/>
                    <a:gd name="T6" fmla="*/ 18 w 19"/>
                    <a:gd name="T7" fmla="*/ 8 h 19"/>
                    <a:gd name="T8" fmla="*/ 8 w 19"/>
                    <a:gd name="T9" fmla="*/ 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19">
                      <a:moveTo>
                        <a:pt x="8" y="1"/>
                      </a:moveTo>
                      <a:cubicBezTo>
                        <a:pt x="3" y="2"/>
                        <a:pt x="0" y="6"/>
                        <a:pt x="1" y="11"/>
                      </a:cubicBezTo>
                      <a:cubicBezTo>
                        <a:pt x="1" y="16"/>
                        <a:pt x="6" y="19"/>
                        <a:pt x="11" y="19"/>
                      </a:cubicBezTo>
                      <a:cubicBezTo>
                        <a:pt x="16" y="18"/>
                        <a:pt x="19" y="13"/>
                        <a:pt x="18" y="8"/>
                      </a:cubicBezTo>
                      <a:cubicBezTo>
                        <a:pt x="18" y="4"/>
                        <a:pt x="13" y="0"/>
                        <a:pt x="8" y="1"/>
                      </a:cubicBezTo>
                      <a:close/>
                    </a:path>
                  </a:pathLst>
                </a:custGeom>
                <a:solidFill>
                  <a:srgbClr val="003E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54" name="Freeform 313"/>
                <p:cNvSpPr>
                  <a:spLocks/>
                </p:cNvSpPr>
                <p:nvPr/>
              </p:nvSpPr>
              <p:spPr bwMode="auto">
                <a:xfrm>
                  <a:off x="1176" y="698"/>
                  <a:ext cx="11" cy="11"/>
                </a:xfrm>
                <a:custGeom>
                  <a:avLst/>
                  <a:gdLst>
                    <a:gd name="T0" fmla="*/ 4 w 9"/>
                    <a:gd name="T1" fmla="*/ 1 h 9"/>
                    <a:gd name="T2" fmla="*/ 0 w 9"/>
                    <a:gd name="T3" fmla="*/ 5 h 9"/>
                    <a:gd name="T4" fmla="*/ 5 w 9"/>
                    <a:gd name="T5" fmla="*/ 9 h 9"/>
                    <a:gd name="T6" fmla="*/ 8 w 9"/>
                    <a:gd name="T7" fmla="*/ 4 h 9"/>
                    <a:gd name="T8" fmla="*/ 4 w 9"/>
                    <a:gd name="T9" fmla="*/ 1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9">
                      <a:moveTo>
                        <a:pt x="4" y="1"/>
                      </a:moveTo>
                      <a:cubicBezTo>
                        <a:pt x="2" y="1"/>
                        <a:pt x="0" y="3"/>
                        <a:pt x="0" y="5"/>
                      </a:cubicBezTo>
                      <a:cubicBezTo>
                        <a:pt x="1" y="8"/>
                        <a:pt x="3" y="9"/>
                        <a:pt x="5" y="9"/>
                      </a:cubicBezTo>
                      <a:cubicBezTo>
                        <a:pt x="7" y="9"/>
                        <a:pt x="9" y="6"/>
                        <a:pt x="8" y="4"/>
                      </a:cubicBezTo>
                      <a:cubicBezTo>
                        <a:pt x="8" y="2"/>
                        <a:pt x="6" y="0"/>
                        <a:pt x="4" y="1"/>
                      </a:cubicBezTo>
                      <a:close/>
                    </a:path>
                  </a:pathLst>
                </a:custGeom>
                <a:solidFill>
                  <a:srgbClr val="003E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55" name="Freeform 314"/>
                <p:cNvSpPr>
                  <a:spLocks/>
                </p:cNvSpPr>
                <p:nvPr/>
              </p:nvSpPr>
              <p:spPr bwMode="auto">
                <a:xfrm>
                  <a:off x="2284" y="732"/>
                  <a:ext cx="684" cy="536"/>
                </a:xfrm>
                <a:custGeom>
                  <a:avLst/>
                  <a:gdLst>
                    <a:gd name="T0" fmla="*/ 0 w 541"/>
                    <a:gd name="T1" fmla="*/ 27 h 424"/>
                    <a:gd name="T2" fmla="*/ 0 w 541"/>
                    <a:gd name="T3" fmla="*/ 397 h 424"/>
                    <a:gd name="T4" fmla="*/ 27 w 541"/>
                    <a:gd name="T5" fmla="*/ 424 h 424"/>
                    <a:gd name="T6" fmla="*/ 514 w 541"/>
                    <a:gd name="T7" fmla="*/ 424 h 424"/>
                    <a:gd name="T8" fmla="*/ 541 w 541"/>
                    <a:gd name="T9" fmla="*/ 397 h 424"/>
                    <a:gd name="T10" fmla="*/ 541 w 541"/>
                    <a:gd name="T11" fmla="*/ 27 h 424"/>
                    <a:gd name="T12" fmla="*/ 514 w 541"/>
                    <a:gd name="T13" fmla="*/ 0 h 424"/>
                    <a:gd name="T14" fmla="*/ 27 w 541"/>
                    <a:gd name="T15" fmla="*/ 0 h 424"/>
                    <a:gd name="T16" fmla="*/ 0 w 541"/>
                    <a:gd name="T17" fmla="*/ 27 h 4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41" h="424">
                      <a:moveTo>
                        <a:pt x="0" y="27"/>
                      </a:moveTo>
                      <a:cubicBezTo>
                        <a:pt x="0" y="397"/>
                        <a:pt x="0" y="397"/>
                        <a:pt x="0" y="397"/>
                      </a:cubicBezTo>
                      <a:cubicBezTo>
                        <a:pt x="0" y="412"/>
                        <a:pt x="12" y="424"/>
                        <a:pt x="27" y="424"/>
                      </a:cubicBezTo>
                      <a:cubicBezTo>
                        <a:pt x="514" y="424"/>
                        <a:pt x="514" y="424"/>
                        <a:pt x="514" y="424"/>
                      </a:cubicBezTo>
                      <a:cubicBezTo>
                        <a:pt x="529" y="424"/>
                        <a:pt x="541" y="412"/>
                        <a:pt x="541" y="397"/>
                      </a:cubicBezTo>
                      <a:cubicBezTo>
                        <a:pt x="541" y="27"/>
                        <a:pt x="541" y="27"/>
                        <a:pt x="541" y="27"/>
                      </a:cubicBezTo>
                      <a:cubicBezTo>
                        <a:pt x="541" y="12"/>
                        <a:pt x="529" y="0"/>
                        <a:pt x="514" y="0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12" y="0"/>
                        <a:pt x="0" y="12"/>
                        <a:pt x="0" y="27"/>
                      </a:cubicBezTo>
                    </a:path>
                  </a:pathLst>
                </a:custGeom>
                <a:solidFill>
                  <a:srgbClr val="F1F2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56" name="Freeform 315"/>
                <p:cNvSpPr>
                  <a:spLocks/>
                </p:cNvSpPr>
                <p:nvPr/>
              </p:nvSpPr>
              <p:spPr bwMode="auto">
                <a:xfrm>
                  <a:off x="2284" y="732"/>
                  <a:ext cx="459" cy="409"/>
                </a:xfrm>
                <a:custGeom>
                  <a:avLst/>
                  <a:gdLst>
                    <a:gd name="T0" fmla="*/ 363 w 363"/>
                    <a:gd name="T1" fmla="*/ 0 h 324"/>
                    <a:gd name="T2" fmla="*/ 27 w 363"/>
                    <a:gd name="T3" fmla="*/ 0 h 324"/>
                    <a:gd name="T4" fmla="*/ 0 w 363"/>
                    <a:gd name="T5" fmla="*/ 27 h 324"/>
                    <a:gd name="T6" fmla="*/ 0 w 363"/>
                    <a:gd name="T7" fmla="*/ 324 h 324"/>
                    <a:gd name="T8" fmla="*/ 363 w 363"/>
                    <a:gd name="T9" fmla="*/ 0 h 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3" h="324">
                      <a:moveTo>
                        <a:pt x="363" y="0"/>
                      </a:move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12" y="0"/>
                        <a:pt x="0" y="12"/>
                        <a:pt x="0" y="27"/>
                      </a:cubicBezTo>
                      <a:cubicBezTo>
                        <a:pt x="0" y="324"/>
                        <a:pt x="0" y="324"/>
                        <a:pt x="0" y="324"/>
                      </a:cubicBezTo>
                      <a:cubicBezTo>
                        <a:pt x="363" y="0"/>
                        <a:pt x="363" y="0"/>
                        <a:pt x="363" y="0"/>
                      </a:cubicBezTo>
                    </a:path>
                  </a:pathLst>
                </a:custGeom>
                <a:solidFill>
                  <a:srgbClr val="F9FAF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57" name="Oval 316"/>
                <p:cNvSpPr>
                  <a:spLocks noChangeArrowheads="1"/>
                </p:cNvSpPr>
                <p:nvPr/>
              </p:nvSpPr>
              <p:spPr bwMode="auto">
                <a:xfrm>
                  <a:off x="2923" y="986"/>
                  <a:ext cx="28" cy="28"/>
                </a:xfrm>
                <a:prstGeom prst="ellipse">
                  <a:avLst/>
                </a:prstGeom>
                <a:solidFill>
                  <a:srgbClr val="2C465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58" name="Oval 317"/>
                <p:cNvSpPr>
                  <a:spLocks noChangeArrowheads="1"/>
                </p:cNvSpPr>
                <p:nvPr/>
              </p:nvSpPr>
              <p:spPr bwMode="auto">
                <a:xfrm>
                  <a:off x="2317" y="992"/>
                  <a:ext cx="16" cy="15"/>
                </a:xfrm>
                <a:prstGeom prst="ellipse">
                  <a:avLst/>
                </a:prstGeom>
                <a:solidFill>
                  <a:srgbClr val="2C465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59" name="Rectangle 318"/>
                <p:cNvSpPr>
                  <a:spLocks noChangeArrowheads="1"/>
                </p:cNvSpPr>
                <p:nvPr/>
              </p:nvSpPr>
              <p:spPr bwMode="auto">
                <a:xfrm>
                  <a:off x="2350" y="793"/>
                  <a:ext cx="551" cy="414"/>
                </a:xfrm>
                <a:prstGeom prst="rect">
                  <a:avLst/>
                </a:prstGeom>
                <a:solidFill>
                  <a:srgbClr val="003E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60" name="Freeform 319"/>
                <p:cNvSpPr>
                  <a:spLocks/>
                </p:cNvSpPr>
                <p:nvPr/>
              </p:nvSpPr>
              <p:spPr bwMode="auto">
                <a:xfrm>
                  <a:off x="1305" y="1613"/>
                  <a:ext cx="1344" cy="707"/>
                </a:xfrm>
                <a:custGeom>
                  <a:avLst/>
                  <a:gdLst>
                    <a:gd name="T0" fmla="*/ 14 w 1063"/>
                    <a:gd name="T1" fmla="*/ 221 h 559"/>
                    <a:gd name="T2" fmla="*/ 0 w 1063"/>
                    <a:gd name="T3" fmla="*/ 324 h 559"/>
                    <a:gd name="T4" fmla="*/ 15 w 1063"/>
                    <a:gd name="T5" fmla="*/ 408 h 559"/>
                    <a:gd name="T6" fmla="*/ 77 w 1063"/>
                    <a:gd name="T7" fmla="*/ 466 h 559"/>
                    <a:gd name="T8" fmla="*/ 219 w 1063"/>
                    <a:gd name="T9" fmla="*/ 511 h 559"/>
                    <a:gd name="T10" fmla="*/ 323 w 1063"/>
                    <a:gd name="T11" fmla="*/ 551 h 559"/>
                    <a:gd name="T12" fmla="*/ 356 w 1063"/>
                    <a:gd name="T13" fmla="*/ 559 h 559"/>
                    <a:gd name="T14" fmla="*/ 397 w 1063"/>
                    <a:gd name="T15" fmla="*/ 546 h 559"/>
                    <a:gd name="T16" fmla="*/ 450 w 1063"/>
                    <a:gd name="T17" fmla="*/ 489 h 559"/>
                    <a:gd name="T18" fmla="*/ 497 w 1063"/>
                    <a:gd name="T19" fmla="*/ 405 h 559"/>
                    <a:gd name="T20" fmla="*/ 593 w 1063"/>
                    <a:gd name="T21" fmla="*/ 240 h 559"/>
                    <a:gd name="T22" fmla="*/ 654 w 1063"/>
                    <a:gd name="T23" fmla="*/ 172 h 559"/>
                    <a:gd name="T24" fmla="*/ 718 w 1063"/>
                    <a:gd name="T25" fmla="*/ 143 h 559"/>
                    <a:gd name="T26" fmla="*/ 772 w 1063"/>
                    <a:gd name="T27" fmla="*/ 120 h 559"/>
                    <a:gd name="T28" fmla="*/ 847 w 1063"/>
                    <a:gd name="T29" fmla="*/ 47 h 559"/>
                    <a:gd name="T30" fmla="*/ 886 w 1063"/>
                    <a:gd name="T31" fmla="*/ 17 h 559"/>
                    <a:gd name="T32" fmla="*/ 930 w 1063"/>
                    <a:gd name="T33" fmla="*/ 4 h 559"/>
                    <a:gd name="T34" fmla="*/ 968 w 1063"/>
                    <a:gd name="T35" fmla="*/ 13 h 559"/>
                    <a:gd name="T36" fmla="*/ 1039 w 1063"/>
                    <a:gd name="T37" fmla="*/ 67 h 559"/>
                    <a:gd name="T38" fmla="*/ 1059 w 1063"/>
                    <a:gd name="T39" fmla="*/ 127 h 559"/>
                    <a:gd name="T40" fmla="*/ 1037 w 1063"/>
                    <a:gd name="T41" fmla="*/ 199 h 559"/>
                    <a:gd name="T42" fmla="*/ 1040 w 1063"/>
                    <a:gd name="T43" fmla="*/ 201 h 559"/>
                    <a:gd name="T44" fmla="*/ 1063 w 1063"/>
                    <a:gd name="T45" fmla="*/ 127 h 559"/>
                    <a:gd name="T46" fmla="*/ 1042 w 1063"/>
                    <a:gd name="T47" fmla="*/ 64 h 559"/>
                    <a:gd name="T48" fmla="*/ 969 w 1063"/>
                    <a:gd name="T49" fmla="*/ 9 h 559"/>
                    <a:gd name="T50" fmla="*/ 930 w 1063"/>
                    <a:gd name="T51" fmla="*/ 0 h 559"/>
                    <a:gd name="T52" fmla="*/ 870 w 1063"/>
                    <a:gd name="T53" fmla="*/ 22 h 559"/>
                    <a:gd name="T54" fmla="*/ 794 w 1063"/>
                    <a:gd name="T55" fmla="*/ 95 h 559"/>
                    <a:gd name="T56" fmla="*/ 757 w 1063"/>
                    <a:gd name="T57" fmla="*/ 126 h 559"/>
                    <a:gd name="T58" fmla="*/ 717 w 1063"/>
                    <a:gd name="T59" fmla="*/ 139 h 559"/>
                    <a:gd name="T60" fmla="*/ 652 w 1063"/>
                    <a:gd name="T61" fmla="*/ 169 h 559"/>
                    <a:gd name="T62" fmla="*/ 562 w 1063"/>
                    <a:gd name="T63" fmla="*/ 280 h 559"/>
                    <a:gd name="T64" fmla="*/ 494 w 1063"/>
                    <a:gd name="T65" fmla="*/ 404 h 559"/>
                    <a:gd name="T66" fmla="*/ 430 w 1063"/>
                    <a:gd name="T67" fmla="*/ 509 h 559"/>
                    <a:gd name="T68" fmla="*/ 394 w 1063"/>
                    <a:gd name="T69" fmla="*/ 543 h 559"/>
                    <a:gd name="T70" fmla="*/ 356 w 1063"/>
                    <a:gd name="T71" fmla="*/ 555 h 559"/>
                    <a:gd name="T72" fmla="*/ 325 w 1063"/>
                    <a:gd name="T73" fmla="*/ 547 h 559"/>
                    <a:gd name="T74" fmla="*/ 220 w 1063"/>
                    <a:gd name="T75" fmla="*/ 507 h 559"/>
                    <a:gd name="T76" fmla="*/ 79 w 1063"/>
                    <a:gd name="T77" fmla="*/ 462 h 559"/>
                    <a:gd name="T78" fmla="*/ 19 w 1063"/>
                    <a:gd name="T79" fmla="*/ 406 h 559"/>
                    <a:gd name="T80" fmla="*/ 4 w 1063"/>
                    <a:gd name="T81" fmla="*/ 324 h 559"/>
                    <a:gd name="T82" fmla="*/ 11 w 1063"/>
                    <a:gd name="T83" fmla="*/ 253 h 559"/>
                    <a:gd name="T84" fmla="*/ 16 w 1063"/>
                    <a:gd name="T85" fmla="*/ 230 h 559"/>
                    <a:gd name="T86" fmla="*/ 17 w 1063"/>
                    <a:gd name="T87" fmla="*/ 224 h 559"/>
                    <a:gd name="T88" fmla="*/ 18 w 1063"/>
                    <a:gd name="T89" fmla="*/ 222 h 559"/>
                    <a:gd name="T90" fmla="*/ 14 w 1063"/>
                    <a:gd name="T91" fmla="*/ 221 h 5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063" h="559">
                      <a:moveTo>
                        <a:pt x="14" y="221"/>
                      </a:moveTo>
                      <a:cubicBezTo>
                        <a:pt x="14" y="221"/>
                        <a:pt x="0" y="270"/>
                        <a:pt x="0" y="324"/>
                      </a:cubicBezTo>
                      <a:cubicBezTo>
                        <a:pt x="0" y="353"/>
                        <a:pt x="3" y="382"/>
                        <a:pt x="15" y="408"/>
                      </a:cubicBezTo>
                      <a:cubicBezTo>
                        <a:pt x="27" y="434"/>
                        <a:pt x="46" y="455"/>
                        <a:pt x="77" y="466"/>
                      </a:cubicBezTo>
                      <a:cubicBezTo>
                        <a:pt x="138" y="487"/>
                        <a:pt x="181" y="499"/>
                        <a:pt x="219" y="511"/>
                      </a:cubicBezTo>
                      <a:cubicBezTo>
                        <a:pt x="256" y="523"/>
                        <a:pt x="287" y="533"/>
                        <a:pt x="323" y="551"/>
                      </a:cubicBezTo>
                      <a:cubicBezTo>
                        <a:pt x="334" y="557"/>
                        <a:pt x="345" y="559"/>
                        <a:pt x="356" y="559"/>
                      </a:cubicBezTo>
                      <a:cubicBezTo>
                        <a:pt x="370" y="559"/>
                        <a:pt x="384" y="554"/>
                        <a:pt x="397" y="546"/>
                      </a:cubicBezTo>
                      <a:cubicBezTo>
                        <a:pt x="416" y="534"/>
                        <a:pt x="433" y="513"/>
                        <a:pt x="450" y="489"/>
                      </a:cubicBezTo>
                      <a:cubicBezTo>
                        <a:pt x="467" y="464"/>
                        <a:pt x="482" y="435"/>
                        <a:pt x="497" y="405"/>
                      </a:cubicBezTo>
                      <a:cubicBezTo>
                        <a:pt x="521" y="359"/>
                        <a:pt x="555" y="294"/>
                        <a:pt x="593" y="240"/>
                      </a:cubicBezTo>
                      <a:cubicBezTo>
                        <a:pt x="613" y="213"/>
                        <a:pt x="633" y="190"/>
                        <a:pt x="654" y="172"/>
                      </a:cubicBezTo>
                      <a:cubicBezTo>
                        <a:pt x="675" y="155"/>
                        <a:pt x="697" y="144"/>
                        <a:pt x="718" y="143"/>
                      </a:cubicBezTo>
                      <a:cubicBezTo>
                        <a:pt x="737" y="143"/>
                        <a:pt x="755" y="133"/>
                        <a:pt x="772" y="120"/>
                      </a:cubicBezTo>
                      <a:cubicBezTo>
                        <a:pt x="797" y="100"/>
                        <a:pt x="821" y="71"/>
                        <a:pt x="847" y="47"/>
                      </a:cubicBezTo>
                      <a:cubicBezTo>
                        <a:pt x="860" y="35"/>
                        <a:pt x="873" y="24"/>
                        <a:pt x="886" y="17"/>
                      </a:cubicBezTo>
                      <a:cubicBezTo>
                        <a:pt x="900" y="9"/>
                        <a:pt x="915" y="4"/>
                        <a:pt x="930" y="4"/>
                      </a:cubicBezTo>
                      <a:cubicBezTo>
                        <a:pt x="942" y="4"/>
                        <a:pt x="954" y="7"/>
                        <a:pt x="968" y="13"/>
                      </a:cubicBezTo>
                      <a:cubicBezTo>
                        <a:pt x="1001" y="29"/>
                        <a:pt x="1024" y="47"/>
                        <a:pt x="1039" y="67"/>
                      </a:cubicBezTo>
                      <a:cubicBezTo>
                        <a:pt x="1053" y="86"/>
                        <a:pt x="1059" y="107"/>
                        <a:pt x="1059" y="127"/>
                      </a:cubicBezTo>
                      <a:cubicBezTo>
                        <a:pt x="1059" y="152"/>
                        <a:pt x="1051" y="176"/>
                        <a:pt x="1037" y="199"/>
                      </a:cubicBezTo>
                      <a:cubicBezTo>
                        <a:pt x="1040" y="201"/>
                        <a:pt x="1040" y="201"/>
                        <a:pt x="1040" y="201"/>
                      </a:cubicBezTo>
                      <a:cubicBezTo>
                        <a:pt x="1054" y="178"/>
                        <a:pt x="1063" y="153"/>
                        <a:pt x="1063" y="127"/>
                      </a:cubicBezTo>
                      <a:cubicBezTo>
                        <a:pt x="1063" y="106"/>
                        <a:pt x="1057" y="84"/>
                        <a:pt x="1042" y="64"/>
                      </a:cubicBezTo>
                      <a:cubicBezTo>
                        <a:pt x="1027" y="44"/>
                        <a:pt x="1004" y="25"/>
                        <a:pt x="969" y="9"/>
                      </a:cubicBezTo>
                      <a:cubicBezTo>
                        <a:pt x="955" y="3"/>
                        <a:pt x="942" y="0"/>
                        <a:pt x="930" y="0"/>
                      </a:cubicBezTo>
                      <a:cubicBezTo>
                        <a:pt x="908" y="0"/>
                        <a:pt x="889" y="9"/>
                        <a:pt x="870" y="22"/>
                      </a:cubicBezTo>
                      <a:cubicBezTo>
                        <a:pt x="843" y="41"/>
                        <a:pt x="819" y="70"/>
                        <a:pt x="794" y="95"/>
                      </a:cubicBezTo>
                      <a:cubicBezTo>
                        <a:pt x="782" y="107"/>
                        <a:pt x="769" y="118"/>
                        <a:pt x="757" y="126"/>
                      </a:cubicBezTo>
                      <a:cubicBezTo>
                        <a:pt x="744" y="134"/>
                        <a:pt x="731" y="139"/>
                        <a:pt x="717" y="139"/>
                      </a:cubicBezTo>
                      <a:cubicBezTo>
                        <a:pt x="695" y="140"/>
                        <a:pt x="673" y="151"/>
                        <a:pt x="652" y="169"/>
                      </a:cubicBezTo>
                      <a:cubicBezTo>
                        <a:pt x="620" y="196"/>
                        <a:pt x="589" y="237"/>
                        <a:pt x="562" y="280"/>
                      </a:cubicBezTo>
                      <a:cubicBezTo>
                        <a:pt x="535" y="323"/>
                        <a:pt x="511" y="368"/>
                        <a:pt x="494" y="404"/>
                      </a:cubicBezTo>
                      <a:cubicBezTo>
                        <a:pt x="474" y="443"/>
                        <a:pt x="453" y="481"/>
                        <a:pt x="430" y="509"/>
                      </a:cubicBezTo>
                      <a:cubicBezTo>
                        <a:pt x="418" y="523"/>
                        <a:pt x="407" y="535"/>
                        <a:pt x="394" y="543"/>
                      </a:cubicBezTo>
                      <a:cubicBezTo>
                        <a:pt x="382" y="551"/>
                        <a:pt x="369" y="555"/>
                        <a:pt x="356" y="555"/>
                      </a:cubicBezTo>
                      <a:cubicBezTo>
                        <a:pt x="346" y="555"/>
                        <a:pt x="335" y="553"/>
                        <a:pt x="325" y="547"/>
                      </a:cubicBezTo>
                      <a:cubicBezTo>
                        <a:pt x="289" y="529"/>
                        <a:pt x="258" y="519"/>
                        <a:pt x="220" y="507"/>
                      </a:cubicBezTo>
                      <a:cubicBezTo>
                        <a:pt x="182" y="495"/>
                        <a:pt x="139" y="483"/>
                        <a:pt x="79" y="462"/>
                      </a:cubicBezTo>
                      <a:cubicBezTo>
                        <a:pt x="49" y="452"/>
                        <a:pt x="30" y="431"/>
                        <a:pt x="19" y="406"/>
                      </a:cubicBezTo>
                      <a:cubicBezTo>
                        <a:pt x="8" y="382"/>
                        <a:pt x="4" y="352"/>
                        <a:pt x="4" y="324"/>
                      </a:cubicBezTo>
                      <a:cubicBezTo>
                        <a:pt x="4" y="297"/>
                        <a:pt x="7" y="272"/>
                        <a:pt x="11" y="253"/>
                      </a:cubicBezTo>
                      <a:cubicBezTo>
                        <a:pt x="13" y="243"/>
                        <a:pt x="14" y="236"/>
                        <a:pt x="16" y="230"/>
                      </a:cubicBezTo>
                      <a:cubicBezTo>
                        <a:pt x="16" y="228"/>
                        <a:pt x="17" y="225"/>
                        <a:pt x="17" y="224"/>
                      </a:cubicBezTo>
                      <a:cubicBezTo>
                        <a:pt x="18" y="223"/>
                        <a:pt x="18" y="222"/>
                        <a:pt x="18" y="222"/>
                      </a:cubicBezTo>
                      <a:lnTo>
                        <a:pt x="14" y="221"/>
                      </a:lnTo>
                      <a:close/>
                    </a:path>
                  </a:pathLst>
                </a:custGeom>
                <a:solidFill>
                  <a:srgbClr val="E6E7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61" name="Freeform 320"/>
                <p:cNvSpPr>
                  <a:spLocks/>
                </p:cNvSpPr>
                <p:nvPr/>
              </p:nvSpPr>
              <p:spPr bwMode="auto">
                <a:xfrm>
                  <a:off x="1876" y="2562"/>
                  <a:ext cx="140" cy="92"/>
                </a:xfrm>
                <a:custGeom>
                  <a:avLst/>
                  <a:gdLst>
                    <a:gd name="T0" fmla="*/ 140 w 140"/>
                    <a:gd name="T1" fmla="*/ 47 h 92"/>
                    <a:gd name="T2" fmla="*/ 18 w 140"/>
                    <a:gd name="T3" fmla="*/ 92 h 92"/>
                    <a:gd name="T4" fmla="*/ 0 w 140"/>
                    <a:gd name="T5" fmla="*/ 44 h 92"/>
                    <a:gd name="T6" fmla="*/ 123 w 140"/>
                    <a:gd name="T7" fmla="*/ 0 h 92"/>
                    <a:gd name="T8" fmla="*/ 140 w 140"/>
                    <a:gd name="T9" fmla="*/ 47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0" h="92">
                      <a:moveTo>
                        <a:pt x="140" y="47"/>
                      </a:moveTo>
                      <a:lnTo>
                        <a:pt x="18" y="92"/>
                      </a:lnTo>
                      <a:lnTo>
                        <a:pt x="0" y="44"/>
                      </a:lnTo>
                      <a:lnTo>
                        <a:pt x="123" y="0"/>
                      </a:lnTo>
                      <a:lnTo>
                        <a:pt x="140" y="47"/>
                      </a:lnTo>
                      <a:close/>
                    </a:path>
                  </a:pathLst>
                </a:custGeom>
                <a:solidFill>
                  <a:srgbClr val="F9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62" name="Freeform 321"/>
                <p:cNvSpPr>
                  <a:spLocks/>
                </p:cNvSpPr>
                <p:nvPr/>
              </p:nvSpPr>
              <p:spPr bwMode="auto">
                <a:xfrm>
                  <a:off x="1885" y="2601"/>
                  <a:ext cx="1056" cy="684"/>
                </a:xfrm>
                <a:custGeom>
                  <a:avLst/>
                  <a:gdLst>
                    <a:gd name="T0" fmla="*/ 581 w 835"/>
                    <a:gd name="T1" fmla="*/ 148 h 541"/>
                    <a:gd name="T2" fmla="*/ 433 w 835"/>
                    <a:gd name="T3" fmla="*/ 321 h 541"/>
                    <a:gd name="T4" fmla="*/ 108 w 835"/>
                    <a:gd name="T5" fmla="*/ 0 h 541"/>
                    <a:gd name="T6" fmla="*/ 0 w 835"/>
                    <a:gd name="T7" fmla="*/ 43 h 541"/>
                    <a:gd name="T8" fmla="*/ 212 w 835"/>
                    <a:gd name="T9" fmla="*/ 414 h 541"/>
                    <a:gd name="T10" fmla="*/ 496 w 835"/>
                    <a:gd name="T11" fmla="*/ 541 h 541"/>
                    <a:gd name="T12" fmla="*/ 766 w 835"/>
                    <a:gd name="T13" fmla="*/ 401 h 541"/>
                    <a:gd name="T14" fmla="*/ 581 w 835"/>
                    <a:gd name="T15" fmla="*/ 148 h 5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35" h="541">
                      <a:moveTo>
                        <a:pt x="581" y="148"/>
                      </a:moveTo>
                      <a:cubicBezTo>
                        <a:pt x="581" y="148"/>
                        <a:pt x="516" y="279"/>
                        <a:pt x="433" y="321"/>
                      </a:cubicBezTo>
                      <a:cubicBezTo>
                        <a:pt x="351" y="363"/>
                        <a:pt x="170" y="185"/>
                        <a:pt x="108" y="0"/>
                      </a:cubicBezTo>
                      <a:cubicBezTo>
                        <a:pt x="44" y="23"/>
                        <a:pt x="0" y="43"/>
                        <a:pt x="0" y="43"/>
                      </a:cubicBezTo>
                      <a:cubicBezTo>
                        <a:pt x="0" y="43"/>
                        <a:pt x="102" y="339"/>
                        <a:pt x="212" y="414"/>
                      </a:cubicBezTo>
                      <a:cubicBezTo>
                        <a:pt x="322" y="489"/>
                        <a:pt x="496" y="541"/>
                        <a:pt x="496" y="541"/>
                      </a:cubicBezTo>
                      <a:cubicBezTo>
                        <a:pt x="496" y="541"/>
                        <a:pt x="697" y="453"/>
                        <a:pt x="766" y="401"/>
                      </a:cubicBezTo>
                      <a:cubicBezTo>
                        <a:pt x="835" y="350"/>
                        <a:pt x="581" y="148"/>
                        <a:pt x="581" y="148"/>
                      </a:cubicBezTo>
                      <a:close/>
                    </a:path>
                  </a:pathLst>
                </a:custGeom>
                <a:solidFill>
                  <a:srgbClr val="C68E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63" name="Freeform 322"/>
                <p:cNvSpPr>
                  <a:spLocks/>
                </p:cNvSpPr>
                <p:nvPr/>
              </p:nvSpPr>
              <p:spPr bwMode="auto">
                <a:xfrm>
                  <a:off x="1885" y="2641"/>
                  <a:ext cx="994" cy="644"/>
                </a:xfrm>
                <a:custGeom>
                  <a:avLst/>
                  <a:gdLst>
                    <a:gd name="T0" fmla="*/ 499 w 786"/>
                    <a:gd name="T1" fmla="*/ 431 h 510"/>
                    <a:gd name="T2" fmla="*/ 216 w 786"/>
                    <a:gd name="T3" fmla="*/ 304 h 510"/>
                    <a:gd name="T4" fmla="*/ 29 w 786"/>
                    <a:gd name="T5" fmla="*/ 0 h 510"/>
                    <a:gd name="T6" fmla="*/ 0 w 786"/>
                    <a:gd name="T7" fmla="*/ 12 h 510"/>
                    <a:gd name="T8" fmla="*/ 212 w 786"/>
                    <a:gd name="T9" fmla="*/ 383 h 510"/>
                    <a:gd name="T10" fmla="*/ 496 w 786"/>
                    <a:gd name="T11" fmla="*/ 510 h 510"/>
                    <a:gd name="T12" fmla="*/ 766 w 786"/>
                    <a:gd name="T13" fmla="*/ 370 h 510"/>
                    <a:gd name="T14" fmla="*/ 760 w 786"/>
                    <a:gd name="T15" fmla="*/ 298 h 510"/>
                    <a:gd name="T16" fmla="*/ 499 w 786"/>
                    <a:gd name="T17" fmla="*/ 431 h 5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86" h="510">
                      <a:moveTo>
                        <a:pt x="499" y="431"/>
                      </a:moveTo>
                      <a:cubicBezTo>
                        <a:pt x="499" y="431"/>
                        <a:pt x="326" y="379"/>
                        <a:pt x="216" y="304"/>
                      </a:cubicBezTo>
                      <a:cubicBezTo>
                        <a:pt x="139" y="252"/>
                        <a:pt x="66" y="92"/>
                        <a:pt x="29" y="0"/>
                      </a:cubicBezTo>
                      <a:cubicBezTo>
                        <a:pt x="11" y="7"/>
                        <a:pt x="0" y="12"/>
                        <a:pt x="0" y="12"/>
                      </a:cubicBezTo>
                      <a:cubicBezTo>
                        <a:pt x="0" y="12"/>
                        <a:pt x="102" y="308"/>
                        <a:pt x="212" y="383"/>
                      </a:cubicBezTo>
                      <a:cubicBezTo>
                        <a:pt x="322" y="458"/>
                        <a:pt x="496" y="510"/>
                        <a:pt x="496" y="510"/>
                      </a:cubicBezTo>
                      <a:cubicBezTo>
                        <a:pt x="496" y="510"/>
                        <a:pt x="697" y="422"/>
                        <a:pt x="766" y="370"/>
                      </a:cubicBezTo>
                      <a:cubicBezTo>
                        <a:pt x="786" y="356"/>
                        <a:pt x="779" y="329"/>
                        <a:pt x="760" y="298"/>
                      </a:cubicBezTo>
                      <a:cubicBezTo>
                        <a:pt x="684" y="350"/>
                        <a:pt x="499" y="431"/>
                        <a:pt x="499" y="431"/>
                      </a:cubicBezTo>
                      <a:close/>
                    </a:path>
                  </a:pathLst>
                </a:custGeom>
                <a:solidFill>
                  <a:srgbClr val="9144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64" name="Freeform 323"/>
                <p:cNvSpPr>
                  <a:spLocks/>
                </p:cNvSpPr>
                <p:nvPr/>
              </p:nvSpPr>
              <p:spPr bwMode="auto">
                <a:xfrm>
                  <a:off x="2592" y="1736"/>
                  <a:ext cx="333" cy="299"/>
                </a:xfrm>
                <a:custGeom>
                  <a:avLst/>
                  <a:gdLst>
                    <a:gd name="T0" fmla="*/ 264 w 264"/>
                    <a:gd name="T1" fmla="*/ 185 h 237"/>
                    <a:gd name="T2" fmla="*/ 204 w 264"/>
                    <a:gd name="T3" fmla="*/ 124 h 237"/>
                    <a:gd name="T4" fmla="*/ 153 w 264"/>
                    <a:gd name="T5" fmla="*/ 30 h 237"/>
                    <a:gd name="T6" fmla="*/ 71 w 264"/>
                    <a:gd name="T7" fmla="*/ 4 h 237"/>
                    <a:gd name="T8" fmla="*/ 49 w 264"/>
                    <a:gd name="T9" fmla="*/ 11 h 237"/>
                    <a:gd name="T10" fmla="*/ 7 w 264"/>
                    <a:gd name="T11" fmla="*/ 58 h 237"/>
                    <a:gd name="T12" fmla="*/ 2 w 264"/>
                    <a:gd name="T13" fmla="*/ 72 h 237"/>
                    <a:gd name="T14" fmla="*/ 9 w 264"/>
                    <a:gd name="T15" fmla="*/ 92 h 237"/>
                    <a:gd name="T16" fmla="*/ 22 w 264"/>
                    <a:gd name="T17" fmla="*/ 87 h 237"/>
                    <a:gd name="T18" fmla="*/ 22 w 264"/>
                    <a:gd name="T19" fmla="*/ 73 h 237"/>
                    <a:gd name="T20" fmla="*/ 58 w 264"/>
                    <a:gd name="T21" fmla="*/ 41 h 237"/>
                    <a:gd name="T22" fmla="*/ 105 w 264"/>
                    <a:gd name="T23" fmla="*/ 75 h 237"/>
                    <a:gd name="T24" fmla="*/ 117 w 264"/>
                    <a:gd name="T25" fmla="*/ 109 h 237"/>
                    <a:gd name="T26" fmla="*/ 135 w 264"/>
                    <a:gd name="T27" fmla="*/ 196 h 237"/>
                    <a:gd name="T28" fmla="*/ 213 w 264"/>
                    <a:gd name="T29" fmla="*/ 237 h 237"/>
                    <a:gd name="T30" fmla="*/ 264 w 264"/>
                    <a:gd name="T31" fmla="*/ 185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64" h="237">
                      <a:moveTo>
                        <a:pt x="264" y="185"/>
                      </a:moveTo>
                      <a:cubicBezTo>
                        <a:pt x="204" y="124"/>
                        <a:pt x="204" y="124"/>
                        <a:pt x="204" y="124"/>
                      </a:cubicBezTo>
                      <a:cubicBezTo>
                        <a:pt x="153" y="30"/>
                        <a:pt x="153" y="30"/>
                        <a:pt x="153" y="30"/>
                      </a:cubicBezTo>
                      <a:cubicBezTo>
                        <a:pt x="153" y="30"/>
                        <a:pt x="84" y="7"/>
                        <a:pt x="71" y="4"/>
                      </a:cubicBezTo>
                      <a:cubicBezTo>
                        <a:pt x="57" y="0"/>
                        <a:pt x="54" y="5"/>
                        <a:pt x="49" y="11"/>
                      </a:cubicBezTo>
                      <a:cubicBezTo>
                        <a:pt x="43" y="17"/>
                        <a:pt x="12" y="53"/>
                        <a:pt x="7" y="58"/>
                      </a:cubicBezTo>
                      <a:cubicBezTo>
                        <a:pt x="3" y="63"/>
                        <a:pt x="0" y="67"/>
                        <a:pt x="2" y="72"/>
                      </a:cubicBezTo>
                      <a:cubicBezTo>
                        <a:pt x="4" y="78"/>
                        <a:pt x="8" y="89"/>
                        <a:pt x="9" y="92"/>
                      </a:cubicBezTo>
                      <a:cubicBezTo>
                        <a:pt x="10" y="94"/>
                        <a:pt x="22" y="100"/>
                        <a:pt x="22" y="87"/>
                      </a:cubicBezTo>
                      <a:cubicBezTo>
                        <a:pt x="22" y="73"/>
                        <a:pt x="22" y="73"/>
                        <a:pt x="22" y="73"/>
                      </a:cubicBezTo>
                      <a:cubicBezTo>
                        <a:pt x="58" y="41"/>
                        <a:pt x="58" y="41"/>
                        <a:pt x="58" y="41"/>
                      </a:cubicBezTo>
                      <a:cubicBezTo>
                        <a:pt x="105" y="75"/>
                        <a:pt x="105" y="75"/>
                        <a:pt x="105" y="75"/>
                      </a:cubicBezTo>
                      <a:cubicBezTo>
                        <a:pt x="117" y="109"/>
                        <a:pt x="117" y="109"/>
                        <a:pt x="117" y="109"/>
                      </a:cubicBezTo>
                      <a:cubicBezTo>
                        <a:pt x="135" y="196"/>
                        <a:pt x="135" y="196"/>
                        <a:pt x="135" y="196"/>
                      </a:cubicBezTo>
                      <a:cubicBezTo>
                        <a:pt x="213" y="237"/>
                        <a:pt x="213" y="237"/>
                        <a:pt x="213" y="237"/>
                      </a:cubicBezTo>
                      <a:lnTo>
                        <a:pt x="264" y="185"/>
                      </a:lnTo>
                      <a:close/>
                    </a:path>
                  </a:pathLst>
                </a:custGeom>
                <a:solidFill>
                  <a:srgbClr val="E7B2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65" name="Freeform 324"/>
                <p:cNvSpPr>
                  <a:spLocks/>
                </p:cNvSpPr>
                <p:nvPr/>
              </p:nvSpPr>
              <p:spPr bwMode="auto">
                <a:xfrm>
                  <a:off x="2625" y="1755"/>
                  <a:ext cx="158" cy="126"/>
                </a:xfrm>
                <a:custGeom>
                  <a:avLst/>
                  <a:gdLst>
                    <a:gd name="T0" fmla="*/ 125 w 125"/>
                    <a:gd name="T1" fmla="*/ 34 h 100"/>
                    <a:gd name="T2" fmla="*/ 70 w 125"/>
                    <a:gd name="T3" fmla="*/ 4 h 100"/>
                    <a:gd name="T4" fmla="*/ 48 w 125"/>
                    <a:gd name="T5" fmla="*/ 11 h 100"/>
                    <a:gd name="T6" fmla="*/ 7 w 125"/>
                    <a:gd name="T7" fmla="*/ 58 h 100"/>
                    <a:gd name="T8" fmla="*/ 2 w 125"/>
                    <a:gd name="T9" fmla="*/ 73 h 100"/>
                    <a:gd name="T10" fmla="*/ 8 w 125"/>
                    <a:gd name="T11" fmla="*/ 92 h 100"/>
                    <a:gd name="T12" fmla="*/ 22 w 125"/>
                    <a:gd name="T13" fmla="*/ 87 h 100"/>
                    <a:gd name="T14" fmla="*/ 21 w 125"/>
                    <a:gd name="T15" fmla="*/ 73 h 100"/>
                    <a:gd name="T16" fmla="*/ 58 w 125"/>
                    <a:gd name="T17" fmla="*/ 42 h 100"/>
                    <a:gd name="T18" fmla="*/ 105 w 125"/>
                    <a:gd name="T19" fmla="*/ 75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5" h="100">
                      <a:moveTo>
                        <a:pt x="125" y="34"/>
                      </a:moveTo>
                      <a:cubicBezTo>
                        <a:pt x="125" y="34"/>
                        <a:pt x="83" y="8"/>
                        <a:pt x="70" y="4"/>
                      </a:cubicBezTo>
                      <a:cubicBezTo>
                        <a:pt x="57" y="0"/>
                        <a:pt x="54" y="5"/>
                        <a:pt x="48" y="11"/>
                      </a:cubicBezTo>
                      <a:cubicBezTo>
                        <a:pt x="43" y="17"/>
                        <a:pt x="11" y="54"/>
                        <a:pt x="7" y="58"/>
                      </a:cubicBezTo>
                      <a:cubicBezTo>
                        <a:pt x="2" y="63"/>
                        <a:pt x="0" y="67"/>
                        <a:pt x="2" y="73"/>
                      </a:cubicBezTo>
                      <a:cubicBezTo>
                        <a:pt x="4" y="78"/>
                        <a:pt x="7" y="89"/>
                        <a:pt x="8" y="92"/>
                      </a:cubicBezTo>
                      <a:cubicBezTo>
                        <a:pt x="9" y="95"/>
                        <a:pt x="22" y="100"/>
                        <a:pt x="22" y="87"/>
                      </a:cubicBezTo>
                      <a:cubicBezTo>
                        <a:pt x="21" y="74"/>
                        <a:pt x="21" y="73"/>
                        <a:pt x="21" y="73"/>
                      </a:cubicBezTo>
                      <a:cubicBezTo>
                        <a:pt x="58" y="42"/>
                        <a:pt x="58" y="42"/>
                        <a:pt x="58" y="42"/>
                      </a:cubicBezTo>
                      <a:cubicBezTo>
                        <a:pt x="105" y="75"/>
                        <a:pt x="105" y="75"/>
                        <a:pt x="105" y="75"/>
                      </a:cubicBezTo>
                    </a:path>
                  </a:pathLst>
                </a:custGeom>
                <a:solidFill>
                  <a:srgbClr val="E7B2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66" name="Freeform 325"/>
                <p:cNvSpPr>
                  <a:spLocks noEditPoints="1"/>
                </p:cNvSpPr>
                <p:nvPr/>
              </p:nvSpPr>
              <p:spPr bwMode="auto">
                <a:xfrm>
                  <a:off x="2580" y="1648"/>
                  <a:ext cx="161" cy="296"/>
                </a:xfrm>
                <a:custGeom>
                  <a:avLst/>
                  <a:gdLst>
                    <a:gd name="T0" fmla="*/ 121 w 127"/>
                    <a:gd name="T1" fmla="*/ 10 h 234"/>
                    <a:gd name="T2" fmla="*/ 107 w 127"/>
                    <a:gd name="T3" fmla="*/ 3 h 234"/>
                    <a:gd name="T4" fmla="*/ 101 w 127"/>
                    <a:gd name="T5" fmla="*/ 0 h 234"/>
                    <a:gd name="T6" fmla="*/ 0 w 127"/>
                    <a:gd name="T7" fmla="*/ 203 h 234"/>
                    <a:gd name="T8" fmla="*/ 0 w 127"/>
                    <a:gd name="T9" fmla="*/ 203 h 234"/>
                    <a:gd name="T10" fmla="*/ 1 w 127"/>
                    <a:gd name="T11" fmla="*/ 219 h 234"/>
                    <a:gd name="T12" fmla="*/ 1 w 127"/>
                    <a:gd name="T13" fmla="*/ 234 h 234"/>
                    <a:gd name="T14" fmla="*/ 13 w 127"/>
                    <a:gd name="T15" fmla="*/ 225 h 234"/>
                    <a:gd name="T16" fmla="*/ 13 w 127"/>
                    <a:gd name="T17" fmla="*/ 225 h 234"/>
                    <a:gd name="T18" fmla="*/ 26 w 127"/>
                    <a:gd name="T19" fmla="*/ 216 h 234"/>
                    <a:gd name="T20" fmla="*/ 26 w 127"/>
                    <a:gd name="T21" fmla="*/ 216 h 234"/>
                    <a:gd name="T22" fmla="*/ 127 w 127"/>
                    <a:gd name="T23" fmla="*/ 13 h 234"/>
                    <a:gd name="T24" fmla="*/ 121 w 127"/>
                    <a:gd name="T25" fmla="*/ 10 h 234"/>
                    <a:gd name="T26" fmla="*/ 25 w 127"/>
                    <a:gd name="T27" fmla="*/ 204 h 234"/>
                    <a:gd name="T28" fmla="*/ 24 w 127"/>
                    <a:gd name="T29" fmla="*/ 213 h 234"/>
                    <a:gd name="T30" fmla="*/ 25 w 127"/>
                    <a:gd name="T31" fmla="*/ 204 h 234"/>
                    <a:gd name="T32" fmla="*/ 24 w 127"/>
                    <a:gd name="T33" fmla="*/ 214 h 234"/>
                    <a:gd name="T34" fmla="*/ 24 w 127"/>
                    <a:gd name="T35" fmla="*/ 214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27" h="234">
                      <a:moveTo>
                        <a:pt x="121" y="10"/>
                      </a:moveTo>
                      <a:cubicBezTo>
                        <a:pt x="107" y="3"/>
                        <a:pt x="107" y="3"/>
                        <a:pt x="107" y="3"/>
                      </a:cubicBezTo>
                      <a:cubicBezTo>
                        <a:pt x="101" y="0"/>
                        <a:pt x="101" y="0"/>
                        <a:pt x="101" y="0"/>
                      </a:cubicBezTo>
                      <a:cubicBezTo>
                        <a:pt x="0" y="203"/>
                        <a:pt x="0" y="203"/>
                        <a:pt x="0" y="203"/>
                      </a:cubicBezTo>
                      <a:cubicBezTo>
                        <a:pt x="0" y="203"/>
                        <a:pt x="0" y="203"/>
                        <a:pt x="0" y="203"/>
                      </a:cubicBezTo>
                      <a:cubicBezTo>
                        <a:pt x="1" y="219"/>
                        <a:pt x="1" y="219"/>
                        <a:pt x="1" y="219"/>
                      </a:cubicBezTo>
                      <a:cubicBezTo>
                        <a:pt x="1" y="234"/>
                        <a:pt x="1" y="234"/>
                        <a:pt x="1" y="234"/>
                      </a:cubicBezTo>
                      <a:cubicBezTo>
                        <a:pt x="13" y="225"/>
                        <a:pt x="13" y="225"/>
                        <a:pt x="13" y="225"/>
                      </a:cubicBezTo>
                      <a:cubicBezTo>
                        <a:pt x="13" y="225"/>
                        <a:pt x="13" y="225"/>
                        <a:pt x="13" y="225"/>
                      </a:cubicBezTo>
                      <a:cubicBezTo>
                        <a:pt x="26" y="216"/>
                        <a:pt x="26" y="216"/>
                        <a:pt x="26" y="216"/>
                      </a:cubicBezTo>
                      <a:cubicBezTo>
                        <a:pt x="26" y="216"/>
                        <a:pt x="26" y="216"/>
                        <a:pt x="26" y="216"/>
                      </a:cubicBezTo>
                      <a:cubicBezTo>
                        <a:pt x="127" y="13"/>
                        <a:pt x="127" y="13"/>
                        <a:pt x="127" y="13"/>
                      </a:cubicBezTo>
                      <a:lnTo>
                        <a:pt x="121" y="10"/>
                      </a:lnTo>
                      <a:close/>
                      <a:moveTo>
                        <a:pt x="25" y="204"/>
                      </a:moveTo>
                      <a:cubicBezTo>
                        <a:pt x="23" y="207"/>
                        <a:pt x="23" y="210"/>
                        <a:pt x="24" y="213"/>
                      </a:cubicBezTo>
                      <a:cubicBezTo>
                        <a:pt x="23" y="210"/>
                        <a:pt x="23" y="207"/>
                        <a:pt x="25" y="204"/>
                      </a:cubicBezTo>
                      <a:close/>
                      <a:moveTo>
                        <a:pt x="24" y="214"/>
                      </a:moveTo>
                      <a:cubicBezTo>
                        <a:pt x="24" y="214"/>
                        <a:pt x="24" y="214"/>
                        <a:pt x="24" y="214"/>
                      </a:cubicBezTo>
                    </a:path>
                  </a:pathLst>
                </a:custGeom>
                <a:solidFill>
                  <a:srgbClr val="1223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67" name="Freeform 326"/>
                <p:cNvSpPr>
                  <a:spLocks/>
                </p:cNvSpPr>
                <p:nvPr/>
              </p:nvSpPr>
              <p:spPr bwMode="auto">
                <a:xfrm>
                  <a:off x="2708" y="1633"/>
                  <a:ext cx="40" cy="32"/>
                </a:xfrm>
                <a:custGeom>
                  <a:avLst/>
                  <a:gdLst>
                    <a:gd name="T0" fmla="*/ 33 w 40"/>
                    <a:gd name="T1" fmla="*/ 13 h 32"/>
                    <a:gd name="T2" fmla="*/ 15 w 40"/>
                    <a:gd name="T3" fmla="*/ 4 h 32"/>
                    <a:gd name="T4" fmla="*/ 8 w 40"/>
                    <a:gd name="T5" fmla="*/ 0 h 32"/>
                    <a:gd name="T6" fmla="*/ 0 w 40"/>
                    <a:gd name="T7" fmla="*/ 15 h 32"/>
                    <a:gd name="T8" fmla="*/ 8 w 40"/>
                    <a:gd name="T9" fmla="*/ 19 h 32"/>
                    <a:gd name="T10" fmla="*/ 25 w 40"/>
                    <a:gd name="T11" fmla="*/ 28 h 32"/>
                    <a:gd name="T12" fmla="*/ 33 w 40"/>
                    <a:gd name="T13" fmla="*/ 32 h 32"/>
                    <a:gd name="T14" fmla="*/ 40 w 40"/>
                    <a:gd name="T15" fmla="*/ 17 h 32"/>
                    <a:gd name="T16" fmla="*/ 33 w 40"/>
                    <a:gd name="T17" fmla="*/ 13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0" h="32">
                      <a:moveTo>
                        <a:pt x="33" y="13"/>
                      </a:moveTo>
                      <a:lnTo>
                        <a:pt x="15" y="4"/>
                      </a:lnTo>
                      <a:lnTo>
                        <a:pt x="8" y="0"/>
                      </a:lnTo>
                      <a:lnTo>
                        <a:pt x="0" y="15"/>
                      </a:lnTo>
                      <a:lnTo>
                        <a:pt x="8" y="19"/>
                      </a:lnTo>
                      <a:lnTo>
                        <a:pt x="25" y="28"/>
                      </a:lnTo>
                      <a:lnTo>
                        <a:pt x="33" y="32"/>
                      </a:lnTo>
                      <a:lnTo>
                        <a:pt x="40" y="17"/>
                      </a:lnTo>
                      <a:lnTo>
                        <a:pt x="33" y="13"/>
                      </a:lnTo>
                      <a:close/>
                    </a:path>
                  </a:pathLst>
                </a:custGeom>
                <a:solidFill>
                  <a:srgbClr val="1223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68" name="Freeform 327"/>
                <p:cNvSpPr>
                  <a:spLocks/>
                </p:cNvSpPr>
                <p:nvPr/>
              </p:nvSpPr>
              <p:spPr bwMode="auto">
                <a:xfrm>
                  <a:off x="2607" y="1800"/>
                  <a:ext cx="163" cy="183"/>
                </a:xfrm>
                <a:custGeom>
                  <a:avLst/>
                  <a:gdLst>
                    <a:gd name="T0" fmla="*/ 123 w 129"/>
                    <a:gd name="T1" fmla="*/ 145 h 145"/>
                    <a:gd name="T2" fmla="*/ 67 w 129"/>
                    <a:gd name="T3" fmla="*/ 104 h 145"/>
                    <a:gd name="T4" fmla="*/ 10 w 129"/>
                    <a:gd name="T5" fmla="*/ 31 h 145"/>
                    <a:gd name="T6" fmla="*/ 10 w 129"/>
                    <a:gd name="T7" fmla="*/ 7 h 145"/>
                    <a:gd name="T8" fmla="*/ 40 w 129"/>
                    <a:gd name="T9" fmla="*/ 21 h 145"/>
                    <a:gd name="T10" fmla="*/ 111 w 129"/>
                    <a:gd name="T11" fmla="*/ 62 h 145"/>
                    <a:gd name="T12" fmla="*/ 123 w 129"/>
                    <a:gd name="T13" fmla="*/ 145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9" h="145">
                      <a:moveTo>
                        <a:pt x="123" y="145"/>
                      </a:moveTo>
                      <a:cubicBezTo>
                        <a:pt x="123" y="145"/>
                        <a:pt x="85" y="128"/>
                        <a:pt x="67" y="104"/>
                      </a:cubicBezTo>
                      <a:cubicBezTo>
                        <a:pt x="48" y="81"/>
                        <a:pt x="10" y="31"/>
                        <a:pt x="10" y="31"/>
                      </a:cubicBezTo>
                      <a:cubicBezTo>
                        <a:pt x="10" y="31"/>
                        <a:pt x="0" y="14"/>
                        <a:pt x="10" y="7"/>
                      </a:cubicBezTo>
                      <a:cubicBezTo>
                        <a:pt x="20" y="0"/>
                        <a:pt x="40" y="21"/>
                        <a:pt x="40" y="21"/>
                      </a:cubicBezTo>
                      <a:cubicBezTo>
                        <a:pt x="40" y="21"/>
                        <a:pt x="72" y="70"/>
                        <a:pt x="111" y="62"/>
                      </a:cubicBezTo>
                      <a:cubicBezTo>
                        <a:pt x="129" y="71"/>
                        <a:pt x="123" y="145"/>
                        <a:pt x="123" y="145"/>
                      </a:cubicBezTo>
                      <a:close/>
                    </a:path>
                  </a:pathLst>
                </a:custGeom>
                <a:solidFill>
                  <a:srgbClr val="E7B2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69" name="Freeform 328"/>
                <p:cNvSpPr>
                  <a:spLocks/>
                </p:cNvSpPr>
                <p:nvPr/>
              </p:nvSpPr>
              <p:spPr bwMode="auto">
                <a:xfrm>
                  <a:off x="2794" y="1907"/>
                  <a:ext cx="124" cy="133"/>
                </a:xfrm>
                <a:custGeom>
                  <a:avLst/>
                  <a:gdLst>
                    <a:gd name="T0" fmla="*/ 39 w 124"/>
                    <a:gd name="T1" fmla="*/ 133 h 133"/>
                    <a:gd name="T2" fmla="*/ 124 w 124"/>
                    <a:gd name="T3" fmla="*/ 35 h 133"/>
                    <a:gd name="T4" fmla="*/ 86 w 124"/>
                    <a:gd name="T5" fmla="*/ 0 h 133"/>
                    <a:gd name="T6" fmla="*/ 0 w 124"/>
                    <a:gd name="T7" fmla="*/ 100 h 133"/>
                    <a:gd name="T8" fmla="*/ 39 w 124"/>
                    <a:gd name="T9" fmla="*/ 133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4" h="133">
                      <a:moveTo>
                        <a:pt x="39" y="133"/>
                      </a:moveTo>
                      <a:lnTo>
                        <a:pt x="124" y="35"/>
                      </a:lnTo>
                      <a:lnTo>
                        <a:pt x="86" y="0"/>
                      </a:lnTo>
                      <a:lnTo>
                        <a:pt x="0" y="100"/>
                      </a:lnTo>
                      <a:lnTo>
                        <a:pt x="39" y="133"/>
                      </a:lnTo>
                      <a:close/>
                    </a:path>
                  </a:pathLst>
                </a:custGeom>
                <a:solidFill>
                  <a:srgbClr val="F9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70" name="Freeform 329"/>
                <p:cNvSpPr>
                  <a:spLocks/>
                </p:cNvSpPr>
                <p:nvPr/>
              </p:nvSpPr>
              <p:spPr bwMode="auto">
                <a:xfrm>
                  <a:off x="2786" y="1929"/>
                  <a:ext cx="519" cy="1125"/>
                </a:xfrm>
                <a:custGeom>
                  <a:avLst/>
                  <a:gdLst>
                    <a:gd name="T0" fmla="*/ 0 w 410"/>
                    <a:gd name="T1" fmla="*/ 581 h 890"/>
                    <a:gd name="T2" fmla="*/ 214 w 410"/>
                    <a:gd name="T3" fmla="*/ 504 h 890"/>
                    <a:gd name="T4" fmla="*/ 28 w 410"/>
                    <a:gd name="T5" fmla="*/ 86 h 890"/>
                    <a:gd name="T6" fmla="*/ 107 w 410"/>
                    <a:gd name="T7" fmla="*/ 0 h 890"/>
                    <a:gd name="T8" fmla="*/ 379 w 410"/>
                    <a:gd name="T9" fmla="*/ 330 h 890"/>
                    <a:gd name="T10" fmla="*/ 397 w 410"/>
                    <a:gd name="T11" fmla="*/ 640 h 890"/>
                    <a:gd name="T12" fmla="*/ 171 w 410"/>
                    <a:gd name="T13" fmla="*/ 844 h 890"/>
                    <a:gd name="T14" fmla="*/ 0 w 410"/>
                    <a:gd name="T15" fmla="*/ 581 h 8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10" h="890">
                      <a:moveTo>
                        <a:pt x="0" y="581"/>
                      </a:moveTo>
                      <a:cubicBezTo>
                        <a:pt x="0" y="581"/>
                        <a:pt x="145" y="566"/>
                        <a:pt x="214" y="504"/>
                      </a:cubicBezTo>
                      <a:cubicBezTo>
                        <a:pt x="282" y="442"/>
                        <a:pt x="179" y="209"/>
                        <a:pt x="28" y="86"/>
                      </a:cubicBezTo>
                      <a:cubicBezTo>
                        <a:pt x="72" y="34"/>
                        <a:pt x="107" y="0"/>
                        <a:pt x="107" y="0"/>
                      </a:cubicBezTo>
                      <a:cubicBezTo>
                        <a:pt x="107" y="0"/>
                        <a:pt x="348" y="200"/>
                        <a:pt x="379" y="330"/>
                      </a:cubicBezTo>
                      <a:cubicBezTo>
                        <a:pt x="410" y="459"/>
                        <a:pt x="397" y="640"/>
                        <a:pt x="397" y="640"/>
                      </a:cubicBezTo>
                      <a:cubicBezTo>
                        <a:pt x="397" y="640"/>
                        <a:pt x="243" y="797"/>
                        <a:pt x="171" y="844"/>
                      </a:cubicBezTo>
                      <a:cubicBezTo>
                        <a:pt x="98" y="890"/>
                        <a:pt x="0" y="581"/>
                        <a:pt x="0" y="581"/>
                      </a:cubicBezTo>
                      <a:close/>
                    </a:path>
                  </a:pathLst>
                </a:custGeom>
                <a:solidFill>
                  <a:srgbClr val="C68E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71" name="Freeform 330"/>
                <p:cNvSpPr>
                  <a:spLocks/>
                </p:cNvSpPr>
                <p:nvPr/>
              </p:nvSpPr>
              <p:spPr bwMode="auto">
                <a:xfrm>
                  <a:off x="2894" y="1929"/>
                  <a:ext cx="411" cy="1083"/>
                </a:xfrm>
                <a:custGeom>
                  <a:avLst/>
                  <a:gdLst>
                    <a:gd name="T0" fmla="*/ 237 w 325"/>
                    <a:gd name="T1" fmla="*/ 615 h 857"/>
                    <a:gd name="T2" fmla="*/ 218 w 325"/>
                    <a:gd name="T3" fmla="*/ 305 h 857"/>
                    <a:gd name="T4" fmla="*/ 0 w 325"/>
                    <a:gd name="T5" fmla="*/ 23 h 857"/>
                    <a:gd name="T6" fmla="*/ 22 w 325"/>
                    <a:gd name="T7" fmla="*/ 0 h 857"/>
                    <a:gd name="T8" fmla="*/ 294 w 325"/>
                    <a:gd name="T9" fmla="*/ 330 h 857"/>
                    <a:gd name="T10" fmla="*/ 312 w 325"/>
                    <a:gd name="T11" fmla="*/ 640 h 857"/>
                    <a:gd name="T12" fmla="*/ 86 w 325"/>
                    <a:gd name="T13" fmla="*/ 844 h 857"/>
                    <a:gd name="T14" fmla="*/ 20 w 325"/>
                    <a:gd name="T15" fmla="*/ 812 h 857"/>
                    <a:gd name="T16" fmla="*/ 237 w 325"/>
                    <a:gd name="T17" fmla="*/ 615 h 8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5" h="857">
                      <a:moveTo>
                        <a:pt x="237" y="615"/>
                      </a:moveTo>
                      <a:cubicBezTo>
                        <a:pt x="237" y="615"/>
                        <a:pt x="249" y="435"/>
                        <a:pt x="218" y="305"/>
                      </a:cubicBezTo>
                      <a:cubicBezTo>
                        <a:pt x="197" y="215"/>
                        <a:pt x="73" y="90"/>
                        <a:pt x="0" y="23"/>
                      </a:cubicBezTo>
                      <a:cubicBezTo>
                        <a:pt x="13" y="8"/>
                        <a:pt x="22" y="0"/>
                        <a:pt x="22" y="0"/>
                      </a:cubicBezTo>
                      <a:cubicBezTo>
                        <a:pt x="22" y="0"/>
                        <a:pt x="263" y="200"/>
                        <a:pt x="294" y="330"/>
                      </a:cubicBezTo>
                      <a:cubicBezTo>
                        <a:pt x="325" y="459"/>
                        <a:pt x="312" y="640"/>
                        <a:pt x="312" y="640"/>
                      </a:cubicBezTo>
                      <a:cubicBezTo>
                        <a:pt x="312" y="640"/>
                        <a:pt x="158" y="797"/>
                        <a:pt x="86" y="844"/>
                      </a:cubicBezTo>
                      <a:cubicBezTo>
                        <a:pt x="65" y="857"/>
                        <a:pt x="42" y="841"/>
                        <a:pt x="20" y="812"/>
                      </a:cubicBezTo>
                      <a:cubicBezTo>
                        <a:pt x="96" y="759"/>
                        <a:pt x="237" y="615"/>
                        <a:pt x="237" y="615"/>
                      </a:cubicBezTo>
                      <a:close/>
                    </a:path>
                  </a:pathLst>
                </a:custGeom>
                <a:solidFill>
                  <a:srgbClr val="9144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72" name="Freeform 331"/>
                <p:cNvSpPr>
                  <a:spLocks/>
                </p:cNvSpPr>
                <p:nvPr/>
              </p:nvSpPr>
              <p:spPr bwMode="auto">
                <a:xfrm>
                  <a:off x="1762" y="2231"/>
                  <a:ext cx="232" cy="370"/>
                </a:xfrm>
                <a:custGeom>
                  <a:avLst/>
                  <a:gdLst>
                    <a:gd name="T0" fmla="*/ 107 w 183"/>
                    <a:gd name="T1" fmla="*/ 293 h 293"/>
                    <a:gd name="T2" fmla="*/ 21 w 183"/>
                    <a:gd name="T3" fmla="*/ 181 h 293"/>
                    <a:gd name="T4" fmla="*/ 17 w 183"/>
                    <a:gd name="T5" fmla="*/ 107 h 293"/>
                    <a:gd name="T6" fmla="*/ 33 w 183"/>
                    <a:gd name="T7" fmla="*/ 31 h 293"/>
                    <a:gd name="T8" fmla="*/ 36 w 183"/>
                    <a:gd name="T9" fmla="*/ 35 h 293"/>
                    <a:gd name="T10" fmla="*/ 45 w 183"/>
                    <a:gd name="T11" fmla="*/ 11 h 293"/>
                    <a:gd name="T12" fmla="*/ 59 w 183"/>
                    <a:gd name="T13" fmla="*/ 30 h 293"/>
                    <a:gd name="T14" fmla="*/ 73 w 183"/>
                    <a:gd name="T15" fmla="*/ 1 h 293"/>
                    <a:gd name="T16" fmla="*/ 91 w 183"/>
                    <a:gd name="T17" fmla="*/ 30 h 293"/>
                    <a:gd name="T18" fmla="*/ 107 w 183"/>
                    <a:gd name="T19" fmla="*/ 3 h 293"/>
                    <a:gd name="T20" fmla="*/ 125 w 183"/>
                    <a:gd name="T21" fmla="*/ 35 h 293"/>
                    <a:gd name="T22" fmla="*/ 133 w 183"/>
                    <a:gd name="T23" fmla="*/ 130 h 293"/>
                    <a:gd name="T24" fmla="*/ 138 w 183"/>
                    <a:gd name="T25" fmla="*/ 53 h 293"/>
                    <a:gd name="T26" fmla="*/ 161 w 183"/>
                    <a:gd name="T27" fmla="*/ 75 h 293"/>
                    <a:gd name="T28" fmla="*/ 179 w 183"/>
                    <a:gd name="T29" fmla="*/ 176 h 293"/>
                    <a:gd name="T30" fmla="*/ 169 w 183"/>
                    <a:gd name="T31" fmla="*/ 270 h 293"/>
                    <a:gd name="T32" fmla="*/ 107 w 183"/>
                    <a:gd name="T33" fmla="*/ 293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83" h="293">
                      <a:moveTo>
                        <a:pt x="107" y="293"/>
                      </a:moveTo>
                      <a:cubicBezTo>
                        <a:pt x="107" y="293"/>
                        <a:pt x="43" y="214"/>
                        <a:pt x="21" y="181"/>
                      </a:cubicBezTo>
                      <a:cubicBezTo>
                        <a:pt x="0" y="148"/>
                        <a:pt x="14" y="142"/>
                        <a:pt x="17" y="107"/>
                      </a:cubicBezTo>
                      <a:cubicBezTo>
                        <a:pt x="21" y="72"/>
                        <a:pt x="20" y="39"/>
                        <a:pt x="33" y="31"/>
                      </a:cubicBezTo>
                      <a:cubicBezTo>
                        <a:pt x="36" y="35"/>
                        <a:pt x="36" y="35"/>
                        <a:pt x="36" y="35"/>
                      </a:cubicBezTo>
                      <a:cubicBezTo>
                        <a:pt x="36" y="35"/>
                        <a:pt x="35" y="17"/>
                        <a:pt x="45" y="11"/>
                      </a:cubicBezTo>
                      <a:cubicBezTo>
                        <a:pt x="56" y="6"/>
                        <a:pt x="58" y="21"/>
                        <a:pt x="59" y="30"/>
                      </a:cubicBezTo>
                      <a:cubicBezTo>
                        <a:pt x="58" y="10"/>
                        <a:pt x="63" y="2"/>
                        <a:pt x="73" y="1"/>
                      </a:cubicBezTo>
                      <a:cubicBezTo>
                        <a:pt x="83" y="0"/>
                        <a:pt x="89" y="15"/>
                        <a:pt x="91" y="30"/>
                      </a:cubicBezTo>
                      <a:cubicBezTo>
                        <a:pt x="90" y="13"/>
                        <a:pt x="99" y="5"/>
                        <a:pt x="107" y="3"/>
                      </a:cubicBezTo>
                      <a:cubicBezTo>
                        <a:pt x="114" y="1"/>
                        <a:pt x="127" y="9"/>
                        <a:pt x="125" y="35"/>
                      </a:cubicBezTo>
                      <a:cubicBezTo>
                        <a:pt x="123" y="60"/>
                        <a:pt x="133" y="130"/>
                        <a:pt x="133" y="130"/>
                      </a:cubicBezTo>
                      <a:cubicBezTo>
                        <a:pt x="133" y="130"/>
                        <a:pt x="138" y="58"/>
                        <a:pt x="138" y="53"/>
                      </a:cubicBezTo>
                      <a:cubicBezTo>
                        <a:pt x="137" y="48"/>
                        <a:pt x="160" y="42"/>
                        <a:pt x="161" y="75"/>
                      </a:cubicBezTo>
                      <a:cubicBezTo>
                        <a:pt x="161" y="108"/>
                        <a:pt x="174" y="145"/>
                        <a:pt x="179" y="176"/>
                      </a:cubicBezTo>
                      <a:cubicBezTo>
                        <a:pt x="183" y="208"/>
                        <a:pt x="183" y="256"/>
                        <a:pt x="169" y="270"/>
                      </a:cubicBezTo>
                      <a:cubicBezTo>
                        <a:pt x="119" y="288"/>
                        <a:pt x="107" y="293"/>
                        <a:pt x="107" y="293"/>
                      </a:cubicBezTo>
                      <a:close/>
                    </a:path>
                  </a:pathLst>
                </a:custGeom>
                <a:solidFill>
                  <a:srgbClr val="E7B2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73" name="Freeform 332"/>
                <p:cNvSpPr>
                  <a:spLocks/>
                </p:cNvSpPr>
                <p:nvPr/>
              </p:nvSpPr>
              <p:spPr bwMode="auto">
                <a:xfrm>
                  <a:off x="2412" y="2490"/>
                  <a:ext cx="572" cy="526"/>
                </a:xfrm>
                <a:custGeom>
                  <a:avLst/>
                  <a:gdLst>
                    <a:gd name="T0" fmla="*/ 301 w 452"/>
                    <a:gd name="T1" fmla="*/ 9 h 416"/>
                    <a:gd name="T2" fmla="*/ 230 w 452"/>
                    <a:gd name="T3" fmla="*/ 25 h 416"/>
                    <a:gd name="T4" fmla="*/ 27 w 452"/>
                    <a:gd name="T5" fmla="*/ 211 h 416"/>
                    <a:gd name="T6" fmla="*/ 9 w 452"/>
                    <a:gd name="T7" fmla="*/ 278 h 416"/>
                    <a:gd name="T8" fmla="*/ 69 w 452"/>
                    <a:gd name="T9" fmla="*/ 394 h 416"/>
                    <a:gd name="T10" fmla="*/ 126 w 452"/>
                    <a:gd name="T11" fmla="*/ 402 h 416"/>
                    <a:gd name="T12" fmla="*/ 248 w 452"/>
                    <a:gd name="T13" fmla="*/ 317 h 416"/>
                    <a:gd name="T14" fmla="*/ 319 w 452"/>
                    <a:gd name="T15" fmla="*/ 254 h 416"/>
                    <a:gd name="T16" fmla="*/ 435 w 452"/>
                    <a:gd name="T17" fmla="*/ 119 h 416"/>
                    <a:gd name="T18" fmla="*/ 430 w 452"/>
                    <a:gd name="T19" fmla="*/ 67 h 416"/>
                    <a:gd name="T20" fmla="*/ 301 w 452"/>
                    <a:gd name="T21" fmla="*/ 9 h 4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2" h="416">
                      <a:moveTo>
                        <a:pt x="301" y="9"/>
                      </a:moveTo>
                      <a:cubicBezTo>
                        <a:pt x="282" y="0"/>
                        <a:pt x="250" y="8"/>
                        <a:pt x="230" y="25"/>
                      </a:cubicBezTo>
                      <a:cubicBezTo>
                        <a:pt x="27" y="211"/>
                        <a:pt x="27" y="211"/>
                        <a:pt x="27" y="211"/>
                      </a:cubicBezTo>
                      <a:cubicBezTo>
                        <a:pt x="8" y="229"/>
                        <a:pt x="0" y="259"/>
                        <a:pt x="9" y="278"/>
                      </a:cubicBezTo>
                      <a:cubicBezTo>
                        <a:pt x="69" y="394"/>
                        <a:pt x="69" y="394"/>
                        <a:pt x="69" y="394"/>
                      </a:cubicBezTo>
                      <a:cubicBezTo>
                        <a:pt x="79" y="413"/>
                        <a:pt x="104" y="416"/>
                        <a:pt x="126" y="402"/>
                      </a:cubicBezTo>
                      <a:cubicBezTo>
                        <a:pt x="248" y="317"/>
                        <a:pt x="248" y="317"/>
                        <a:pt x="248" y="317"/>
                      </a:cubicBezTo>
                      <a:cubicBezTo>
                        <a:pt x="270" y="302"/>
                        <a:pt x="302" y="273"/>
                        <a:pt x="319" y="254"/>
                      </a:cubicBezTo>
                      <a:cubicBezTo>
                        <a:pt x="435" y="119"/>
                        <a:pt x="435" y="119"/>
                        <a:pt x="435" y="119"/>
                      </a:cubicBezTo>
                      <a:cubicBezTo>
                        <a:pt x="452" y="100"/>
                        <a:pt x="450" y="76"/>
                        <a:pt x="430" y="67"/>
                      </a:cubicBezTo>
                      <a:lnTo>
                        <a:pt x="301" y="9"/>
                      </a:lnTo>
                      <a:close/>
                    </a:path>
                  </a:pathLst>
                </a:custGeom>
                <a:solidFill>
                  <a:srgbClr val="C68E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74" name="Freeform 333"/>
                <p:cNvSpPr>
                  <a:spLocks/>
                </p:cNvSpPr>
                <p:nvPr/>
              </p:nvSpPr>
              <p:spPr bwMode="auto">
                <a:xfrm>
                  <a:off x="2515" y="2596"/>
                  <a:ext cx="601" cy="618"/>
                </a:xfrm>
                <a:custGeom>
                  <a:avLst/>
                  <a:gdLst>
                    <a:gd name="T0" fmla="*/ 391 w 476"/>
                    <a:gd name="T1" fmla="*/ 104 h 489"/>
                    <a:gd name="T2" fmla="*/ 85 w 476"/>
                    <a:gd name="T3" fmla="*/ 77 h 489"/>
                    <a:gd name="T4" fmla="*/ 84 w 476"/>
                    <a:gd name="T5" fmla="*/ 385 h 489"/>
                    <a:gd name="T6" fmla="*/ 390 w 476"/>
                    <a:gd name="T7" fmla="*/ 411 h 489"/>
                    <a:gd name="T8" fmla="*/ 391 w 476"/>
                    <a:gd name="T9" fmla="*/ 104 h 4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6" h="489">
                      <a:moveTo>
                        <a:pt x="391" y="104"/>
                      </a:moveTo>
                      <a:cubicBezTo>
                        <a:pt x="307" y="11"/>
                        <a:pt x="170" y="0"/>
                        <a:pt x="85" y="77"/>
                      </a:cubicBezTo>
                      <a:cubicBezTo>
                        <a:pt x="0" y="155"/>
                        <a:pt x="0" y="292"/>
                        <a:pt x="84" y="385"/>
                      </a:cubicBezTo>
                      <a:cubicBezTo>
                        <a:pt x="169" y="477"/>
                        <a:pt x="306" y="489"/>
                        <a:pt x="390" y="411"/>
                      </a:cubicBezTo>
                      <a:cubicBezTo>
                        <a:pt x="475" y="334"/>
                        <a:pt x="476" y="196"/>
                        <a:pt x="391" y="104"/>
                      </a:cubicBezTo>
                      <a:close/>
                    </a:path>
                  </a:pathLst>
                </a:custGeom>
                <a:solidFill>
                  <a:srgbClr val="2640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75" name="Freeform 334"/>
                <p:cNvSpPr>
                  <a:spLocks/>
                </p:cNvSpPr>
                <p:nvPr/>
              </p:nvSpPr>
              <p:spPr bwMode="auto">
                <a:xfrm>
                  <a:off x="2515" y="2637"/>
                  <a:ext cx="508" cy="577"/>
                </a:xfrm>
                <a:custGeom>
                  <a:avLst/>
                  <a:gdLst>
                    <a:gd name="T0" fmla="*/ 179 w 402"/>
                    <a:gd name="T1" fmla="*/ 296 h 457"/>
                    <a:gd name="T2" fmla="*/ 168 w 402"/>
                    <a:gd name="T3" fmla="*/ 0 h 457"/>
                    <a:gd name="T4" fmla="*/ 85 w 402"/>
                    <a:gd name="T5" fmla="*/ 45 h 457"/>
                    <a:gd name="T6" fmla="*/ 84 w 402"/>
                    <a:gd name="T7" fmla="*/ 353 h 457"/>
                    <a:gd name="T8" fmla="*/ 390 w 402"/>
                    <a:gd name="T9" fmla="*/ 379 h 457"/>
                    <a:gd name="T10" fmla="*/ 402 w 402"/>
                    <a:gd name="T11" fmla="*/ 368 h 457"/>
                    <a:gd name="T12" fmla="*/ 179 w 402"/>
                    <a:gd name="T13" fmla="*/ 296 h 4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2" h="457">
                      <a:moveTo>
                        <a:pt x="179" y="296"/>
                      </a:moveTo>
                      <a:cubicBezTo>
                        <a:pt x="99" y="209"/>
                        <a:pt x="95" y="79"/>
                        <a:pt x="168" y="0"/>
                      </a:cubicBezTo>
                      <a:cubicBezTo>
                        <a:pt x="138" y="8"/>
                        <a:pt x="109" y="23"/>
                        <a:pt x="85" y="45"/>
                      </a:cubicBezTo>
                      <a:cubicBezTo>
                        <a:pt x="0" y="123"/>
                        <a:pt x="0" y="260"/>
                        <a:pt x="84" y="353"/>
                      </a:cubicBezTo>
                      <a:cubicBezTo>
                        <a:pt x="169" y="445"/>
                        <a:pt x="306" y="457"/>
                        <a:pt x="390" y="379"/>
                      </a:cubicBezTo>
                      <a:cubicBezTo>
                        <a:pt x="395" y="376"/>
                        <a:pt x="398" y="372"/>
                        <a:pt x="402" y="368"/>
                      </a:cubicBezTo>
                      <a:cubicBezTo>
                        <a:pt x="326" y="387"/>
                        <a:pt x="239" y="362"/>
                        <a:pt x="179" y="296"/>
                      </a:cubicBezTo>
                      <a:close/>
                    </a:path>
                  </a:pathLst>
                </a:custGeom>
                <a:solidFill>
                  <a:srgbClr val="0725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76" name="Freeform 335"/>
                <p:cNvSpPr>
                  <a:spLocks/>
                </p:cNvSpPr>
                <p:nvPr/>
              </p:nvSpPr>
              <p:spPr bwMode="auto">
                <a:xfrm>
                  <a:off x="2660" y="1432"/>
                  <a:ext cx="97" cy="140"/>
                </a:xfrm>
                <a:custGeom>
                  <a:avLst/>
                  <a:gdLst>
                    <a:gd name="T0" fmla="*/ 97 w 97"/>
                    <a:gd name="T1" fmla="*/ 19 h 140"/>
                    <a:gd name="T2" fmla="*/ 47 w 97"/>
                    <a:gd name="T3" fmla="*/ 140 h 140"/>
                    <a:gd name="T4" fmla="*/ 0 w 97"/>
                    <a:gd name="T5" fmla="*/ 122 h 140"/>
                    <a:gd name="T6" fmla="*/ 51 w 97"/>
                    <a:gd name="T7" fmla="*/ 0 h 140"/>
                    <a:gd name="T8" fmla="*/ 97 w 97"/>
                    <a:gd name="T9" fmla="*/ 19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7" h="140">
                      <a:moveTo>
                        <a:pt x="97" y="19"/>
                      </a:moveTo>
                      <a:lnTo>
                        <a:pt x="47" y="140"/>
                      </a:lnTo>
                      <a:lnTo>
                        <a:pt x="0" y="122"/>
                      </a:lnTo>
                      <a:lnTo>
                        <a:pt x="51" y="0"/>
                      </a:lnTo>
                      <a:lnTo>
                        <a:pt x="97" y="19"/>
                      </a:lnTo>
                      <a:close/>
                    </a:path>
                  </a:pathLst>
                </a:custGeom>
                <a:solidFill>
                  <a:srgbClr val="F9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77" name="Freeform 336"/>
                <p:cNvSpPr>
                  <a:spLocks/>
                </p:cNvSpPr>
                <p:nvPr/>
              </p:nvSpPr>
              <p:spPr bwMode="auto">
                <a:xfrm>
                  <a:off x="2703" y="1063"/>
                  <a:ext cx="999" cy="675"/>
                </a:xfrm>
                <a:custGeom>
                  <a:avLst/>
                  <a:gdLst>
                    <a:gd name="T0" fmla="*/ 469 w 790"/>
                    <a:gd name="T1" fmla="*/ 51 h 534"/>
                    <a:gd name="T2" fmla="*/ 497 w 790"/>
                    <a:gd name="T3" fmla="*/ 277 h 534"/>
                    <a:gd name="T4" fmla="*/ 41 w 790"/>
                    <a:gd name="T5" fmla="*/ 300 h 534"/>
                    <a:gd name="T6" fmla="*/ 0 w 790"/>
                    <a:gd name="T7" fmla="*/ 409 h 534"/>
                    <a:gd name="T8" fmla="*/ 417 w 790"/>
                    <a:gd name="T9" fmla="*/ 503 h 534"/>
                    <a:gd name="T10" fmla="*/ 702 w 790"/>
                    <a:gd name="T11" fmla="*/ 379 h 534"/>
                    <a:gd name="T12" fmla="*/ 781 w 790"/>
                    <a:gd name="T13" fmla="*/ 85 h 534"/>
                    <a:gd name="T14" fmla="*/ 469 w 790"/>
                    <a:gd name="T15" fmla="*/ 51 h 5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90" h="534">
                      <a:moveTo>
                        <a:pt x="469" y="51"/>
                      </a:moveTo>
                      <a:cubicBezTo>
                        <a:pt x="469" y="51"/>
                        <a:pt x="522" y="188"/>
                        <a:pt x="497" y="277"/>
                      </a:cubicBezTo>
                      <a:cubicBezTo>
                        <a:pt x="473" y="366"/>
                        <a:pt x="219" y="379"/>
                        <a:pt x="41" y="300"/>
                      </a:cubicBezTo>
                      <a:cubicBezTo>
                        <a:pt x="15" y="363"/>
                        <a:pt x="0" y="409"/>
                        <a:pt x="0" y="409"/>
                      </a:cubicBezTo>
                      <a:cubicBezTo>
                        <a:pt x="0" y="409"/>
                        <a:pt x="287" y="534"/>
                        <a:pt x="417" y="503"/>
                      </a:cubicBezTo>
                      <a:cubicBezTo>
                        <a:pt x="546" y="472"/>
                        <a:pt x="702" y="379"/>
                        <a:pt x="702" y="379"/>
                      </a:cubicBezTo>
                      <a:cubicBezTo>
                        <a:pt x="702" y="379"/>
                        <a:pt x="773" y="171"/>
                        <a:pt x="781" y="85"/>
                      </a:cubicBezTo>
                      <a:cubicBezTo>
                        <a:pt x="790" y="0"/>
                        <a:pt x="469" y="51"/>
                        <a:pt x="469" y="51"/>
                      </a:cubicBezTo>
                      <a:close/>
                    </a:path>
                  </a:pathLst>
                </a:custGeom>
                <a:solidFill>
                  <a:srgbClr val="FC5B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78" name="Freeform 337"/>
                <p:cNvSpPr>
                  <a:spLocks/>
                </p:cNvSpPr>
                <p:nvPr/>
              </p:nvSpPr>
              <p:spPr bwMode="auto">
                <a:xfrm>
                  <a:off x="2703" y="1115"/>
                  <a:ext cx="991" cy="623"/>
                </a:xfrm>
                <a:custGeom>
                  <a:avLst/>
                  <a:gdLst>
                    <a:gd name="T0" fmla="*/ 646 w 784"/>
                    <a:gd name="T1" fmla="*/ 282 h 493"/>
                    <a:gd name="T2" fmla="*/ 361 w 784"/>
                    <a:gd name="T3" fmla="*/ 406 h 493"/>
                    <a:gd name="T4" fmla="*/ 10 w 784"/>
                    <a:gd name="T5" fmla="*/ 338 h 493"/>
                    <a:gd name="T6" fmla="*/ 0 w 784"/>
                    <a:gd name="T7" fmla="*/ 368 h 493"/>
                    <a:gd name="T8" fmla="*/ 417 w 784"/>
                    <a:gd name="T9" fmla="*/ 462 h 493"/>
                    <a:gd name="T10" fmla="*/ 702 w 784"/>
                    <a:gd name="T11" fmla="*/ 338 h 493"/>
                    <a:gd name="T12" fmla="*/ 781 w 784"/>
                    <a:gd name="T13" fmla="*/ 44 h 493"/>
                    <a:gd name="T14" fmla="*/ 724 w 784"/>
                    <a:gd name="T15" fmla="*/ 0 h 493"/>
                    <a:gd name="T16" fmla="*/ 646 w 784"/>
                    <a:gd name="T17" fmla="*/ 282 h 4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84" h="493">
                      <a:moveTo>
                        <a:pt x="646" y="282"/>
                      </a:moveTo>
                      <a:cubicBezTo>
                        <a:pt x="646" y="282"/>
                        <a:pt x="490" y="375"/>
                        <a:pt x="361" y="406"/>
                      </a:cubicBezTo>
                      <a:cubicBezTo>
                        <a:pt x="270" y="427"/>
                        <a:pt x="103" y="373"/>
                        <a:pt x="10" y="338"/>
                      </a:cubicBezTo>
                      <a:cubicBezTo>
                        <a:pt x="3" y="357"/>
                        <a:pt x="0" y="368"/>
                        <a:pt x="0" y="368"/>
                      </a:cubicBezTo>
                      <a:cubicBezTo>
                        <a:pt x="0" y="368"/>
                        <a:pt x="287" y="493"/>
                        <a:pt x="417" y="462"/>
                      </a:cubicBezTo>
                      <a:cubicBezTo>
                        <a:pt x="546" y="431"/>
                        <a:pt x="702" y="338"/>
                        <a:pt x="702" y="338"/>
                      </a:cubicBezTo>
                      <a:cubicBezTo>
                        <a:pt x="702" y="338"/>
                        <a:pt x="773" y="130"/>
                        <a:pt x="781" y="44"/>
                      </a:cubicBezTo>
                      <a:cubicBezTo>
                        <a:pt x="784" y="20"/>
                        <a:pt x="760" y="7"/>
                        <a:pt x="724" y="0"/>
                      </a:cubicBezTo>
                      <a:cubicBezTo>
                        <a:pt x="711" y="92"/>
                        <a:pt x="646" y="282"/>
                        <a:pt x="646" y="282"/>
                      </a:cubicBezTo>
                      <a:close/>
                    </a:path>
                  </a:pathLst>
                </a:custGeom>
                <a:solidFill>
                  <a:srgbClr val="BD2C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79" name="Freeform 338"/>
                <p:cNvSpPr>
                  <a:spLocks/>
                </p:cNvSpPr>
                <p:nvPr/>
              </p:nvSpPr>
              <p:spPr bwMode="auto">
                <a:xfrm>
                  <a:off x="2822" y="336"/>
                  <a:ext cx="65" cy="136"/>
                </a:xfrm>
                <a:custGeom>
                  <a:avLst/>
                  <a:gdLst>
                    <a:gd name="T0" fmla="*/ 65 w 65"/>
                    <a:gd name="T1" fmla="*/ 129 h 136"/>
                    <a:gd name="T2" fmla="*/ 50 w 65"/>
                    <a:gd name="T3" fmla="*/ 0 h 136"/>
                    <a:gd name="T4" fmla="*/ 0 w 65"/>
                    <a:gd name="T5" fmla="*/ 5 h 136"/>
                    <a:gd name="T6" fmla="*/ 15 w 65"/>
                    <a:gd name="T7" fmla="*/ 136 h 136"/>
                    <a:gd name="T8" fmla="*/ 65 w 65"/>
                    <a:gd name="T9" fmla="*/ 129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136">
                      <a:moveTo>
                        <a:pt x="65" y="129"/>
                      </a:moveTo>
                      <a:lnTo>
                        <a:pt x="50" y="0"/>
                      </a:lnTo>
                      <a:lnTo>
                        <a:pt x="0" y="5"/>
                      </a:lnTo>
                      <a:lnTo>
                        <a:pt x="15" y="136"/>
                      </a:lnTo>
                      <a:lnTo>
                        <a:pt x="65" y="129"/>
                      </a:lnTo>
                      <a:close/>
                    </a:path>
                  </a:pathLst>
                </a:custGeom>
                <a:solidFill>
                  <a:srgbClr val="F9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80" name="Freeform 339"/>
                <p:cNvSpPr>
                  <a:spLocks/>
                </p:cNvSpPr>
                <p:nvPr/>
              </p:nvSpPr>
              <p:spPr bwMode="auto">
                <a:xfrm>
                  <a:off x="2866" y="272"/>
                  <a:ext cx="860" cy="820"/>
                </a:xfrm>
                <a:custGeom>
                  <a:avLst/>
                  <a:gdLst>
                    <a:gd name="T0" fmla="*/ 356 w 680"/>
                    <a:gd name="T1" fmla="*/ 513 h 649"/>
                    <a:gd name="T2" fmla="*/ 444 w 680"/>
                    <a:gd name="T3" fmla="*/ 303 h 649"/>
                    <a:gd name="T4" fmla="*/ 10 w 680"/>
                    <a:gd name="T5" fmla="*/ 158 h 649"/>
                    <a:gd name="T6" fmla="*/ 0 w 680"/>
                    <a:gd name="T7" fmla="*/ 42 h 649"/>
                    <a:gd name="T8" fmla="*/ 427 w 680"/>
                    <a:gd name="T9" fmla="*/ 64 h 649"/>
                    <a:gd name="T10" fmla="*/ 668 w 680"/>
                    <a:gd name="T11" fmla="*/ 260 h 649"/>
                    <a:gd name="T12" fmla="*/ 665 w 680"/>
                    <a:gd name="T13" fmla="*/ 564 h 649"/>
                    <a:gd name="T14" fmla="*/ 356 w 680"/>
                    <a:gd name="T15" fmla="*/ 513 h 6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80" h="649">
                      <a:moveTo>
                        <a:pt x="356" y="513"/>
                      </a:moveTo>
                      <a:cubicBezTo>
                        <a:pt x="356" y="513"/>
                        <a:pt x="443" y="395"/>
                        <a:pt x="444" y="303"/>
                      </a:cubicBezTo>
                      <a:cubicBezTo>
                        <a:pt x="444" y="211"/>
                        <a:pt x="203" y="130"/>
                        <a:pt x="10" y="158"/>
                      </a:cubicBezTo>
                      <a:cubicBezTo>
                        <a:pt x="2" y="91"/>
                        <a:pt x="0" y="42"/>
                        <a:pt x="0" y="42"/>
                      </a:cubicBezTo>
                      <a:cubicBezTo>
                        <a:pt x="0" y="42"/>
                        <a:pt x="310" y="0"/>
                        <a:pt x="427" y="64"/>
                      </a:cubicBezTo>
                      <a:cubicBezTo>
                        <a:pt x="543" y="129"/>
                        <a:pt x="668" y="260"/>
                        <a:pt x="668" y="260"/>
                      </a:cubicBezTo>
                      <a:cubicBezTo>
                        <a:pt x="668" y="260"/>
                        <a:pt x="680" y="479"/>
                        <a:pt x="665" y="564"/>
                      </a:cubicBezTo>
                      <a:cubicBezTo>
                        <a:pt x="651" y="649"/>
                        <a:pt x="356" y="513"/>
                        <a:pt x="356" y="513"/>
                      </a:cubicBezTo>
                      <a:close/>
                    </a:path>
                  </a:pathLst>
                </a:custGeom>
                <a:solidFill>
                  <a:srgbClr val="FC5B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81" name="Freeform 340"/>
                <p:cNvSpPr>
                  <a:spLocks/>
                </p:cNvSpPr>
                <p:nvPr/>
              </p:nvSpPr>
              <p:spPr bwMode="auto">
                <a:xfrm>
                  <a:off x="2866" y="272"/>
                  <a:ext cx="860" cy="752"/>
                </a:xfrm>
                <a:custGeom>
                  <a:avLst/>
                  <a:gdLst>
                    <a:gd name="T0" fmla="*/ 599 w 680"/>
                    <a:gd name="T1" fmla="*/ 299 h 595"/>
                    <a:gd name="T2" fmla="*/ 358 w 680"/>
                    <a:gd name="T3" fmla="*/ 103 h 595"/>
                    <a:gd name="T4" fmla="*/ 2 w 680"/>
                    <a:gd name="T5" fmla="*/ 74 h 595"/>
                    <a:gd name="T6" fmla="*/ 0 w 680"/>
                    <a:gd name="T7" fmla="*/ 42 h 595"/>
                    <a:gd name="T8" fmla="*/ 427 w 680"/>
                    <a:gd name="T9" fmla="*/ 64 h 595"/>
                    <a:gd name="T10" fmla="*/ 668 w 680"/>
                    <a:gd name="T11" fmla="*/ 260 h 595"/>
                    <a:gd name="T12" fmla="*/ 665 w 680"/>
                    <a:gd name="T13" fmla="*/ 564 h 595"/>
                    <a:gd name="T14" fmla="*/ 598 w 680"/>
                    <a:gd name="T15" fmla="*/ 591 h 595"/>
                    <a:gd name="T16" fmla="*/ 599 w 680"/>
                    <a:gd name="T17" fmla="*/ 299 h 5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80" h="595">
                      <a:moveTo>
                        <a:pt x="599" y="299"/>
                      </a:moveTo>
                      <a:cubicBezTo>
                        <a:pt x="599" y="299"/>
                        <a:pt x="474" y="167"/>
                        <a:pt x="358" y="103"/>
                      </a:cubicBezTo>
                      <a:cubicBezTo>
                        <a:pt x="276" y="58"/>
                        <a:pt x="100" y="65"/>
                        <a:pt x="2" y="74"/>
                      </a:cubicBezTo>
                      <a:cubicBezTo>
                        <a:pt x="0" y="54"/>
                        <a:pt x="0" y="42"/>
                        <a:pt x="0" y="42"/>
                      </a:cubicBezTo>
                      <a:cubicBezTo>
                        <a:pt x="0" y="42"/>
                        <a:pt x="310" y="0"/>
                        <a:pt x="427" y="64"/>
                      </a:cubicBezTo>
                      <a:cubicBezTo>
                        <a:pt x="543" y="129"/>
                        <a:pt x="668" y="260"/>
                        <a:pt x="668" y="260"/>
                      </a:cubicBezTo>
                      <a:cubicBezTo>
                        <a:pt x="668" y="260"/>
                        <a:pt x="680" y="479"/>
                        <a:pt x="665" y="564"/>
                      </a:cubicBezTo>
                      <a:cubicBezTo>
                        <a:pt x="661" y="588"/>
                        <a:pt x="634" y="595"/>
                        <a:pt x="598" y="591"/>
                      </a:cubicBezTo>
                      <a:cubicBezTo>
                        <a:pt x="610" y="499"/>
                        <a:pt x="599" y="299"/>
                        <a:pt x="599" y="299"/>
                      </a:cubicBezTo>
                      <a:close/>
                    </a:path>
                  </a:pathLst>
                </a:custGeom>
                <a:solidFill>
                  <a:srgbClr val="BD2C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82" name="Freeform 341"/>
                <p:cNvSpPr>
                  <a:spLocks/>
                </p:cNvSpPr>
                <p:nvPr/>
              </p:nvSpPr>
              <p:spPr bwMode="auto">
                <a:xfrm>
                  <a:off x="2473" y="338"/>
                  <a:ext cx="363" cy="242"/>
                </a:xfrm>
                <a:custGeom>
                  <a:avLst/>
                  <a:gdLst>
                    <a:gd name="T0" fmla="*/ 280 w 287"/>
                    <a:gd name="T1" fmla="*/ 31 h 192"/>
                    <a:gd name="T2" fmla="*/ 141 w 287"/>
                    <a:gd name="T3" fmla="*/ 5 h 192"/>
                    <a:gd name="T4" fmla="*/ 74 w 287"/>
                    <a:gd name="T5" fmla="*/ 34 h 192"/>
                    <a:gd name="T6" fmla="*/ 12 w 287"/>
                    <a:gd name="T7" fmla="*/ 83 h 192"/>
                    <a:gd name="T8" fmla="*/ 17 w 287"/>
                    <a:gd name="T9" fmla="*/ 84 h 192"/>
                    <a:gd name="T10" fmla="*/ 1 w 287"/>
                    <a:gd name="T11" fmla="*/ 103 h 192"/>
                    <a:gd name="T12" fmla="*/ 23 w 287"/>
                    <a:gd name="T13" fmla="*/ 107 h 192"/>
                    <a:gd name="T14" fmla="*/ 4 w 287"/>
                    <a:gd name="T15" fmla="*/ 132 h 192"/>
                    <a:gd name="T16" fmla="*/ 37 w 287"/>
                    <a:gd name="T17" fmla="*/ 135 h 192"/>
                    <a:gd name="T18" fmla="*/ 21 w 287"/>
                    <a:gd name="T19" fmla="*/ 161 h 192"/>
                    <a:gd name="T20" fmla="*/ 57 w 287"/>
                    <a:gd name="T21" fmla="*/ 163 h 192"/>
                    <a:gd name="T22" fmla="*/ 146 w 287"/>
                    <a:gd name="T23" fmla="*/ 127 h 192"/>
                    <a:gd name="T24" fmla="*/ 79 w 287"/>
                    <a:gd name="T25" fmla="*/ 166 h 192"/>
                    <a:gd name="T26" fmla="*/ 109 w 287"/>
                    <a:gd name="T27" fmla="*/ 177 h 192"/>
                    <a:gd name="T28" fmla="*/ 208 w 287"/>
                    <a:gd name="T29" fmla="*/ 147 h 192"/>
                    <a:gd name="T30" fmla="*/ 287 w 287"/>
                    <a:gd name="T31" fmla="*/ 96 h 192"/>
                    <a:gd name="T32" fmla="*/ 280 w 287"/>
                    <a:gd name="T33" fmla="*/ 31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7" h="192">
                      <a:moveTo>
                        <a:pt x="280" y="31"/>
                      </a:moveTo>
                      <a:cubicBezTo>
                        <a:pt x="280" y="31"/>
                        <a:pt x="180" y="9"/>
                        <a:pt x="141" y="5"/>
                      </a:cubicBezTo>
                      <a:cubicBezTo>
                        <a:pt x="101" y="0"/>
                        <a:pt x="103" y="15"/>
                        <a:pt x="74" y="34"/>
                      </a:cubicBezTo>
                      <a:cubicBezTo>
                        <a:pt x="44" y="53"/>
                        <a:pt x="14" y="67"/>
                        <a:pt x="12" y="83"/>
                      </a:cubicBezTo>
                      <a:cubicBezTo>
                        <a:pt x="17" y="84"/>
                        <a:pt x="17" y="84"/>
                        <a:pt x="17" y="84"/>
                      </a:cubicBezTo>
                      <a:cubicBezTo>
                        <a:pt x="17" y="84"/>
                        <a:pt x="1" y="90"/>
                        <a:pt x="1" y="103"/>
                      </a:cubicBezTo>
                      <a:cubicBezTo>
                        <a:pt x="0" y="115"/>
                        <a:pt x="14" y="109"/>
                        <a:pt x="23" y="107"/>
                      </a:cubicBezTo>
                      <a:cubicBezTo>
                        <a:pt x="5" y="114"/>
                        <a:pt x="1" y="123"/>
                        <a:pt x="4" y="132"/>
                      </a:cubicBezTo>
                      <a:cubicBezTo>
                        <a:pt x="7" y="141"/>
                        <a:pt x="23" y="140"/>
                        <a:pt x="37" y="135"/>
                      </a:cubicBezTo>
                      <a:cubicBezTo>
                        <a:pt x="22" y="141"/>
                        <a:pt x="19" y="153"/>
                        <a:pt x="21" y="161"/>
                      </a:cubicBezTo>
                      <a:cubicBezTo>
                        <a:pt x="22" y="169"/>
                        <a:pt x="35" y="177"/>
                        <a:pt x="57" y="163"/>
                      </a:cubicBezTo>
                      <a:cubicBezTo>
                        <a:pt x="79" y="150"/>
                        <a:pt x="146" y="127"/>
                        <a:pt x="146" y="127"/>
                      </a:cubicBezTo>
                      <a:cubicBezTo>
                        <a:pt x="146" y="127"/>
                        <a:pt x="84" y="164"/>
                        <a:pt x="79" y="166"/>
                      </a:cubicBezTo>
                      <a:cubicBezTo>
                        <a:pt x="75" y="168"/>
                        <a:pt x="79" y="192"/>
                        <a:pt x="109" y="177"/>
                      </a:cubicBezTo>
                      <a:cubicBezTo>
                        <a:pt x="139" y="162"/>
                        <a:pt x="178" y="158"/>
                        <a:pt x="208" y="147"/>
                      </a:cubicBezTo>
                      <a:cubicBezTo>
                        <a:pt x="238" y="137"/>
                        <a:pt x="281" y="115"/>
                        <a:pt x="287" y="96"/>
                      </a:cubicBezTo>
                      <a:cubicBezTo>
                        <a:pt x="281" y="43"/>
                        <a:pt x="280" y="31"/>
                        <a:pt x="280" y="31"/>
                      </a:cubicBezTo>
                      <a:close/>
                    </a:path>
                  </a:pathLst>
                </a:custGeom>
                <a:solidFill>
                  <a:srgbClr val="E7B2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83" name="Freeform 342"/>
                <p:cNvSpPr>
                  <a:spLocks/>
                </p:cNvSpPr>
                <p:nvPr/>
              </p:nvSpPr>
              <p:spPr bwMode="auto">
                <a:xfrm>
                  <a:off x="2351" y="1270"/>
                  <a:ext cx="352" cy="263"/>
                </a:xfrm>
                <a:custGeom>
                  <a:avLst/>
                  <a:gdLst>
                    <a:gd name="T0" fmla="*/ 253 w 278"/>
                    <a:gd name="T1" fmla="*/ 208 h 208"/>
                    <a:gd name="T2" fmla="*/ 112 w 278"/>
                    <a:gd name="T3" fmla="*/ 196 h 208"/>
                    <a:gd name="T4" fmla="*/ 55 w 278"/>
                    <a:gd name="T5" fmla="*/ 149 h 208"/>
                    <a:gd name="T6" fmla="*/ 9 w 278"/>
                    <a:gd name="T7" fmla="*/ 86 h 208"/>
                    <a:gd name="T8" fmla="*/ 14 w 278"/>
                    <a:gd name="T9" fmla="*/ 86 h 208"/>
                    <a:gd name="T10" fmla="*/ 3 w 278"/>
                    <a:gd name="T11" fmla="*/ 64 h 208"/>
                    <a:gd name="T12" fmla="*/ 26 w 278"/>
                    <a:gd name="T13" fmla="*/ 66 h 208"/>
                    <a:gd name="T14" fmla="*/ 14 w 278"/>
                    <a:gd name="T15" fmla="*/ 37 h 208"/>
                    <a:gd name="T16" fmla="*/ 47 w 278"/>
                    <a:gd name="T17" fmla="*/ 43 h 208"/>
                    <a:gd name="T18" fmla="*/ 39 w 278"/>
                    <a:gd name="T19" fmla="*/ 13 h 208"/>
                    <a:gd name="T20" fmla="*/ 74 w 278"/>
                    <a:gd name="T21" fmla="*/ 21 h 208"/>
                    <a:gd name="T22" fmla="*/ 150 w 278"/>
                    <a:gd name="T23" fmla="*/ 79 h 208"/>
                    <a:gd name="T24" fmla="*/ 96 w 278"/>
                    <a:gd name="T25" fmla="*/ 24 h 208"/>
                    <a:gd name="T26" fmla="*/ 128 w 278"/>
                    <a:gd name="T27" fmla="*/ 22 h 208"/>
                    <a:gd name="T28" fmla="*/ 215 w 278"/>
                    <a:gd name="T29" fmla="*/ 77 h 208"/>
                    <a:gd name="T30" fmla="*/ 278 w 278"/>
                    <a:gd name="T31" fmla="*/ 147 h 208"/>
                    <a:gd name="T32" fmla="*/ 253 w 278"/>
                    <a:gd name="T33" fmla="*/ 2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78" h="208">
                      <a:moveTo>
                        <a:pt x="253" y="208"/>
                      </a:moveTo>
                      <a:cubicBezTo>
                        <a:pt x="253" y="208"/>
                        <a:pt x="151" y="202"/>
                        <a:pt x="112" y="196"/>
                      </a:cubicBezTo>
                      <a:cubicBezTo>
                        <a:pt x="73" y="190"/>
                        <a:pt x="79" y="176"/>
                        <a:pt x="55" y="149"/>
                      </a:cubicBezTo>
                      <a:cubicBezTo>
                        <a:pt x="32" y="123"/>
                        <a:pt x="7" y="102"/>
                        <a:pt x="9" y="86"/>
                      </a:cubicBezTo>
                      <a:cubicBezTo>
                        <a:pt x="14" y="86"/>
                        <a:pt x="14" y="86"/>
                        <a:pt x="14" y="86"/>
                      </a:cubicBezTo>
                      <a:cubicBezTo>
                        <a:pt x="14" y="86"/>
                        <a:pt x="0" y="76"/>
                        <a:pt x="3" y="64"/>
                      </a:cubicBezTo>
                      <a:cubicBezTo>
                        <a:pt x="6" y="52"/>
                        <a:pt x="19" y="61"/>
                        <a:pt x="26" y="66"/>
                      </a:cubicBezTo>
                      <a:cubicBezTo>
                        <a:pt x="11" y="54"/>
                        <a:pt x="9" y="45"/>
                        <a:pt x="14" y="37"/>
                      </a:cubicBezTo>
                      <a:cubicBezTo>
                        <a:pt x="20" y="29"/>
                        <a:pt x="35" y="35"/>
                        <a:pt x="47" y="43"/>
                      </a:cubicBezTo>
                      <a:cubicBezTo>
                        <a:pt x="34" y="33"/>
                        <a:pt x="35" y="20"/>
                        <a:pt x="39" y="13"/>
                      </a:cubicBezTo>
                      <a:cubicBezTo>
                        <a:pt x="42" y="6"/>
                        <a:pt x="57" y="2"/>
                        <a:pt x="74" y="21"/>
                      </a:cubicBezTo>
                      <a:cubicBezTo>
                        <a:pt x="92" y="40"/>
                        <a:pt x="150" y="79"/>
                        <a:pt x="150" y="79"/>
                      </a:cubicBezTo>
                      <a:cubicBezTo>
                        <a:pt x="150" y="79"/>
                        <a:pt x="101" y="28"/>
                        <a:pt x="96" y="24"/>
                      </a:cubicBezTo>
                      <a:cubicBezTo>
                        <a:pt x="92" y="21"/>
                        <a:pt x="103" y="0"/>
                        <a:pt x="128" y="22"/>
                      </a:cubicBezTo>
                      <a:cubicBezTo>
                        <a:pt x="152" y="44"/>
                        <a:pt x="189" y="59"/>
                        <a:pt x="215" y="77"/>
                      </a:cubicBezTo>
                      <a:cubicBezTo>
                        <a:pt x="241" y="95"/>
                        <a:pt x="276" y="128"/>
                        <a:pt x="278" y="147"/>
                      </a:cubicBezTo>
                      <a:cubicBezTo>
                        <a:pt x="258" y="197"/>
                        <a:pt x="253" y="208"/>
                        <a:pt x="253" y="208"/>
                      </a:cubicBezTo>
                      <a:close/>
                    </a:path>
                  </a:pathLst>
                </a:custGeom>
                <a:solidFill>
                  <a:srgbClr val="E7B2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84" name="Freeform 343"/>
                <p:cNvSpPr>
                  <a:spLocks/>
                </p:cNvSpPr>
                <p:nvPr/>
              </p:nvSpPr>
              <p:spPr bwMode="auto">
                <a:xfrm>
                  <a:off x="3156" y="724"/>
                  <a:ext cx="293" cy="635"/>
                </a:xfrm>
                <a:custGeom>
                  <a:avLst/>
                  <a:gdLst>
                    <a:gd name="T0" fmla="*/ 36 w 232"/>
                    <a:gd name="T1" fmla="*/ 65 h 502"/>
                    <a:gd name="T2" fmla="*/ 0 w 232"/>
                    <a:gd name="T3" fmla="*/ 128 h 502"/>
                    <a:gd name="T4" fmla="*/ 0 w 232"/>
                    <a:gd name="T5" fmla="*/ 403 h 502"/>
                    <a:gd name="T6" fmla="*/ 37 w 232"/>
                    <a:gd name="T7" fmla="*/ 461 h 502"/>
                    <a:gd name="T8" fmla="*/ 164 w 232"/>
                    <a:gd name="T9" fmla="*/ 496 h 502"/>
                    <a:gd name="T10" fmla="*/ 207 w 232"/>
                    <a:gd name="T11" fmla="*/ 459 h 502"/>
                    <a:gd name="T12" fmla="*/ 228 w 232"/>
                    <a:gd name="T13" fmla="*/ 311 h 502"/>
                    <a:gd name="T14" fmla="*/ 229 w 232"/>
                    <a:gd name="T15" fmla="*/ 217 h 502"/>
                    <a:gd name="T16" fmla="*/ 208 w 232"/>
                    <a:gd name="T17" fmla="*/ 41 h 502"/>
                    <a:gd name="T18" fmla="*/ 166 w 232"/>
                    <a:gd name="T19" fmla="*/ 9 h 502"/>
                    <a:gd name="T20" fmla="*/ 36 w 232"/>
                    <a:gd name="T21" fmla="*/ 65 h 5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32" h="502">
                      <a:moveTo>
                        <a:pt x="36" y="65"/>
                      </a:moveTo>
                      <a:cubicBezTo>
                        <a:pt x="16" y="73"/>
                        <a:pt x="0" y="102"/>
                        <a:pt x="0" y="128"/>
                      </a:cubicBezTo>
                      <a:cubicBezTo>
                        <a:pt x="0" y="403"/>
                        <a:pt x="0" y="403"/>
                        <a:pt x="0" y="403"/>
                      </a:cubicBezTo>
                      <a:cubicBezTo>
                        <a:pt x="0" y="430"/>
                        <a:pt x="16" y="456"/>
                        <a:pt x="37" y="461"/>
                      </a:cubicBezTo>
                      <a:cubicBezTo>
                        <a:pt x="164" y="496"/>
                        <a:pt x="164" y="496"/>
                        <a:pt x="164" y="496"/>
                      </a:cubicBezTo>
                      <a:cubicBezTo>
                        <a:pt x="184" y="502"/>
                        <a:pt x="204" y="485"/>
                        <a:pt x="207" y="459"/>
                      </a:cubicBezTo>
                      <a:cubicBezTo>
                        <a:pt x="228" y="311"/>
                        <a:pt x="228" y="311"/>
                        <a:pt x="228" y="311"/>
                      </a:cubicBezTo>
                      <a:cubicBezTo>
                        <a:pt x="231" y="285"/>
                        <a:pt x="232" y="243"/>
                        <a:pt x="229" y="217"/>
                      </a:cubicBezTo>
                      <a:cubicBezTo>
                        <a:pt x="208" y="41"/>
                        <a:pt x="208" y="41"/>
                        <a:pt x="208" y="41"/>
                      </a:cubicBezTo>
                      <a:cubicBezTo>
                        <a:pt x="205" y="15"/>
                        <a:pt x="186" y="0"/>
                        <a:pt x="166" y="9"/>
                      </a:cubicBezTo>
                      <a:lnTo>
                        <a:pt x="36" y="65"/>
                      </a:lnTo>
                      <a:close/>
                    </a:path>
                  </a:pathLst>
                </a:custGeom>
                <a:solidFill>
                  <a:srgbClr val="FC5B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85" name="Oval 344"/>
                <p:cNvSpPr>
                  <a:spLocks noChangeArrowheads="1"/>
                </p:cNvSpPr>
                <p:nvPr/>
              </p:nvSpPr>
              <p:spPr bwMode="auto">
                <a:xfrm>
                  <a:off x="3228" y="799"/>
                  <a:ext cx="572" cy="526"/>
                </a:xfrm>
                <a:prstGeom prst="ellipse">
                  <a:avLst/>
                </a:prstGeom>
                <a:solidFill>
                  <a:srgbClr val="A080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86" name="Freeform 345"/>
                <p:cNvSpPr>
                  <a:spLocks/>
                </p:cNvSpPr>
                <p:nvPr/>
              </p:nvSpPr>
              <p:spPr bwMode="auto">
                <a:xfrm>
                  <a:off x="3228" y="946"/>
                  <a:ext cx="572" cy="379"/>
                </a:xfrm>
                <a:custGeom>
                  <a:avLst/>
                  <a:gdLst>
                    <a:gd name="T0" fmla="*/ 249 w 453"/>
                    <a:gd name="T1" fmla="*/ 192 h 300"/>
                    <a:gd name="T2" fmla="*/ 24 w 453"/>
                    <a:gd name="T3" fmla="*/ 0 h 300"/>
                    <a:gd name="T4" fmla="*/ 0 w 453"/>
                    <a:gd name="T5" fmla="*/ 92 h 300"/>
                    <a:gd name="T6" fmla="*/ 227 w 453"/>
                    <a:gd name="T7" fmla="*/ 300 h 300"/>
                    <a:gd name="T8" fmla="*/ 453 w 453"/>
                    <a:gd name="T9" fmla="*/ 92 h 300"/>
                    <a:gd name="T10" fmla="*/ 452 w 453"/>
                    <a:gd name="T11" fmla="*/ 76 h 300"/>
                    <a:gd name="T12" fmla="*/ 249 w 453"/>
                    <a:gd name="T13" fmla="*/ 192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53" h="300">
                      <a:moveTo>
                        <a:pt x="249" y="192"/>
                      </a:moveTo>
                      <a:cubicBezTo>
                        <a:pt x="130" y="192"/>
                        <a:pt x="33" y="108"/>
                        <a:pt x="24" y="0"/>
                      </a:cubicBezTo>
                      <a:cubicBezTo>
                        <a:pt x="9" y="28"/>
                        <a:pt x="0" y="59"/>
                        <a:pt x="0" y="92"/>
                      </a:cubicBezTo>
                      <a:cubicBezTo>
                        <a:pt x="0" y="207"/>
                        <a:pt x="102" y="300"/>
                        <a:pt x="227" y="300"/>
                      </a:cubicBezTo>
                      <a:cubicBezTo>
                        <a:pt x="352" y="300"/>
                        <a:pt x="453" y="207"/>
                        <a:pt x="453" y="92"/>
                      </a:cubicBezTo>
                      <a:cubicBezTo>
                        <a:pt x="453" y="87"/>
                        <a:pt x="453" y="81"/>
                        <a:pt x="452" y="76"/>
                      </a:cubicBezTo>
                      <a:cubicBezTo>
                        <a:pt x="416" y="145"/>
                        <a:pt x="338" y="192"/>
                        <a:pt x="249" y="192"/>
                      </a:cubicBezTo>
                      <a:close/>
                    </a:path>
                  </a:pathLst>
                </a:custGeom>
                <a:solidFill>
                  <a:srgbClr val="9070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87" name="Freeform 346"/>
                <p:cNvSpPr>
                  <a:spLocks/>
                </p:cNvSpPr>
                <p:nvPr/>
              </p:nvSpPr>
              <p:spPr bwMode="auto">
                <a:xfrm>
                  <a:off x="1411" y="421"/>
                  <a:ext cx="275" cy="234"/>
                </a:xfrm>
                <a:custGeom>
                  <a:avLst/>
                  <a:gdLst>
                    <a:gd name="T0" fmla="*/ 0 w 218"/>
                    <a:gd name="T1" fmla="*/ 5 h 185"/>
                    <a:gd name="T2" fmla="*/ 216 w 218"/>
                    <a:gd name="T3" fmla="*/ 185 h 185"/>
                    <a:gd name="T4" fmla="*/ 213 w 218"/>
                    <a:gd name="T5" fmla="*/ 174 h 185"/>
                    <a:gd name="T6" fmla="*/ 4 w 218"/>
                    <a:gd name="T7" fmla="*/ 0 h 185"/>
                    <a:gd name="T8" fmla="*/ 0 w 218"/>
                    <a:gd name="T9" fmla="*/ 5 h 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8" h="185">
                      <a:moveTo>
                        <a:pt x="0" y="5"/>
                      </a:moveTo>
                      <a:cubicBezTo>
                        <a:pt x="216" y="185"/>
                        <a:pt x="216" y="185"/>
                        <a:pt x="216" y="185"/>
                      </a:cubicBezTo>
                      <a:cubicBezTo>
                        <a:pt x="218" y="182"/>
                        <a:pt x="216" y="178"/>
                        <a:pt x="213" y="174"/>
                      </a:cubicBezTo>
                      <a:cubicBezTo>
                        <a:pt x="4" y="0"/>
                        <a:pt x="4" y="0"/>
                        <a:pt x="4" y="0"/>
                      </a:cubicBez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F9A8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88" name="Freeform 347"/>
                <p:cNvSpPr>
                  <a:spLocks/>
                </p:cNvSpPr>
                <p:nvPr/>
              </p:nvSpPr>
              <p:spPr bwMode="auto">
                <a:xfrm>
                  <a:off x="1416" y="406"/>
                  <a:ext cx="283" cy="240"/>
                </a:xfrm>
                <a:custGeom>
                  <a:avLst/>
                  <a:gdLst>
                    <a:gd name="T0" fmla="*/ 10 w 224"/>
                    <a:gd name="T1" fmla="*/ 0 h 190"/>
                    <a:gd name="T2" fmla="*/ 0 w 224"/>
                    <a:gd name="T3" fmla="*/ 12 h 190"/>
                    <a:gd name="T4" fmla="*/ 209 w 224"/>
                    <a:gd name="T5" fmla="*/ 186 h 190"/>
                    <a:gd name="T6" fmla="*/ 209 w 224"/>
                    <a:gd name="T7" fmla="*/ 186 h 190"/>
                    <a:gd name="T8" fmla="*/ 209 w 224"/>
                    <a:gd name="T9" fmla="*/ 186 h 190"/>
                    <a:gd name="T10" fmla="*/ 222 w 224"/>
                    <a:gd name="T11" fmla="*/ 187 h 190"/>
                    <a:gd name="T12" fmla="*/ 219 w 224"/>
                    <a:gd name="T13" fmla="*/ 174 h 190"/>
                    <a:gd name="T14" fmla="*/ 219 w 224"/>
                    <a:gd name="T15" fmla="*/ 175 h 190"/>
                    <a:gd name="T16" fmla="*/ 219 w 224"/>
                    <a:gd name="T17" fmla="*/ 174 h 190"/>
                    <a:gd name="T18" fmla="*/ 219 w 224"/>
                    <a:gd name="T19" fmla="*/ 174 h 190"/>
                    <a:gd name="T20" fmla="*/ 10 w 224"/>
                    <a:gd name="T21" fmla="*/ 0 h 1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24" h="190">
                      <a:moveTo>
                        <a:pt x="10" y="0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209" y="186"/>
                        <a:pt x="209" y="186"/>
                        <a:pt x="209" y="186"/>
                      </a:cubicBezTo>
                      <a:cubicBezTo>
                        <a:pt x="209" y="186"/>
                        <a:pt x="209" y="186"/>
                        <a:pt x="209" y="186"/>
                      </a:cubicBezTo>
                      <a:cubicBezTo>
                        <a:pt x="209" y="186"/>
                        <a:pt x="209" y="186"/>
                        <a:pt x="209" y="186"/>
                      </a:cubicBezTo>
                      <a:cubicBezTo>
                        <a:pt x="213" y="189"/>
                        <a:pt x="219" y="190"/>
                        <a:pt x="222" y="187"/>
                      </a:cubicBezTo>
                      <a:cubicBezTo>
                        <a:pt x="224" y="184"/>
                        <a:pt x="223" y="179"/>
                        <a:pt x="219" y="174"/>
                      </a:cubicBezTo>
                      <a:cubicBezTo>
                        <a:pt x="219" y="175"/>
                        <a:pt x="219" y="175"/>
                        <a:pt x="219" y="175"/>
                      </a:cubicBezTo>
                      <a:cubicBezTo>
                        <a:pt x="219" y="174"/>
                        <a:pt x="219" y="174"/>
                        <a:pt x="219" y="174"/>
                      </a:cubicBezTo>
                      <a:cubicBezTo>
                        <a:pt x="219" y="174"/>
                        <a:pt x="219" y="174"/>
                        <a:pt x="219" y="174"/>
                      </a:cubicBez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5E6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89" name="Freeform 348"/>
                <p:cNvSpPr>
                  <a:spLocks/>
                </p:cNvSpPr>
                <p:nvPr/>
              </p:nvSpPr>
              <p:spPr bwMode="auto">
                <a:xfrm>
                  <a:off x="1429" y="399"/>
                  <a:ext cx="279" cy="232"/>
                </a:xfrm>
                <a:custGeom>
                  <a:avLst/>
                  <a:gdLst>
                    <a:gd name="T0" fmla="*/ 209 w 221"/>
                    <a:gd name="T1" fmla="*/ 179 h 183"/>
                    <a:gd name="T2" fmla="*/ 221 w 221"/>
                    <a:gd name="T3" fmla="*/ 181 h 183"/>
                    <a:gd name="T4" fmla="*/ 4 w 221"/>
                    <a:gd name="T5" fmla="*/ 0 h 183"/>
                    <a:gd name="T6" fmla="*/ 0 w 221"/>
                    <a:gd name="T7" fmla="*/ 5 h 183"/>
                    <a:gd name="T8" fmla="*/ 209 w 221"/>
                    <a:gd name="T9" fmla="*/ 179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1" h="183">
                      <a:moveTo>
                        <a:pt x="209" y="179"/>
                      </a:moveTo>
                      <a:cubicBezTo>
                        <a:pt x="213" y="182"/>
                        <a:pt x="218" y="183"/>
                        <a:pt x="221" y="181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0" y="5"/>
                        <a:pt x="0" y="5"/>
                        <a:pt x="0" y="5"/>
                      </a:cubicBezTo>
                      <a:lnTo>
                        <a:pt x="209" y="179"/>
                      </a:lnTo>
                      <a:close/>
                    </a:path>
                  </a:pathLst>
                </a:custGeom>
                <a:solidFill>
                  <a:srgbClr val="F9A8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90" name="Freeform 349"/>
                <p:cNvSpPr>
                  <a:spLocks/>
                </p:cNvSpPr>
                <p:nvPr/>
              </p:nvSpPr>
              <p:spPr bwMode="auto">
                <a:xfrm>
                  <a:off x="1680" y="626"/>
                  <a:ext cx="42" cy="38"/>
                </a:xfrm>
                <a:custGeom>
                  <a:avLst/>
                  <a:gdLst>
                    <a:gd name="T0" fmla="*/ 22 w 33"/>
                    <a:gd name="T1" fmla="*/ 2 h 30"/>
                    <a:gd name="T2" fmla="*/ 10 w 33"/>
                    <a:gd name="T3" fmla="*/ 0 h 30"/>
                    <a:gd name="T4" fmla="*/ 10 w 33"/>
                    <a:gd name="T5" fmla="*/ 0 h 30"/>
                    <a:gd name="T6" fmla="*/ 10 w 33"/>
                    <a:gd name="T7" fmla="*/ 1 h 30"/>
                    <a:gd name="T8" fmla="*/ 10 w 33"/>
                    <a:gd name="T9" fmla="*/ 0 h 30"/>
                    <a:gd name="T10" fmla="*/ 13 w 33"/>
                    <a:gd name="T11" fmla="*/ 13 h 30"/>
                    <a:gd name="T12" fmla="*/ 0 w 33"/>
                    <a:gd name="T13" fmla="*/ 12 h 30"/>
                    <a:gd name="T14" fmla="*/ 0 w 33"/>
                    <a:gd name="T15" fmla="*/ 12 h 30"/>
                    <a:gd name="T16" fmla="*/ 0 w 33"/>
                    <a:gd name="T17" fmla="*/ 12 h 30"/>
                    <a:gd name="T18" fmla="*/ 3 w 33"/>
                    <a:gd name="T19" fmla="*/ 24 h 30"/>
                    <a:gd name="T20" fmla="*/ 33 w 33"/>
                    <a:gd name="T21" fmla="*/ 30 h 30"/>
                    <a:gd name="T22" fmla="*/ 22 w 33"/>
                    <a:gd name="T23" fmla="*/ 2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3" h="30">
                      <a:moveTo>
                        <a:pt x="22" y="2"/>
                      </a:moveTo>
                      <a:cubicBezTo>
                        <a:pt x="19" y="4"/>
                        <a:pt x="14" y="3"/>
                        <a:pt x="10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4" y="5"/>
                        <a:pt x="15" y="10"/>
                        <a:pt x="13" y="13"/>
                      </a:cubicBezTo>
                      <a:cubicBezTo>
                        <a:pt x="10" y="16"/>
                        <a:pt x="4" y="15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3" y="16"/>
                        <a:pt x="5" y="20"/>
                        <a:pt x="3" y="24"/>
                      </a:cubicBezTo>
                      <a:cubicBezTo>
                        <a:pt x="33" y="30"/>
                        <a:pt x="33" y="30"/>
                        <a:pt x="33" y="30"/>
                      </a:cubicBezTo>
                      <a:lnTo>
                        <a:pt x="22" y="2"/>
                      </a:lnTo>
                      <a:close/>
                    </a:path>
                  </a:pathLst>
                </a:custGeom>
                <a:solidFill>
                  <a:srgbClr val="F0B1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91" name="Freeform 350"/>
                <p:cNvSpPr>
                  <a:spLocks/>
                </p:cNvSpPr>
                <p:nvPr/>
              </p:nvSpPr>
              <p:spPr bwMode="auto">
                <a:xfrm>
                  <a:off x="1703" y="646"/>
                  <a:ext cx="19" cy="18"/>
                </a:xfrm>
                <a:custGeom>
                  <a:avLst/>
                  <a:gdLst>
                    <a:gd name="T0" fmla="*/ 0 w 15"/>
                    <a:gd name="T1" fmla="*/ 11 h 14"/>
                    <a:gd name="T2" fmla="*/ 15 w 15"/>
                    <a:gd name="T3" fmla="*/ 14 h 14"/>
                    <a:gd name="T4" fmla="*/ 9 w 15"/>
                    <a:gd name="T5" fmla="*/ 0 h 14"/>
                    <a:gd name="T6" fmla="*/ 4 w 15"/>
                    <a:gd name="T7" fmla="*/ 5 h 14"/>
                    <a:gd name="T8" fmla="*/ 0 w 15"/>
                    <a:gd name="T9" fmla="*/ 1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4">
                      <a:moveTo>
                        <a:pt x="0" y="11"/>
                      </a:moveTo>
                      <a:cubicBezTo>
                        <a:pt x="15" y="14"/>
                        <a:pt x="15" y="14"/>
                        <a:pt x="15" y="14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7" y="2"/>
                        <a:pt x="5" y="3"/>
                        <a:pt x="4" y="5"/>
                      </a:cubicBezTo>
                      <a:cubicBezTo>
                        <a:pt x="2" y="7"/>
                        <a:pt x="1" y="9"/>
                        <a:pt x="0" y="11"/>
                      </a:cubicBezTo>
                      <a:close/>
                    </a:path>
                  </a:pathLst>
                </a:custGeom>
                <a:solidFill>
                  <a:srgbClr val="1037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92" name="Freeform 351"/>
                <p:cNvSpPr>
                  <a:spLocks/>
                </p:cNvSpPr>
                <p:nvPr/>
              </p:nvSpPr>
              <p:spPr bwMode="auto">
                <a:xfrm>
                  <a:off x="1398" y="410"/>
                  <a:ext cx="18" cy="16"/>
                </a:xfrm>
                <a:custGeom>
                  <a:avLst/>
                  <a:gdLst>
                    <a:gd name="T0" fmla="*/ 13 w 18"/>
                    <a:gd name="T1" fmla="*/ 16 h 16"/>
                    <a:gd name="T2" fmla="*/ 18 w 18"/>
                    <a:gd name="T3" fmla="*/ 11 h 16"/>
                    <a:gd name="T4" fmla="*/ 5 w 18"/>
                    <a:gd name="T5" fmla="*/ 0 h 16"/>
                    <a:gd name="T6" fmla="*/ 0 w 18"/>
                    <a:gd name="T7" fmla="*/ 6 h 16"/>
                    <a:gd name="T8" fmla="*/ 13 w 18"/>
                    <a:gd name="T9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6">
                      <a:moveTo>
                        <a:pt x="13" y="16"/>
                      </a:moveTo>
                      <a:lnTo>
                        <a:pt x="18" y="11"/>
                      </a:lnTo>
                      <a:lnTo>
                        <a:pt x="5" y="0"/>
                      </a:lnTo>
                      <a:lnTo>
                        <a:pt x="0" y="6"/>
                      </a:lnTo>
                      <a:lnTo>
                        <a:pt x="13" y="16"/>
                      </a:lnTo>
                      <a:close/>
                    </a:path>
                  </a:pathLst>
                </a:custGeom>
                <a:solidFill>
                  <a:srgbClr val="C622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93" name="Freeform 352"/>
                <p:cNvSpPr>
                  <a:spLocks/>
                </p:cNvSpPr>
                <p:nvPr/>
              </p:nvSpPr>
              <p:spPr bwMode="auto">
                <a:xfrm>
                  <a:off x="1403" y="396"/>
                  <a:ext cx="26" cy="25"/>
                </a:xfrm>
                <a:custGeom>
                  <a:avLst/>
                  <a:gdLst>
                    <a:gd name="T0" fmla="*/ 13 w 26"/>
                    <a:gd name="T1" fmla="*/ 25 h 25"/>
                    <a:gd name="T2" fmla="*/ 26 w 26"/>
                    <a:gd name="T3" fmla="*/ 10 h 25"/>
                    <a:gd name="T4" fmla="*/ 13 w 26"/>
                    <a:gd name="T5" fmla="*/ 0 h 25"/>
                    <a:gd name="T6" fmla="*/ 0 w 26"/>
                    <a:gd name="T7" fmla="*/ 14 h 25"/>
                    <a:gd name="T8" fmla="*/ 13 w 26"/>
                    <a:gd name="T9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25">
                      <a:moveTo>
                        <a:pt x="13" y="25"/>
                      </a:moveTo>
                      <a:lnTo>
                        <a:pt x="26" y="10"/>
                      </a:lnTo>
                      <a:lnTo>
                        <a:pt x="13" y="0"/>
                      </a:lnTo>
                      <a:lnTo>
                        <a:pt x="0" y="14"/>
                      </a:lnTo>
                      <a:lnTo>
                        <a:pt x="13" y="25"/>
                      </a:lnTo>
                      <a:close/>
                    </a:path>
                  </a:pathLst>
                </a:custGeom>
                <a:solidFill>
                  <a:srgbClr val="F85A6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94" name="Freeform 353"/>
                <p:cNvSpPr>
                  <a:spLocks/>
                </p:cNvSpPr>
                <p:nvPr/>
              </p:nvSpPr>
              <p:spPr bwMode="auto">
                <a:xfrm>
                  <a:off x="1416" y="389"/>
                  <a:ext cx="18" cy="17"/>
                </a:xfrm>
                <a:custGeom>
                  <a:avLst/>
                  <a:gdLst>
                    <a:gd name="T0" fmla="*/ 13 w 18"/>
                    <a:gd name="T1" fmla="*/ 17 h 17"/>
                    <a:gd name="T2" fmla="*/ 18 w 18"/>
                    <a:gd name="T3" fmla="*/ 10 h 17"/>
                    <a:gd name="T4" fmla="*/ 5 w 18"/>
                    <a:gd name="T5" fmla="*/ 0 h 17"/>
                    <a:gd name="T6" fmla="*/ 0 w 18"/>
                    <a:gd name="T7" fmla="*/ 7 h 17"/>
                    <a:gd name="T8" fmla="*/ 13 w 18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7">
                      <a:moveTo>
                        <a:pt x="13" y="17"/>
                      </a:moveTo>
                      <a:lnTo>
                        <a:pt x="18" y="10"/>
                      </a:lnTo>
                      <a:lnTo>
                        <a:pt x="5" y="0"/>
                      </a:lnTo>
                      <a:lnTo>
                        <a:pt x="0" y="7"/>
                      </a:lnTo>
                      <a:lnTo>
                        <a:pt x="13" y="17"/>
                      </a:lnTo>
                      <a:close/>
                    </a:path>
                  </a:pathLst>
                </a:custGeom>
                <a:solidFill>
                  <a:srgbClr val="C622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95" name="Freeform 354"/>
                <p:cNvSpPr>
                  <a:spLocks noEditPoints="1"/>
                </p:cNvSpPr>
                <p:nvPr/>
              </p:nvSpPr>
              <p:spPr bwMode="auto">
                <a:xfrm>
                  <a:off x="1722" y="740"/>
                  <a:ext cx="430" cy="49"/>
                </a:xfrm>
                <a:custGeom>
                  <a:avLst/>
                  <a:gdLst>
                    <a:gd name="T0" fmla="*/ 0 w 340"/>
                    <a:gd name="T1" fmla="*/ 0 h 39"/>
                    <a:gd name="T2" fmla="*/ 0 w 340"/>
                    <a:gd name="T3" fmla="*/ 39 h 39"/>
                    <a:gd name="T4" fmla="*/ 340 w 340"/>
                    <a:gd name="T5" fmla="*/ 39 h 39"/>
                    <a:gd name="T6" fmla="*/ 340 w 340"/>
                    <a:gd name="T7" fmla="*/ 0 h 39"/>
                    <a:gd name="T8" fmla="*/ 0 w 340"/>
                    <a:gd name="T9" fmla="*/ 0 h 39"/>
                    <a:gd name="T10" fmla="*/ 9 w 340"/>
                    <a:gd name="T11" fmla="*/ 26 h 39"/>
                    <a:gd name="T12" fmla="*/ 5 w 340"/>
                    <a:gd name="T13" fmla="*/ 22 h 39"/>
                    <a:gd name="T14" fmla="*/ 9 w 340"/>
                    <a:gd name="T15" fmla="*/ 18 h 39"/>
                    <a:gd name="T16" fmla="*/ 13 w 340"/>
                    <a:gd name="T17" fmla="*/ 22 h 39"/>
                    <a:gd name="T18" fmla="*/ 9 w 340"/>
                    <a:gd name="T19" fmla="*/ 26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40" h="39">
                      <a:moveTo>
                        <a:pt x="0" y="0"/>
                      </a:move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340" y="39"/>
                        <a:pt x="340" y="39"/>
                        <a:pt x="340" y="39"/>
                      </a:cubicBezTo>
                      <a:cubicBezTo>
                        <a:pt x="340" y="0"/>
                        <a:pt x="340" y="0"/>
                        <a:pt x="340" y="0"/>
                      </a:cubicBezTo>
                      <a:lnTo>
                        <a:pt x="0" y="0"/>
                      </a:lnTo>
                      <a:close/>
                      <a:moveTo>
                        <a:pt x="9" y="26"/>
                      </a:moveTo>
                      <a:cubicBezTo>
                        <a:pt x="7" y="26"/>
                        <a:pt x="5" y="24"/>
                        <a:pt x="5" y="22"/>
                      </a:cubicBezTo>
                      <a:cubicBezTo>
                        <a:pt x="5" y="20"/>
                        <a:pt x="7" y="18"/>
                        <a:pt x="9" y="18"/>
                      </a:cubicBezTo>
                      <a:cubicBezTo>
                        <a:pt x="11" y="18"/>
                        <a:pt x="13" y="20"/>
                        <a:pt x="13" y="22"/>
                      </a:cubicBezTo>
                      <a:cubicBezTo>
                        <a:pt x="13" y="24"/>
                        <a:pt x="11" y="26"/>
                        <a:pt x="9" y="26"/>
                      </a:cubicBezTo>
                      <a:close/>
                    </a:path>
                  </a:pathLst>
                </a:custGeom>
                <a:solidFill>
                  <a:srgbClr val="F5E6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96" name="Rectangle 355"/>
                <p:cNvSpPr>
                  <a:spLocks noChangeArrowheads="1"/>
                </p:cNvSpPr>
                <p:nvPr/>
              </p:nvSpPr>
              <p:spPr bwMode="auto">
                <a:xfrm>
                  <a:off x="1722" y="740"/>
                  <a:ext cx="430" cy="13"/>
                </a:xfrm>
                <a:prstGeom prst="rect">
                  <a:avLst/>
                </a:prstGeom>
                <a:solidFill>
                  <a:srgbClr val="FFD40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97" name="Rectangle 356"/>
                <p:cNvSpPr>
                  <a:spLocks noChangeArrowheads="1"/>
                </p:cNvSpPr>
                <p:nvPr/>
              </p:nvSpPr>
              <p:spPr bwMode="auto">
                <a:xfrm>
                  <a:off x="1722" y="781"/>
                  <a:ext cx="430" cy="8"/>
                </a:xfrm>
                <a:prstGeom prst="rect">
                  <a:avLst/>
                </a:prstGeom>
                <a:solidFill>
                  <a:srgbClr val="FFD40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98" name="Rectangle 357"/>
                <p:cNvSpPr>
                  <a:spLocks noChangeArrowheads="1"/>
                </p:cNvSpPr>
                <p:nvPr/>
              </p:nvSpPr>
              <p:spPr bwMode="auto">
                <a:xfrm>
                  <a:off x="1728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199" name="Rectangle 358"/>
                <p:cNvSpPr>
                  <a:spLocks noChangeArrowheads="1"/>
                </p:cNvSpPr>
                <p:nvPr/>
              </p:nvSpPr>
              <p:spPr bwMode="auto">
                <a:xfrm>
                  <a:off x="1742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00" name="Rectangle 359"/>
                <p:cNvSpPr>
                  <a:spLocks noChangeArrowheads="1"/>
                </p:cNvSpPr>
                <p:nvPr/>
              </p:nvSpPr>
              <p:spPr bwMode="auto">
                <a:xfrm>
                  <a:off x="1756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01" name="Rectangle 360"/>
                <p:cNvSpPr>
                  <a:spLocks noChangeArrowheads="1"/>
                </p:cNvSpPr>
                <p:nvPr/>
              </p:nvSpPr>
              <p:spPr bwMode="auto">
                <a:xfrm>
                  <a:off x="1770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02" name="Rectangle 361"/>
                <p:cNvSpPr>
                  <a:spLocks noChangeArrowheads="1"/>
                </p:cNvSpPr>
                <p:nvPr/>
              </p:nvSpPr>
              <p:spPr bwMode="auto">
                <a:xfrm>
                  <a:off x="1784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03" name="Rectangle 362"/>
                <p:cNvSpPr>
                  <a:spLocks noChangeArrowheads="1"/>
                </p:cNvSpPr>
                <p:nvPr/>
              </p:nvSpPr>
              <p:spPr bwMode="auto">
                <a:xfrm>
                  <a:off x="1798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04" name="Rectangle 363"/>
                <p:cNvSpPr>
                  <a:spLocks noChangeArrowheads="1"/>
                </p:cNvSpPr>
                <p:nvPr/>
              </p:nvSpPr>
              <p:spPr bwMode="auto">
                <a:xfrm>
                  <a:off x="1812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05" name="Rectangle 364"/>
                <p:cNvSpPr>
                  <a:spLocks noChangeArrowheads="1"/>
                </p:cNvSpPr>
                <p:nvPr/>
              </p:nvSpPr>
              <p:spPr bwMode="auto">
                <a:xfrm>
                  <a:off x="1826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06" name="Rectangle 365"/>
                <p:cNvSpPr>
                  <a:spLocks noChangeArrowheads="1"/>
                </p:cNvSpPr>
                <p:nvPr/>
              </p:nvSpPr>
              <p:spPr bwMode="auto">
                <a:xfrm>
                  <a:off x="1839" y="740"/>
                  <a:ext cx="2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07" name="Rectangle 366"/>
                <p:cNvSpPr>
                  <a:spLocks noChangeArrowheads="1"/>
                </p:cNvSpPr>
                <p:nvPr/>
              </p:nvSpPr>
              <p:spPr bwMode="auto">
                <a:xfrm>
                  <a:off x="1853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08" name="Rectangle 367"/>
                <p:cNvSpPr>
                  <a:spLocks noChangeArrowheads="1"/>
                </p:cNvSpPr>
                <p:nvPr/>
              </p:nvSpPr>
              <p:spPr bwMode="auto">
                <a:xfrm>
                  <a:off x="1867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09" name="Rectangle 368"/>
                <p:cNvSpPr>
                  <a:spLocks noChangeArrowheads="1"/>
                </p:cNvSpPr>
                <p:nvPr/>
              </p:nvSpPr>
              <p:spPr bwMode="auto">
                <a:xfrm>
                  <a:off x="1881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10" name="Rectangle 369"/>
                <p:cNvSpPr>
                  <a:spLocks noChangeArrowheads="1"/>
                </p:cNvSpPr>
                <p:nvPr/>
              </p:nvSpPr>
              <p:spPr bwMode="auto">
                <a:xfrm>
                  <a:off x="1895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11" name="Rectangle 370"/>
                <p:cNvSpPr>
                  <a:spLocks noChangeArrowheads="1"/>
                </p:cNvSpPr>
                <p:nvPr/>
              </p:nvSpPr>
              <p:spPr bwMode="auto">
                <a:xfrm>
                  <a:off x="1909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12" name="Rectangle 371"/>
                <p:cNvSpPr>
                  <a:spLocks noChangeArrowheads="1"/>
                </p:cNvSpPr>
                <p:nvPr/>
              </p:nvSpPr>
              <p:spPr bwMode="auto">
                <a:xfrm>
                  <a:off x="1923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13" name="Rectangle 372"/>
                <p:cNvSpPr>
                  <a:spLocks noChangeArrowheads="1"/>
                </p:cNvSpPr>
                <p:nvPr/>
              </p:nvSpPr>
              <p:spPr bwMode="auto">
                <a:xfrm>
                  <a:off x="1936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14" name="Rectangle 373"/>
                <p:cNvSpPr>
                  <a:spLocks noChangeArrowheads="1"/>
                </p:cNvSpPr>
                <p:nvPr/>
              </p:nvSpPr>
              <p:spPr bwMode="auto">
                <a:xfrm>
                  <a:off x="1949" y="740"/>
                  <a:ext cx="2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15" name="Rectangle 374"/>
                <p:cNvSpPr>
                  <a:spLocks noChangeArrowheads="1"/>
                </p:cNvSpPr>
                <p:nvPr/>
              </p:nvSpPr>
              <p:spPr bwMode="auto">
                <a:xfrm>
                  <a:off x="1963" y="740"/>
                  <a:ext cx="2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16" name="Rectangle 375"/>
                <p:cNvSpPr>
                  <a:spLocks noChangeArrowheads="1"/>
                </p:cNvSpPr>
                <p:nvPr/>
              </p:nvSpPr>
              <p:spPr bwMode="auto">
                <a:xfrm>
                  <a:off x="1977" y="740"/>
                  <a:ext cx="2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17" name="Rectangle 376"/>
                <p:cNvSpPr>
                  <a:spLocks noChangeArrowheads="1"/>
                </p:cNvSpPr>
                <p:nvPr/>
              </p:nvSpPr>
              <p:spPr bwMode="auto">
                <a:xfrm>
                  <a:off x="1991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18" name="Rectangle 377"/>
                <p:cNvSpPr>
                  <a:spLocks noChangeArrowheads="1"/>
                </p:cNvSpPr>
                <p:nvPr/>
              </p:nvSpPr>
              <p:spPr bwMode="auto">
                <a:xfrm>
                  <a:off x="2005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19" name="Rectangle 378"/>
                <p:cNvSpPr>
                  <a:spLocks noChangeArrowheads="1"/>
                </p:cNvSpPr>
                <p:nvPr/>
              </p:nvSpPr>
              <p:spPr bwMode="auto">
                <a:xfrm>
                  <a:off x="2019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20" name="Rectangle 379"/>
                <p:cNvSpPr>
                  <a:spLocks noChangeArrowheads="1"/>
                </p:cNvSpPr>
                <p:nvPr/>
              </p:nvSpPr>
              <p:spPr bwMode="auto">
                <a:xfrm>
                  <a:off x="2033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21" name="Rectangle 380"/>
                <p:cNvSpPr>
                  <a:spLocks noChangeArrowheads="1"/>
                </p:cNvSpPr>
                <p:nvPr/>
              </p:nvSpPr>
              <p:spPr bwMode="auto">
                <a:xfrm>
                  <a:off x="2047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22" name="Rectangle 381"/>
                <p:cNvSpPr>
                  <a:spLocks noChangeArrowheads="1"/>
                </p:cNvSpPr>
                <p:nvPr/>
              </p:nvSpPr>
              <p:spPr bwMode="auto">
                <a:xfrm>
                  <a:off x="2061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23" name="Rectangle 382"/>
                <p:cNvSpPr>
                  <a:spLocks noChangeArrowheads="1"/>
                </p:cNvSpPr>
                <p:nvPr/>
              </p:nvSpPr>
              <p:spPr bwMode="auto">
                <a:xfrm>
                  <a:off x="2075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24" name="Rectangle 383"/>
                <p:cNvSpPr>
                  <a:spLocks noChangeArrowheads="1"/>
                </p:cNvSpPr>
                <p:nvPr/>
              </p:nvSpPr>
              <p:spPr bwMode="auto">
                <a:xfrm>
                  <a:off x="2089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25" name="Rectangle 384"/>
                <p:cNvSpPr>
                  <a:spLocks noChangeArrowheads="1"/>
                </p:cNvSpPr>
                <p:nvPr/>
              </p:nvSpPr>
              <p:spPr bwMode="auto">
                <a:xfrm>
                  <a:off x="2102" y="740"/>
                  <a:ext cx="2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26" name="Rectangle 385"/>
                <p:cNvSpPr>
                  <a:spLocks noChangeArrowheads="1"/>
                </p:cNvSpPr>
                <p:nvPr/>
              </p:nvSpPr>
              <p:spPr bwMode="auto">
                <a:xfrm>
                  <a:off x="2116" y="740"/>
                  <a:ext cx="2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27" name="Rectangle 386"/>
                <p:cNvSpPr>
                  <a:spLocks noChangeArrowheads="1"/>
                </p:cNvSpPr>
                <p:nvPr/>
              </p:nvSpPr>
              <p:spPr bwMode="auto">
                <a:xfrm>
                  <a:off x="2130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28" name="Rectangle 387"/>
                <p:cNvSpPr>
                  <a:spLocks noChangeArrowheads="1"/>
                </p:cNvSpPr>
                <p:nvPr/>
              </p:nvSpPr>
              <p:spPr bwMode="auto">
                <a:xfrm>
                  <a:off x="2144" y="740"/>
                  <a:ext cx="1" cy="8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29" name="Rectangle 388"/>
                <p:cNvSpPr>
                  <a:spLocks noChangeArrowheads="1"/>
                </p:cNvSpPr>
                <p:nvPr/>
              </p:nvSpPr>
              <p:spPr bwMode="auto">
                <a:xfrm>
                  <a:off x="1736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30" name="Rectangle 389"/>
                <p:cNvSpPr>
                  <a:spLocks noChangeArrowheads="1"/>
                </p:cNvSpPr>
                <p:nvPr/>
              </p:nvSpPr>
              <p:spPr bwMode="auto">
                <a:xfrm>
                  <a:off x="1750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31" name="Rectangle 390"/>
                <p:cNvSpPr>
                  <a:spLocks noChangeArrowheads="1"/>
                </p:cNvSpPr>
                <p:nvPr/>
              </p:nvSpPr>
              <p:spPr bwMode="auto">
                <a:xfrm>
                  <a:off x="1764" y="740"/>
                  <a:ext cx="1" cy="3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32" name="Rectangle 391"/>
                <p:cNvSpPr>
                  <a:spLocks noChangeArrowheads="1"/>
                </p:cNvSpPr>
                <p:nvPr/>
              </p:nvSpPr>
              <p:spPr bwMode="auto">
                <a:xfrm>
                  <a:off x="1778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33" name="Rectangle 392"/>
                <p:cNvSpPr>
                  <a:spLocks noChangeArrowheads="1"/>
                </p:cNvSpPr>
                <p:nvPr/>
              </p:nvSpPr>
              <p:spPr bwMode="auto">
                <a:xfrm>
                  <a:off x="1791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34" name="Rectangle 393"/>
                <p:cNvSpPr>
                  <a:spLocks noChangeArrowheads="1"/>
                </p:cNvSpPr>
                <p:nvPr/>
              </p:nvSpPr>
              <p:spPr bwMode="auto">
                <a:xfrm>
                  <a:off x="1804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35" name="Rectangle 394"/>
                <p:cNvSpPr>
                  <a:spLocks noChangeArrowheads="1"/>
                </p:cNvSpPr>
                <p:nvPr/>
              </p:nvSpPr>
              <p:spPr bwMode="auto">
                <a:xfrm>
                  <a:off x="1818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36" name="Rectangle 395"/>
                <p:cNvSpPr>
                  <a:spLocks noChangeArrowheads="1"/>
                </p:cNvSpPr>
                <p:nvPr/>
              </p:nvSpPr>
              <p:spPr bwMode="auto">
                <a:xfrm>
                  <a:off x="1832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37" name="Rectangle 396"/>
                <p:cNvSpPr>
                  <a:spLocks noChangeArrowheads="1"/>
                </p:cNvSpPr>
                <p:nvPr/>
              </p:nvSpPr>
              <p:spPr bwMode="auto">
                <a:xfrm>
                  <a:off x="1846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38" name="Rectangle 397"/>
                <p:cNvSpPr>
                  <a:spLocks noChangeArrowheads="1"/>
                </p:cNvSpPr>
                <p:nvPr/>
              </p:nvSpPr>
              <p:spPr bwMode="auto">
                <a:xfrm>
                  <a:off x="1860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39" name="Rectangle 398"/>
                <p:cNvSpPr>
                  <a:spLocks noChangeArrowheads="1"/>
                </p:cNvSpPr>
                <p:nvPr/>
              </p:nvSpPr>
              <p:spPr bwMode="auto">
                <a:xfrm>
                  <a:off x="1874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40" name="Rectangle 399"/>
                <p:cNvSpPr>
                  <a:spLocks noChangeArrowheads="1"/>
                </p:cNvSpPr>
                <p:nvPr/>
              </p:nvSpPr>
              <p:spPr bwMode="auto">
                <a:xfrm>
                  <a:off x="1887" y="740"/>
                  <a:ext cx="2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41" name="Rectangle 400"/>
                <p:cNvSpPr>
                  <a:spLocks noChangeArrowheads="1"/>
                </p:cNvSpPr>
                <p:nvPr/>
              </p:nvSpPr>
              <p:spPr bwMode="auto">
                <a:xfrm>
                  <a:off x="1901" y="740"/>
                  <a:ext cx="2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42" name="Rectangle 401"/>
                <p:cNvSpPr>
                  <a:spLocks noChangeArrowheads="1"/>
                </p:cNvSpPr>
                <p:nvPr/>
              </p:nvSpPr>
              <p:spPr bwMode="auto">
                <a:xfrm>
                  <a:off x="1915" y="740"/>
                  <a:ext cx="2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43" name="Rectangle 402"/>
                <p:cNvSpPr>
                  <a:spLocks noChangeArrowheads="1"/>
                </p:cNvSpPr>
                <p:nvPr/>
              </p:nvSpPr>
              <p:spPr bwMode="auto">
                <a:xfrm>
                  <a:off x="1929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44" name="Rectangle 403"/>
                <p:cNvSpPr>
                  <a:spLocks noChangeArrowheads="1"/>
                </p:cNvSpPr>
                <p:nvPr/>
              </p:nvSpPr>
              <p:spPr bwMode="auto">
                <a:xfrm>
                  <a:off x="1943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45" name="Rectangle 404"/>
                <p:cNvSpPr>
                  <a:spLocks noChangeArrowheads="1"/>
                </p:cNvSpPr>
                <p:nvPr/>
              </p:nvSpPr>
              <p:spPr bwMode="auto">
                <a:xfrm>
                  <a:off x="1957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246" name="Rectangle 405"/>
                <p:cNvSpPr>
                  <a:spLocks noChangeArrowheads="1"/>
                </p:cNvSpPr>
                <p:nvPr/>
              </p:nvSpPr>
              <p:spPr bwMode="auto">
                <a:xfrm>
                  <a:off x="1971" y="740"/>
                  <a:ext cx="1" cy="5"/>
                </a:xfrm>
                <a:prstGeom prst="rect">
                  <a:avLst/>
                </a:prstGeom>
                <a:solidFill>
                  <a:srgbClr val="353F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</p:grpSp>
          <p:sp>
            <p:nvSpPr>
              <p:cNvPr id="16" name="Rectangle 407"/>
              <p:cNvSpPr>
                <a:spLocks noChangeArrowheads="1"/>
              </p:cNvSpPr>
              <p:nvPr/>
            </p:nvSpPr>
            <p:spPr bwMode="auto">
              <a:xfrm>
                <a:off x="1985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17" name="Rectangle 408"/>
              <p:cNvSpPr>
                <a:spLocks noChangeArrowheads="1"/>
              </p:cNvSpPr>
              <p:nvPr/>
            </p:nvSpPr>
            <p:spPr bwMode="auto">
              <a:xfrm>
                <a:off x="1999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18" name="Rectangle 409"/>
              <p:cNvSpPr>
                <a:spLocks noChangeArrowheads="1"/>
              </p:cNvSpPr>
              <p:nvPr/>
            </p:nvSpPr>
            <p:spPr bwMode="auto">
              <a:xfrm>
                <a:off x="2013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19" name="Rectangle 410"/>
              <p:cNvSpPr>
                <a:spLocks noChangeArrowheads="1"/>
              </p:cNvSpPr>
              <p:nvPr/>
            </p:nvSpPr>
            <p:spPr bwMode="auto">
              <a:xfrm>
                <a:off x="2027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20" name="Rectangle 411"/>
              <p:cNvSpPr>
                <a:spLocks noChangeArrowheads="1"/>
              </p:cNvSpPr>
              <p:nvPr/>
            </p:nvSpPr>
            <p:spPr bwMode="auto">
              <a:xfrm>
                <a:off x="2040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21" name="Rectangle 412"/>
              <p:cNvSpPr>
                <a:spLocks noChangeArrowheads="1"/>
              </p:cNvSpPr>
              <p:nvPr/>
            </p:nvSpPr>
            <p:spPr bwMode="auto">
              <a:xfrm>
                <a:off x="2054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22" name="Rectangle 413"/>
              <p:cNvSpPr>
                <a:spLocks noChangeArrowheads="1"/>
              </p:cNvSpPr>
              <p:nvPr/>
            </p:nvSpPr>
            <p:spPr bwMode="auto">
              <a:xfrm>
                <a:off x="2068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23" name="Rectangle 414"/>
              <p:cNvSpPr>
                <a:spLocks noChangeArrowheads="1"/>
              </p:cNvSpPr>
              <p:nvPr/>
            </p:nvSpPr>
            <p:spPr bwMode="auto">
              <a:xfrm>
                <a:off x="2082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24" name="Rectangle 415"/>
              <p:cNvSpPr>
                <a:spLocks noChangeArrowheads="1"/>
              </p:cNvSpPr>
              <p:nvPr/>
            </p:nvSpPr>
            <p:spPr bwMode="auto">
              <a:xfrm>
                <a:off x="2096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25" name="Rectangle 416"/>
              <p:cNvSpPr>
                <a:spLocks noChangeArrowheads="1"/>
              </p:cNvSpPr>
              <p:nvPr/>
            </p:nvSpPr>
            <p:spPr bwMode="auto">
              <a:xfrm>
                <a:off x="2110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26" name="Rectangle 417"/>
              <p:cNvSpPr>
                <a:spLocks noChangeArrowheads="1"/>
              </p:cNvSpPr>
              <p:nvPr/>
            </p:nvSpPr>
            <p:spPr bwMode="auto">
              <a:xfrm>
                <a:off x="2124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27" name="Rectangle 418"/>
              <p:cNvSpPr>
                <a:spLocks noChangeArrowheads="1"/>
              </p:cNvSpPr>
              <p:nvPr/>
            </p:nvSpPr>
            <p:spPr bwMode="auto">
              <a:xfrm>
                <a:off x="2138" y="740"/>
                <a:ext cx="1" cy="5"/>
              </a:xfrm>
              <a:prstGeom prst="rect">
                <a:avLst/>
              </a:prstGeom>
              <a:solidFill>
                <a:srgbClr val="353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28" name="Freeform 419"/>
              <p:cNvSpPr>
                <a:spLocks/>
              </p:cNvSpPr>
              <p:nvPr/>
            </p:nvSpPr>
            <p:spPr bwMode="auto">
              <a:xfrm>
                <a:off x="410" y="1604"/>
                <a:ext cx="461" cy="202"/>
              </a:xfrm>
              <a:custGeom>
                <a:avLst/>
                <a:gdLst>
                  <a:gd name="T0" fmla="*/ 356 w 365"/>
                  <a:gd name="T1" fmla="*/ 159 h 160"/>
                  <a:gd name="T2" fmla="*/ 353 w 365"/>
                  <a:gd name="T3" fmla="*/ 158 h 160"/>
                  <a:gd name="T4" fmla="*/ 306 w 365"/>
                  <a:gd name="T5" fmla="*/ 114 h 160"/>
                  <a:gd name="T6" fmla="*/ 276 w 365"/>
                  <a:gd name="T7" fmla="*/ 92 h 160"/>
                  <a:gd name="T8" fmla="*/ 241 w 365"/>
                  <a:gd name="T9" fmla="*/ 78 h 160"/>
                  <a:gd name="T10" fmla="*/ 0 w 365"/>
                  <a:gd name="T11" fmla="*/ 13 h 160"/>
                  <a:gd name="T12" fmla="*/ 3 w 365"/>
                  <a:gd name="T13" fmla="*/ 0 h 160"/>
                  <a:gd name="T14" fmla="*/ 245 w 365"/>
                  <a:gd name="T15" fmla="*/ 65 h 160"/>
                  <a:gd name="T16" fmla="*/ 282 w 365"/>
                  <a:gd name="T17" fmla="*/ 80 h 160"/>
                  <a:gd name="T18" fmla="*/ 315 w 365"/>
                  <a:gd name="T19" fmla="*/ 104 h 160"/>
                  <a:gd name="T20" fmla="*/ 362 w 365"/>
                  <a:gd name="T21" fmla="*/ 148 h 160"/>
                  <a:gd name="T22" fmla="*/ 362 w 365"/>
                  <a:gd name="T23" fmla="*/ 158 h 160"/>
                  <a:gd name="T24" fmla="*/ 356 w 365"/>
                  <a:gd name="T25" fmla="*/ 159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5" h="160">
                    <a:moveTo>
                      <a:pt x="356" y="159"/>
                    </a:moveTo>
                    <a:cubicBezTo>
                      <a:pt x="355" y="159"/>
                      <a:pt x="354" y="159"/>
                      <a:pt x="353" y="158"/>
                    </a:cubicBezTo>
                    <a:cubicBezTo>
                      <a:pt x="306" y="114"/>
                      <a:pt x="306" y="114"/>
                      <a:pt x="306" y="114"/>
                    </a:cubicBezTo>
                    <a:cubicBezTo>
                      <a:pt x="297" y="105"/>
                      <a:pt x="287" y="98"/>
                      <a:pt x="276" y="92"/>
                    </a:cubicBezTo>
                    <a:cubicBezTo>
                      <a:pt x="265" y="86"/>
                      <a:pt x="253" y="81"/>
                      <a:pt x="241" y="78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45" y="65"/>
                      <a:pt x="245" y="65"/>
                      <a:pt x="245" y="65"/>
                    </a:cubicBezTo>
                    <a:cubicBezTo>
                      <a:pt x="258" y="68"/>
                      <a:pt x="271" y="73"/>
                      <a:pt x="282" y="80"/>
                    </a:cubicBezTo>
                    <a:cubicBezTo>
                      <a:pt x="294" y="86"/>
                      <a:pt x="305" y="94"/>
                      <a:pt x="315" y="104"/>
                    </a:cubicBezTo>
                    <a:cubicBezTo>
                      <a:pt x="362" y="148"/>
                      <a:pt x="362" y="148"/>
                      <a:pt x="362" y="148"/>
                    </a:cubicBezTo>
                    <a:cubicBezTo>
                      <a:pt x="365" y="151"/>
                      <a:pt x="365" y="155"/>
                      <a:pt x="362" y="158"/>
                    </a:cubicBezTo>
                    <a:cubicBezTo>
                      <a:pt x="361" y="159"/>
                      <a:pt x="358" y="160"/>
                      <a:pt x="356" y="159"/>
                    </a:cubicBezTo>
                    <a:close/>
                  </a:path>
                </a:pathLst>
              </a:custGeom>
              <a:solidFill>
                <a:srgbClr val="5066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29" name="Freeform 420"/>
              <p:cNvSpPr>
                <a:spLocks/>
              </p:cNvSpPr>
              <p:nvPr/>
            </p:nvSpPr>
            <p:spPr bwMode="auto">
              <a:xfrm>
                <a:off x="377" y="1638"/>
                <a:ext cx="494" cy="105"/>
              </a:xfrm>
              <a:custGeom>
                <a:avLst/>
                <a:gdLst>
                  <a:gd name="T0" fmla="*/ 6 w 391"/>
                  <a:gd name="T1" fmla="*/ 32 h 83"/>
                  <a:gd name="T2" fmla="*/ 9 w 391"/>
                  <a:gd name="T3" fmla="*/ 32 h 83"/>
                  <a:gd name="T4" fmla="*/ 72 w 391"/>
                  <a:gd name="T5" fmla="*/ 17 h 83"/>
                  <a:gd name="T6" fmla="*/ 109 w 391"/>
                  <a:gd name="T7" fmla="*/ 13 h 83"/>
                  <a:gd name="T8" fmla="*/ 146 w 391"/>
                  <a:gd name="T9" fmla="*/ 18 h 83"/>
                  <a:gd name="T10" fmla="*/ 388 w 391"/>
                  <a:gd name="T11" fmla="*/ 83 h 83"/>
                  <a:gd name="T12" fmla="*/ 391 w 391"/>
                  <a:gd name="T13" fmla="*/ 70 h 83"/>
                  <a:gd name="T14" fmla="*/ 149 w 391"/>
                  <a:gd name="T15" fmla="*/ 5 h 83"/>
                  <a:gd name="T16" fmla="*/ 109 w 391"/>
                  <a:gd name="T17" fmla="*/ 0 h 83"/>
                  <a:gd name="T18" fmla="*/ 69 w 391"/>
                  <a:gd name="T19" fmla="*/ 4 h 83"/>
                  <a:gd name="T20" fmla="*/ 6 w 391"/>
                  <a:gd name="T21" fmla="*/ 19 h 83"/>
                  <a:gd name="T22" fmla="*/ 1 w 391"/>
                  <a:gd name="T23" fmla="*/ 27 h 83"/>
                  <a:gd name="T24" fmla="*/ 6 w 391"/>
                  <a:gd name="T25" fmla="*/ 32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1" h="83">
                    <a:moveTo>
                      <a:pt x="6" y="32"/>
                    </a:moveTo>
                    <a:cubicBezTo>
                      <a:pt x="7" y="32"/>
                      <a:pt x="8" y="32"/>
                      <a:pt x="9" y="32"/>
                    </a:cubicBezTo>
                    <a:cubicBezTo>
                      <a:pt x="72" y="17"/>
                      <a:pt x="72" y="17"/>
                      <a:pt x="72" y="17"/>
                    </a:cubicBezTo>
                    <a:cubicBezTo>
                      <a:pt x="84" y="14"/>
                      <a:pt x="97" y="13"/>
                      <a:pt x="109" y="13"/>
                    </a:cubicBezTo>
                    <a:cubicBezTo>
                      <a:pt x="122" y="13"/>
                      <a:pt x="134" y="15"/>
                      <a:pt x="146" y="18"/>
                    </a:cubicBezTo>
                    <a:cubicBezTo>
                      <a:pt x="388" y="83"/>
                      <a:pt x="388" y="83"/>
                      <a:pt x="388" y="83"/>
                    </a:cubicBezTo>
                    <a:cubicBezTo>
                      <a:pt x="391" y="70"/>
                      <a:pt x="391" y="70"/>
                      <a:pt x="391" y="70"/>
                    </a:cubicBezTo>
                    <a:cubicBezTo>
                      <a:pt x="149" y="5"/>
                      <a:pt x="149" y="5"/>
                      <a:pt x="149" y="5"/>
                    </a:cubicBezTo>
                    <a:cubicBezTo>
                      <a:pt x="136" y="2"/>
                      <a:pt x="123" y="0"/>
                      <a:pt x="109" y="0"/>
                    </a:cubicBezTo>
                    <a:cubicBezTo>
                      <a:pt x="96" y="0"/>
                      <a:pt x="82" y="1"/>
                      <a:pt x="69" y="4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3" y="20"/>
                      <a:pt x="0" y="24"/>
                      <a:pt x="1" y="27"/>
                    </a:cubicBezTo>
                    <a:cubicBezTo>
                      <a:pt x="2" y="30"/>
                      <a:pt x="4" y="32"/>
                      <a:pt x="6" y="32"/>
                    </a:cubicBezTo>
                    <a:close/>
                  </a:path>
                </a:pathLst>
              </a:custGeom>
              <a:solidFill>
                <a:srgbClr val="5066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30" name="Freeform 421"/>
              <p:cNvSpPr>
                <a:spLocks/>
              </p:cNvSpPr>
              <p:nvPr/>
            </p:nvSpPr>
            <p:spPr bwMode="auto">
              <a:xfrm>
                <a:off x="601" y="1634"/>
                <a:ext cx="82" cy="55"/>
              </a:xfrm>
              <a:custGeom>
                <a:avLst/>
                <a:gdLst>
                  <a:gd name="T0" fmla="*/ 13 w 65"/>
                  <a:gd name="T1" fmla="*/ 30 h 43"/>
                  <a:gd name="T2" fmla="*/ 13 w 65"/>
                  <a:gd name="T3" fmla="*/ 30 h 43"/>
                  <a:gd name="T4" fmla="*/ 35 w 65"/>
                  <a:gd name="T5" fmla="*/ 18 h 43"/>
                  <a:gd name="T6" fmla="*/ 48 w 65"/>
                  <a:gd name="T7" fmla="*/ 40 h 43"/>
                  <a:gd name="T8" fmla="*/ 61 w 65"/>
                  <a:gd name="T9" fmla="*/ 43 h 43"/>
                  <a:gd name="T10" fmla="*/ 38 w 65"/>
                  <a:gd name="T11" fmla="*/ 5 h 43"/>
                  <a:gd name="T12" fmla="*/ 0 w 65"/>
                  <a:gd name="T13" fmla="*/ 27 h 43"/>
                  <a:gd name="T14" fmla="*/ 13 w 65"/>
                  <a:gd name="T15" fmla="*/ 3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5" h="43">
                    <a:moveTo>
                      <a:pt x="13" y="30"/>
                    </a:moveTo>
                    <a:cubicBezTo>
                      <a:pt x="13" y="30"/>
                      <a:pt x="13" y="30"/>
                      <a:pt x="13" y="30"/>
                    </a:cubicBezTo>
                    <a:cubicBezTo>
                      <a:pt x="16" y="21"/>
                      <a:pt x="25" y="15"/>
                      <a:pt x="35" y="18"/>
                    </a:cubicBezTo>
                    <a:cubicBezTo>
                      <a:pt x="44" y="20"/>
                      <a:pt x="50" y="30"/>
                      <a:pt x="48" y="40"/>
                    </a:cubicBezTo>
                    <a:cubicBezTo>
                      <a:pt x="61" y="43"/>
                      <a:pt x="61" y="43"/>
                      <a:pt x="61" y="43"/>
                    </a:cubicBezTo>
                    <a:cubicBezTo>
                      <a:pt x="65" y="26"/>
                      <a:pt x="55" y="9"/>
                      <a:pt x="38" y="5"/>
                    </a:cubicBezTo>
                    <a:cubicBezTo>
                      <a:pt x="22" y="0"/>
                      <a:pt x="5" y="10"/>
                      <a:pt x="0" y="27"/>
                    </a:cubicBez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2036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31" name="Freeform 422"/>
              <p:cNvSpPr>
                <a:spLocks/>
              </p:cNvSpPr>
              <p:nvPr/>
            </p:nvSpPr>
            <p:spPr bwMode="auto">
              <a:xfrm>
                <a:off x="415" y="1560"/>
                <a:ext cx="199" cy="162"/>
              </a:xfrm>
              <a:custGeom>
                <a:avLst/>
                <a:gdLst>
                  <a:gd name="T0" fmla="*/ 142 w 158"/>
                  <a:gd name="T1" fmla="*/ 106 h 128"/>
                  <a:gd name="T2" fmla="*/ 110 w 158"/>
                  <a:gd name="T3" fmla="*/ 125 h 128"/>
                  <a:gd name="T4" fmla="*/ 22 w 158"/>
                  <a:gd name="T5" fmla="*/ 101 h 128"/>
                  <a:gd name="T6" fmla="*/ 4 w 158"/>
                  <a:gd name="T7" fmla="*/ 70 h 128"/>
                  <a:gd name="T8" fmla="*/ 17 w 158"/>
                  <a:gd name="T9" fmla="*/ 23 h 128"/>
                  <a:gd name="T10" fmla="*/ 48 w 158"/>
                  <a:gd name="T11" fmla="*/ 4 h 128"/>
                  <a:gd name="T12" fmla="*/ 136 w 158"/>
                  <a:gd name="T13" fmla="*/ 27 h 128"/>
                  <a:gd name="T14" fmla="*/ 154 w 158"/>
                  <a:gd name="T15" fmla="*/ 59 h 128"/>
                  <a:gd name="T16" fmla="*/ 142 w 158"/>
                  <a:gd name="T17" fmla="*/ 106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8" h="128">
                    <a:moveTo>
                      <a:pt x="142" y="106"/>
                    </a:moveTo>
                    <a:cubicBezTo>
                      <a:pt x="138" y="120"/>
                      <a:pt x="124" y="128"/>
                      <a:pt x="110" y="125"/>
                    </a:cubicBezTo>
                    <a:cubicBezTo>
                      <a:pt x="22" y="101"/>
                      <a:pt x="22" y="101"/>
                      <a:pt x="22" y="101"/>
                    </a:cubicBezTo>
                    <a:cubicBezTo>
                      <a:pt x="9" y="98"/>
                      <a:pt x="0" y="83"/>
                      <a:pt x="4" y="70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20" y="9"/>
                      <a:pt x="35" y="0"/>
                      <a:pt x="48" y="4"/>
                    </a:cubicBezTo>
                    <a:cubicBezTo>
                      <a:pt x="136" y="27"/>
                      <a:pt x="136" y="27"/>
                      <a:pt x="136" y="27"/>
                    </a:cubicBezTo>
                    <a:cubicBezTo>
                      <a:pt x="150" y="31"/>
                      <a:pt x="158" y="45"/>
                      <a:pt x="154" y="59"/>
                    </a:cubicBezTo>
                    <a:lnTo>
                      <a:pt x="142" y="106"/>
                    </a:lnTo>
                    <a:close/>
                  </a:path>
                </a:pathLst>
              </a:custGeom>
              <a:solidFill>
                <a:srgbClr val="E1EF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32" name="Freeform 423"/>
              <p:cNvSpPr>
                <a:spLocks/>
              </p:cNvSpPr>
              <p:nvPr/>
            </p:nvSpPr>
            <p:spPr bwMode="auto">
              <a:xfrm>
                <a:off x="493" y="1579"/>
                <a:ext cx="121" cy="143"/>
              </a:xfrm>
              <a:custGeom>
                <a:avLst/>
                <a:gdLst>
                  <a:gd name="T0" fmla="*/ 74 w 96"/>
                  <a:gd name="T1" fmla="*/ 12 h 113"/>
                  <a:gd name="T2" fmla="*/ 26 w 96"/>
                  <a:gd name="T3" fmla="*/ 0 h 113"/>
                  <a:gd name="T4" fmla="*/ 0 w 96"/>
                  <a:gd name="T5" fmla="*/ 97 h 113"/>
                  <a:gd name="T6" fmla="*/ 48 w 96"/>
                  <a:gd name="T7" fmla="*/ 110 h 113"/>
                  <a:gd name="T8" fmla="*/ 80 w 96"/>
                  <a:gd name="T9" fmla="*/ 91 h 113"/>
                  <a:gd name="T10" fmla="*/ 92 w 96"/>
                  <a:gd name="T11" fmla="*/ 44 h 113"/>
                  <a:gd name="T12" fmla="*/ 74 w 96"/>
                  <a:gd name="T13" fmla="*/ 1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113">
                    <a:moveTo>
                      <a:pt x="74" y="12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48" y="110"/>
                      <a:pt x="48" y="110"/>
                      <a:pt x="48" y="110"/>
                    </a:cubicBezTo>
                    <a:cubicBezTo>
                      <a:pt x="62" y="113"/>
                      <a:pt x="76" y="105"/>
                      <a:pt x="80" y="91"/>
                    </a:cubicBezTo>
                    <a:cubicBezTo>
                      <a:pt x="92" y="44"/>
                      <a:pt x="92" y="44"/>
                      <a:pt x="92" y="44"/>
                    </a:cubicBezTo>
                    <a:cubicBezTo>
                      <a:pt x="96" y="30"/>
                      <a:pt x="88" y="16"/>
                      <a:pt x="74" y="12"/>
                    </a:cubicBezTo>
                    <a:close/>
                  </a:path>
                </a:pathLst>
              </a:custGeom>
              <a:solidFill>
                <a:srgbClr val="CEE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33" name="Freeform 424"/>
              <p:cNvSpPr>
                <a:spLocks/>
              </p:cNvSpPr>
              <p:nvPr/>
            </p:nvSpPr>
            <p:spPr bwMode="auto">
              <a:xfrm>
                <a:off x="665" y="1627"/>
                <a:ext cx="200" cy="162"/>
              </a:xfrm>
              <a:custGeom>
                <a:avLst/>
                <a:gdLst>
                  <a:gd name="T0" fmla="*/ 141 w 158"/>
                  <a:gd name="T1" fmla="*/ 106 h 128"/>
                  <a:gd name="T2" fmla="*/ 110 w 158"/>
                  <a:gd name="T3" fmla="*/ 124 h 128"/>
                  <a:gd name="T4" fmla="*/ 22 w 158"/>
                  <a:gd name="T5" fmla="*/ 101 h 128"/>
                  <a:gd name="T6" fmla="*/ 4 w 158"/>
                  <a:gd name="T7" fmla="*/ 69 h 128"/>
                  <a:gd name="T8" fmla="*/ 16 w 158"/>
                  <a:gd name="T9" fmla="*/ 22 h 128"/>
                  <a:gd name="T10" fmla="*/ 48 w 158"/>
                  <a:gd name="T11" fmla="*/ 4 h 128"/>
                  <a:gd name="T12" fmla="*/ 136 w 158"/>
                  <a:gd name="T13" fmla="*/ 27 h 128"/>
                  <a:gd name="T14" fmla="*/ 154 w 158"/>
                  <a:gd name="T15" fmla="*/ 59 h 128"/>
                  <a:gd name="T16" fmla="*/ 141 w 158"/>
                  <a:gd name="T17" fmla="*/ 106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8" h="128">
                    <a:moveTo>
                      <a:pt x="141" y="106"/>
                    </a:moveTo>
                    <a:cubicBezTo>
                      <a:pt x="138" y="120"/>
                      <a:pt x="123" y="128"/>
                      <a:pt x="110" y="124"/>
                    </a:cubicBezTo>
                    <a:cubicBezTo>
                      <a:pt x="22" y="101"/>
                      <a:pt x="22" y="101"/>
                      <a:pt x="22" y="101"/>
                    </a:cubicBezTo>
                    <a:cubicBezTo>
                      <a:pt x="8" y="97"/>
                      <a:pt x="0" y="83"/>
                      <a:pt x="4" y="69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20" y="9"/>
                      <a:pt x="34" y="0"/>
                      <a:pt x="48" y="4"/>
                    </a:cubicBezTo>
                    <a:cubicBezTo>
                      <a:pt x="136" y="27"/>
                      <a:pt x="136" y="27"/>
                      <a:pt x="136" y="27"/>
                    </a:cubicBezTo>
                    <a:cubicBezTo>
                      <a:pt x="149" y="31"/>
                      <a:pt x="158" y="45"/>
                      <a:pt x="154" y="59"/>
                    </a:cubicBezTo>
                    <a:lnTo>
                      <a:pt x="141" y="106"/>
                    </a:lnTo>
                    <a:close/>
                  </a:path>
                </a:pathLst>
              </a:custGeom>
              <a:solidFill>
                <a:srgbClr val="E1EF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34" name="Freeform 425"/>
              <p:cNvSpPr>
                <a:spLocks/>
              </p:cNvSpPr>
              <p:nvPr/>
            </p:nvSpPr>
            <p:spPr bwMode="auto">
              <a:xfrm>
                <a:off x="742" y="1645"/>
                <a:ext cx="123" cy="144"/>
              </a:xfrm>
              <a:custGeom>
                <a:avLst/>
                <a:gdLst>
                  <a:gd name="T0" fmla="*/ 75 w 97"/>
                  <a:gd name="T1" fmla="*/ 13 h 114"/>
                  <a:gd name="T2" fmla="*/ 26 w 97"/>
                  <a:gd name="T3" fmla="*/ 0 h 114"/>
                  <a:gd name="T4" fmla="*/ 0 w 97"/>
                  <a:gd name="T5" fmla="*/ 98 h 114"/>
                  <a:gd name="T6" fmla="*/ 49 w 97"/>
                  <a:gd name="T7" fmla="*/ 110 h 114"/>
                  <a:gd name="T8" fmla="*/ 80 w 97"/>
                  <a:gd name="T9" fmla="*/ 92 h 114"/>
                  <a:gd name="T10" fmla="*/ 93 w 97"/>
                  <a:gd name="T11" fmla="*/ 45 h 114"/>
                  <a:gd name="T12" fmla="*/ 75 w 97"/>
                  <a:gd name="T13" fmla="*/ 1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4">
                    <a:moveTo>
                      <a:pt x="75" y="13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49" y="110"/>
                      <a:pt x="49" y="110"/>
                      <a:pt x="49" y="110"/>
                    </a:cubicBezTo>
                    <a:cubicBezTo>
                      <a:pt x="62" y="114"/>
                      <a:pt x="77" y="106"/>
                      <a:pt x="80" y="92"/>
                    </a:cubicBezTo>
                    <a:cubicBezTo>
                      <a:pt x="93" y="45"/>
                      <a:pt x="93" y="45"/>
                      <a:pt x="93" y="45"/>
                    </a:cubicBezTo>
                    <a:cubicBezTo>
                      <a:pt x="97" y="31"/>
                      <a:pt x="88" y="17"/>
                      <a:pt x="75" y="13"/>
                    </a:cubicBezTo>
                    <a:close/>
                  </a:path>
                </a:pathLst>
              </a:custGeom>
              <a:solidFill>
                <a:srgbClr val="CEE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35" name="Freeform 426"/>
              <p:cNvSpPr>
                <a:spLocks noEditPoints="1"/>
              </p:cNvSpPr>
              <p:nvPr/>
            </p:nvSpPr>
            <p:spPr bwMode="auto">
              <a:xfrm>
                <a:off x="396" y="1541"/>
                <a:ext cx="239" cy="201"/>
              </a:xfrm>
              <a:custGeom>
                <a:avLst/>
                <a:gdLst>
                  <a:gd name="T0" fmla="*/ 161 w 189"/>
                  <a:gd name="T1" fmla="*/ 31 h 159"/>
                  <a:gd name="T2" fmla="*/ 60 w 189"/>
                  <a:gd name="T3" fmla="*/ 5 h 159"/>
                  <a:gd name="T4" fmla="*/ 20 w 189"/>
                  <a:gd name="T5" fmla="*/ 28 h 159"/>
                  <a:gd name="T6" fmla="*/ 4 w 189"/>
                  <a:gd name="T7" fmla="*/ 87 h 159"/>
                  <a:gd name="T8" fmla="*/ 28 w 189"/>
                  <a:gd name="T9" fmla="*/ 128 h 159"/>
                  <a:gd name="T10" fmla="*/ 128 w 189"/>
                  <a:gd name="T11" fmla="*/ 154 h 159"/>
                  <a:gd name="T12" fmla="*/ 168 w 189"/>
                  <a:gd name="T13" fmla="*/ 131 h 159"/>
                  <a:gd name="T14" fmla="*/ 184 w 189"/>
                  <a:gd name="T15" fmla="*/ 72 h 159"/>
                  <a:gd name="T16" fmla="*/ 161 w 189"/>
                  <a:gd name="T17" fmla="*/ 31 h 159"/>
                  <a:gd name="T18" fmla="*/ 157 w 189"/>
                  <a:gd name="T19" fmla="*/ 121 h 159"/>
                  <a:gd name="T20" fmla="*/ 125 w 189"/>
                  <a:gd name="T21" fmla="*/ 140 h 159"/>
                  <a:gd name="T22" fmla="*/ 37 w 189"/>
                  <a:gd name="T23" fmla="*/ 116 h 159"/>
                  <a:gd name="T24" fmla="*/ 19 w 189"/>
                  <a:gd name="T25" fmla="*/ 85 h 159"/>
                  <a:gd name="T26" fmla="*/ 32 w 189"/>
                  <a:gd name="T27" fmla="*/ 38 h 159"/>
                  <a:gd name="T28" fmla="*/ 63 w 189"/>
                  <a:gd name="T29" fmla="*/ 19 h 159"/>
                  <a:gd name="T30" fmla="*/ 151 w 189"/>
                  <a:gd name="T31" fmla="*/ 42 h 159"/>
                  <a:gd name="T32" fmla="*/ 169 w 189"/>
                  <a:gd name="T33" fmla="*/ 74 h 159"/>
                  <a:gd name="T34" fmla="*/ 157 w 189"/>
                  <a:gd name="T35" fmla="*/ 121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9" h="159">
                    <a:moveTo>
                      <a:pt x="161" y="31"/>
                    </a:moveTo>
                    <a:cubicBezTo>
                      <a:pt x="60" y="5"/>
                      <a:pt x="60" y="5"/>
                      <a:pt x="60" y="5"/>
                    </a:cubicBezTo>
                    <a:cubicBezTo>
                      <a:pt x="43" y="0"/>
                      <a:pt x="25" y="10"/>
                      <a:pt x="20" y="28"/>
                    </a:cubicBezTo>
                    <a:cubicBezTo>
                      <a:pt x="4" y="87"/>
                      <a:pt x="4" y="87"/>
                      <a:pt x="4" y="87"/>
                    </a:cubicBezTo>
                    <a:cubicBezTo>
                      <a:pt x="0" y="105"/>
                      <a:pt x="10" y="123"/>
                      <a:pt x="28" y="128"/>
                    </a:cubicBezTo>
                    <a:cubicBezTo>
                      <a:pt x="128" y="154"/>
                      <a:pt x="128" y="154"/>
                      <a:pt x="128" y="154"/>
                    </a:cubicBezTo>
                    <a:cubicBezTo>
                      <a:pt x="145" y="159"/>
                      <a:pt x="163" y="148"/>
                      <a:pt x="168" y="131"/>
                    </a:cubicBezTo>
                    <a:cubicBezTo>
                      <a:pt x="184" y="72"/>
                      <a:pt x="184" y="72"/>
                      <a:pt x="184" y="72"/>
                    </a:cubicBezTo>
                    <a:cubicBezTo>
                      <a:pt x="189" y="54"/>
                      <a:pt x="178" y="36"/>
                      <a:pt x="161" y="31"/>
                    </a:cubicBezTo>
                    <a:close/>
                    <a:moveTo>
                      <a:pt x="157" y="121"/>
                    </a:moveTo>
                    <a:cubicBezTo>
                      <a:pt x="153" y="135"/>
                      <a:pt x="139" y="143"/>
                      <a:pt x="125" y="140"/>
                    </a:cubicBezTo>
                    <a:cubicBezTo>
                      <a:pt x="37" y="116"/>
                      <a:pt x="37" y="116"/>
                      <a:pt x="37" y="116"/>
                    </a:cubicBezTo>
                    <a:cubicBezTo>
                      <a:pt x="24" y="113"/>
                      <a:pt x="15" y="98"/>
                      <a:pt x="19" y="85"/>
                    </a:cubicBezTo>
                    <a:cubicBezTo>
                      <a:pt x="32" y="38"/>
                      <a:pt x="32" y="38"/>
                      <a:pt x="32" y="38"/>
                    </a:cubicBezTo>
                    <a:cubicBezTo>
                      <a:pt x="35" y="24"/>
                      <a:pt x="50" y="15"/>
                      <a:pt x="63" y="19"/>
                    </a:cubicBezTo>
                    <a:cubicBezTo>
                      <a:pt x="151" y="42"/>
                      <a:pt x="151" y="42"/>
                      <a:pt x="151" y="42"/>
                    </a:cubicBezTo>
                    <a:cubicBezTo>
                      <a:pt x="165" y="46"/>
                      <a:pt x="173" y="60"/>
                      <a:pt x="169" y="74"/>
                    </a:cubicBezTo>
                    <a:lnTo>
                      <a:pt x="157" y="121"/>
                    </a:lnTo>
                    <a:close/>
                  </a:path>
                </a:pathLst>
              </a:custGeom>
              <a:solidFill>
                <a:srgbClr val="2A44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36" name="Freeform 427"/>
              <p:cNvSpPr>
                <a:spLocks noEditPoints="1"/>
              </p:cNvSpPr>
              <p:nvPr/>
            </p:nvSpPr>
            <p:spPr bwMode="auto">
              <a:xfrm>
                <a:off x="645" y="1608"/>
                <a:ext cx="239" cy="201"/>
              </a:xfrm>
              <a:custGeom>
                <a:avLst/>
                <a:gdLst>
                  <a:gd name="T0" fmla="*/ 161 w 189"/>
                  <a:gd name="T1" fmla="*/ 31 h 159"/>
                  <a:gd name="T2" fmla="*/ 61 w 189"/>
                  <a:gd name="T3" fmla="*/ 4 h 159"/>
                  <a:gd name="T4" fmla="*/ 21 w 189"/>
                  <a:gd name="T5" fmla="*/ 28 h 159"/>
                  <a:gd name="T6" fmla="*/ 5 w 189"/>
                  <a:gd name="T7" fmla="*/ 87 h 159"/>
                  <a:gd name="T8" fmla="*/ 28 w 189"/>
                  <a:gd name="T9" fmla="*/ 127 h 159"/>
                  <a:gd name="T10" fmla="*/ 129 w 189"/>
                  <a:gd name="T11" fmla="*/ 154 h 159"/>
                  <a:gd name="T12" fmla="*/ 169 w 189"/>
                  <a:gd name="T13" fmla="*/ 131 h 159"/>
                  <a:gd name="T14" fmla="*/ 185 w 189"/>
                  <a:gd name="T15" fmla="*/ 71 h 159"/>
                  <a:gd name="T16" fmla="*/ 161 w 189"/>
                  <a:gd name="T17" fmla="*/ 31 h 159"/>
                  <a:gd name="T18" fmla="*/ 157 w 189"/>
                  <a:gd name="T19" fmla="*/ 121 h 159"/>
                  <a:gd name="T20" fmla="*/ 126 w 189"/>
                  <a:gd name="T21" fmla="*/ 139 h 159"/>
                  <a:gd name="T22" fmla="*/ 38 w 189"/>
                  <a:gd name="T23" fmla="*/ 116 h 159"/>
                  <a:gd name="T24" fmla="*/ 20 w 189"/>
                  <a:gd name="T25" fmla="*/ 84 h 159"/>
                  <a:gd name="T26" fmla="*/ 32 w 189"/>
                  <a:gd name="T27" fmla="*/ 37 h 159"/>
                  <a:gd name="T28" fmla="*/ 64 w 189"/>
                  <a:gd name="T29" fmla="*/ 19 h 159"/>
                  <a:gd name="T30" fmla="*/ 152 w 189"/>
                  <a:gd name="T31" fmla="*/ 42 h 159"/>
                  <a:gd name="T32" fmla="*/ 170 w 189"/>
                  <a:gd name="T33" fmla="*/ 74 h 159"/>
                  <a:gd name="T34" fmla="*/ 157 w 189"/>
                  <a:gd name="T35" fmla="*/ 121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9" h="159">
                    <a:moveTo>
                      <a:pt x="161" y="31"/>
                    </a:moveTo>
                    <a:cubicBezTo>
                      <a:pt x="61" y="4"/>
                      <a:pt x="61" y="4"/>
                      <a:pt x="61" y="4"/>
                    </a:cubicBezTo>
                    <a:cubicBezTo>
                      <a:pt x="44" y="0"/>
                      <a:pt x="26" y="10"/>
                      <a:pt x="21" y="28"/>
                    </a:cubicBezTo>
                    <a:cubicBezTo>
                      <a:pt x="5" y="87"/>
                      <a:pt x="5" y="87"/>
                      <a:pt x="5" y="87"/>
                    </a:cubicBezTo>
                    <a:cubicBezTo>
                      <a:pt x="0" y="104"/>
                      <a:pt x="11" y="123"/>
                      <a:pt x="28" y="127"/>
                    </a:cubicBezTo>
                    <a:cubicBezTo>
                      <a:pt x="129" y="154"/>
                      <a:pt x="129" y="154"/>
                      <a:pt x="129" y="154"/>
                    </a:cubicBezTo>
                    <a:cubicBezTo>
                      <a:pt x="146" y="159"/>
                      <a:pt x="164" y="148"/>
                      <a:pt x="169" y="131"/>
                    </a:cubicBezTo>
                    <a:cubicBezTo>
                      <a:pt x="185" y="71"/>
                      <a:pt x="185" y="71"/>
                      <a:pt x="185" y="71"/>
                    </a:cubicBezTo>
                    <a:cubicBezTo>
                      <a:pt x="189" y="54"/>
                      <a:pt x="179" y="36"/>
                      <a:pt x="161" y="31"/>
                    </a:cubicBezTo>
                    <a:close/>
                    <a:moveTo>
                      <a:pt x="157" y="121"/>
                    </a:moveTo>
                    <a:cubicBezTo>
                      <a:pt x="154" y="135"/>
                      <a:pt x="139" y="143"/>
                      <a:pt x="126" y="139"/>
                    </a:cubicBezTo>
                    <a:cubicBezTo>
                      <a:pt x="38" y="116"/>
                      <a:pt x="38" y="116"/>
                      <a:pt x="38" y="116"/>
                    </a:cubicBezTo>
                    <a:cubicBezTo>
                      <a:pt x="24" y="112"/>
                      <a:pt x="16" y="98"/>
                      <a:pt x="20" y="84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6" y="24"/>
                      <a:pt x="50" y="15"/>
                      <a:pt x="64" y="19"/>
                    </a:cubicBezTo>
                    <a:cubicBezTo>
                      <a:pt x="152" y="42"/>
                      <a:pt x="152" y="42"/>
                      <a:pt x="152" y="42"/>
                    </a:cubicBezTo>
                    <a:cubicBezTo>
                      <a:pt x="165" y="46"/>
                      <a:pt x="174" y="60"/>
                      <a:pt x="170" y="74"/>
                    </a:cubicBezTo>
                    <a:lnTo>
                      <a:pt x="157" y="121"/>
                    </a:lnTo>
                    <a:close/>
                  </a:path>
                </a:pathLst>
              </a:custGeom>
              <a:solidFill>
                <a:srgbClr val="2A44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37" name="Freeform 428"/>
              <p:cNvSpPr>
                <a:spLocks/>
              </p:cNvSpPr>
              <p:nvPr/>
            </p:nvSpPr>
            <p:spPr bwMode="auto">
              <a:xfrm>
                <a:off x="207" y="569"/>
                <a:ext cx="663" cy="594"/>
              </a:xfrm>
              <a:custGeom>
                <a:avLst/>
                <a:gdLst>
                  <a:gd name="T0" fmla="*/ 0 w 663"/>
                  <a:gd name="T1" fmla="*/ 341 h 594"/>
                  <a:gd name="T2" fmla="*/ 180 w 663"/>
                  <a:gd name="T3" fmla="*/ 0 h 594"/>
                  <a:gd name="T4" fmla="*/ 663 w 663"/>
                  <a:gd name="T5" fmla="*/ 253 h 594"/>
                  <a:gd name="T6" fmla="*/ 483 w 663"/>
                  <a:gd name="T7" fmla="*/ 594 h 594"/>
                  <a:gd name="T8" fmla="*/ 0 w 663"/>
                  <a:gd name="T9" fmla="*/ 341 h 5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3" h="594">
                    <a:moveTo>
                      <a:pt x="0" y="341"/>
                    </a:moveTo>
                    <a:lnTo>
                      <a:pt x="180" y="0"/>
                    </a:lnTo>
                    <a:lnTo>
                      <a:pt x="663" y="253"/>
                    </a:lnTo>
                    <a:lnTo>
                      <a:pt x="483" y="594"/>
                    </a:lnTo>
                    <a:lnTo>
                      <a:pt x="0" y="341"/>
                    </a:lnTo>
                    <a:close/>
                  </a:path>
                </a:pathLst>
              </a:custGeom>
              <a:solidFill>
                <a:srgbClr val="E0730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38" name="Freeform 429"/>
              <p:cNvSpPr>
                <a:spLocks/>
              </p:cNvSpPr>
              <p:nvPr/>
            </p:nvSpPr>
            <p:spPr bwMode="auto">
              <a:xfrm>
                <a:off x="199" y="910"/>
                <a:ext cx="491" cy="271"/>
              </a:xfrm>
              <a:custGeom>
                <a:avLst/>
                <a:gdLst>
                  <a:gd name="T0" fmla="*/ 8 w 491"/>
                  <a:gd name="T1" fmla="*/ 0 h 271"/>
                  <a:gd name="T2" fmla="*/ 0 w 491"/>
                  <a:gd name="T3" fmla="*/ 19 h 271"/>
                  <a:gd name="T4" fmla="*/ 482 w 491"/>
                  <a:gd name="T5" fmla="*/ 271 h 271"/>
                  <a:gd name="T6" fmla="*/ 491 w 491"/>
                  <a:gd name="T7" fmla="*/ 253 h 271"/>
                  <a:gd name="T8" fmla="*/ 8 w 491"/>
                  <a:gd name="T9" fmla="*/ 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1" h="271">
                    <a:moveTo>
                      <a:pt x="8" y="0"/>
                    </a:moveTo>
                    <a:lnTo>
                      <a:pt x="0" y="19"/>
                    </a:lnTo>
                    <a:lnTo>
                      <a:pt x="482" y="271"/>
                    </a:lnTo>
                    <a:lnTo>
                      <a:pt x="491" y="253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556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39" name="Freeform 430"/>
              <p:cNvSpPr>
                <a:spLocks/>
              </p:cNvSpPr>
              <p:nvPr/>
            </p:nvSpPr>
            <p:spPr bwMode="auto">
              <a:xfrm>
                <a:off x="238" y="595"/>
                <a:ext cx="601" cy="541"/>
              </a:xfrm>
              <a:custGeom>
                <a:avLst/>
                <a:gdLst>
                  <a:gd name="T0" fmla="*/ 3 w 601"/>
                  <a:gd name="T1" fmla="*/ 311 h 541"/>
                  <a:gd name="T2" fmla="*/ 6 w 601"/>
                  <a:gd name="T3" fmla="*/ 313 h 541"/>
                  <a:gd name="T4" fmla="*/ 165 w 601"/>
                  <a:gd name="T5" fmla="*/ 9 h 541"/>
                  <a:gd name="T6" fmla="*/ 594 w 601"/>
                  <a:gd name="T7" fmla="*/ 232 h 541"/>
                  <a:gd name="T8" fmla="*/ 436 w 601"/>
                  <a:gd name="T9" fmla="*/ 534 h 541"/>
                  <a:gd name="T10" fmla="*/ 5 w 601"/>
                  <a:gd name="T11" fmla="*/ 309 h 541"/>
                  <a:gd name="T12" fmla="*/ 3 w 601"/>
                  <a:gd name="T13" fmla="*/ 311 h 541"/>
                  <a:gd name="T14" fmla="*/ 6 w 601"/>
                  <a:gd name="T15" fmla="*/ 313 h 541"/>
                  <a:gd name="T16" fmla="*/ 3 w 601"/>
                  <a:gd name="T17" fmla="*/ 311 h 541"/>
                  <a:gd name="T18" fmla="*/ 2 w 601"/>
                  <a:gd name="T19" fmla="*/ 314 h 541"/>
                  <a:gd name="T20" fmla="*/ 438 w 601"/>
                  <a:gd name="T21" fmla="*/ 541 h 541"/>
                  <a:gd name="T22" fmla="*/ 601 w 601"/>
                  <a:gd name="T23" fmla="*/ 229 h 541"/>
                  <a:gd name="T24" fmla="*/ 163 w 601"/>
                  <a:gd name="T25" fmla="*/ 0 h 541"/>
                  <a:gd name="T26" fmla="*/ 0 w 601"/>
                  <a:gd name="T27" fmla="*/ 313 h 541"/>
                  <a:gd name="T28" fmla="*/ 2 w 601"/>
                  <a:gd name="T29" fmla="*/ 314 h 541"/>
                  <a:gd name="T30" fmla="*/ 3 w 601"/>
                  <a:gd name="T31" fmla="*/ 311 h 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1" h="541">
                    <a:moveTo>
                      <a:pt x="3" y="311"/>
                    </a:moveTo>
                    <a:lnTo>
                      <a:pt x="6" y="313"/>
                    </a:lnTo>
                    <a:lnTo>
                      <a:pt x="165" y="9"/>
                    </a:lnTo>
                    <a:lnTo>
                      <a:pt x="594" y="232"/>
                    </a:lnTo>
                    <a:lnTo>
                      <a:pt x="436" y="534"/>
                    </a:lnTo>
                    <a:lnTo>
                      <a:pt x="5" y="309"/>
                    </a:lnTo>
                    <a:lnTo>
                      <a:pt x="3" y="311"/>
                    </a:lnTo>
                    <a:lnTo>
                      <a:pt x="6" y="313"/>
                    </a:lnTo>
                    <a:lnTo>
                      <a:pt x="3" y="311"/>
                    </a:lnTo>
                    <a:lnTo>
                      <a:pt x="2" y="314"/>
                    </a:lnTo>
                    <a:lnTo>
                      <a:pt x="438" y="541"/>
                    </a:lnTo>
                    <a:lnTo>
                      <a:pt x="601" y="229"/>
                    </a:lnTo>
                    <a:lnTo>
                      <a:pt x="163" y="0"/>
                    </a:lnTo>
                    <a:lnTo>
                      <a:pt x="0" y="313"/>
                    </a:lnTo>
                    <a:lnTo>
                      <a:pt x="2" y="314"/>
                    </a:lnTo>
                    <a:lnTo>
                      <a:pt x="3" y="3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0" name="Freeform 431"/>
              <p:cNvSpPr>
                <a:spLocks/>
              </p:cNvSpPr>
              <p:nvPr/>
            </p:nvSpPr>
            <p:spPr bwMode="auto">
              <a:xfrm>
                <a:off x="580" y="823"/>
                <a:ext cx="119" cy="191"/>
              </a:xfrm>
              <a:custGeom>
                <a:avLst/>
                <a:gdLst>
                  <a:gd name="T0" fmla="*/ 119 w 119"/>
                  <a:gd name="T1" fmla="*/ 14 h 191"/>
                  <a:gd name="T2" fmla="*/ 27 w 119"/>
                  <a:gd name="T3" fmla="*/ 191 h 191"/>
                  <a:gd name="T4" fmla="*/ 0 w 119"/>
                  <a:gd name="T5" fmla="*/ 177 h 191"/>
                  <a:gd name="T6" fmla="*/ 94 w 119"/>
                  <a:gd name="T7" fmla="*/ 0 h 191"/>
                  <a:gd name="T8" fmla="*/ 119 w 119"/>
                  <a:gd name="T9" fmla="*/ 14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191">
                    <a:moveTo>
                      <a:pt x="119" y="14"/>
                    </a:moveTo>
                    <a:lnTo>
                      <a:pt x="27" y="191"/>
                    </a:lnTo>
                    <a:lnTo>
                      <a:pt x="0" y="177"/>
                    </a:lnTo>
                    <a:lnTo>
                      <a:pt x="94" y="0"/>
                    </a:lnTo>
                    <a:lnTo>
                      <a:pt x="119" y="14"/>
                    </a:lnTo>
                    <a:close/>
                  </a:path>
                </a:pathLst>
              </a:custGeom>
              <a:solidFill>
                <a:srgbClr val="F9ED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1" name="Freeform 432"/>
              <p:cNvSpPr>
                <a:spLocks/>
              </p:cNvSpPr>
              <p:nvPr/>
            </p:nvSpPr>
            <p:spPr bwMode="auto">
              <a:xfrm>
                <a:off x="623" y="844"/>
                <a:ext cx="119" cy="193"/>
              </a:xfrm>
              <a:custGeom>
                <a:avLst/>
                <a:gdLst>
                  <a:gd name="T0" fmla="*/ 119 w 119"/>
                  <a:gd name="T1" fmla="*/ 14 h 193"/>
                  <a:gd name="T2" fmla="*/ 26 w 119"/>
                  <a:gd name="T3" fmla="*/ 193 h 193"/>
                  <a:gd name="T4" fmla="*/ 0 w 119"/>
                  <a:gd name="T5" fmla="*/ 179 h 193"/>
                  <a:gd name="T6" fmla="*/ 93 w 119"/>
                  <a:gd name="T7" fmla="*/ 0 h 193"/>
                  <a:gd name="T8" fmla="*/ 119 w 119"/>
                  <a:gd name="T9" fmla="*/ 14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193">
                    <a:moveTo>
                      <a:pt x="119" y="14"/>
                    </a:moveTo>
                    <a:lnTo>
                      <a:pt x="26" y="193"/>
                    </a:lnTo>
                    <a:lnTo>
                      <a:pt x="0" y="179"/>
                    </a:lnTo>
                    <a:lnTo>
                      <a:pt x="93" y="0"/>
                    </a:lnTo>
                    <a:lnTo>
                      <a:pt x="119" y="14"/>
                    </a:lnTo>
                    <a:close/>
                  </a:path>
                </a:pathLst>
              </a:custGeom>
              <a:solidFill>
                <a:srgbClr val="F9ED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2" name="Freeform 433"/>
              <p:cNvSpPr>
                <a:spLocks/>
              </p:cNvSpPr>
              <p:nvPr/>
            </p:nvSpPr>
            <p:spPr bwMode="auto">
              <a:xfrm>
                <a:off x="595" y="552"/>
                <a:ext cx="540" cy="640"/>
              </a:xfrm>
              <a:custGeom>
                <a:avLst/>
                <a:gdLst>
                  <a:gd name="T0" fmla="*/ 0 w 540"/>
                  <a:gd name="T1" fmla="*/ 123 h 640"/>
                  <a:gd name="T2" fmla="*/ 366 w 540"/>
                  <a:gd name="T3" fmla="*/ 0 h 640"/>
                  <a:gd name="T4" fmla="*/ 540 w 540"/>
                  <a:gd name="T5" fmla="*/ 516 h 640"/>
                  <a:gd name="T6" fmla="*/ 175 w 540"/>
                  <a:gd name="T7" fmla="*/ 640 h 640"/>
                  <a:gd name="T8" fmla="*/ 0 w 540"/>
                  <a:gd name="T9" fmla="*/ 123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0" h="640">
                    <a:moveTo>
                      <a:pt x="0" y="123"/>
                    </a:moveTo>
                    <a:lnTo>
                      <a:pt x="366" y="0"/>
                    </a:lnTo>
                    <a:lnTo>
                      <a:pt x="540" y="516"/>
                    </a:lnTo>
                    <a:lnTo>
                      <a:pt x="175" y="640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60AA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3" name="Freeform 434"/>
              <p:cNvSpPr>
                <a:spLocks/>
              </p:cNvSpPr>
              <p:nvPr/>
            </p:nvSpPr>
            <p:spPr bwMode="auto">
              <a:xfrm>
                <a:off x="577" y="675"/>
                <a:ext cx="193" cy="523"/>
              </a:xfrm>
              <a:custGeom>
                <a:avLst/>
                <a:gdLst>
                  <a:gd name="T0" fmla="*/ 18 w 193"/>
                  <a:gd name="T1" fmla="*/ 0 h 523"/>
                  <a:gd name="T2" fmla="*/ 0 w 193"/>
                  <a:gd name="T3" fmla="*/ 8 h 523"/>
                  <a:gd name="T4" fmla="*/ 174 w 193"/>
                  <a:gd name="T5" fmla="*/ 523 h 523"/>
                  <a:gd name="T6" fmla="*/ 193 w 193"/>
                  <a:gd name="T7" fmla="*/ 517 h 523"/>
                  <a:gd name="T8" fmla="*/ 18 w 193"/>
                  <a:gd name="T9" fmla="*/ 0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523">
                    <a:moveTo>
                      <a:pt x="18" y="0"/>
                    </a:moveTo>
                    <a:lnTo>
                      <a:pt x="0" y="8"/>
                    </a:lnTo>
                    <a:lnTo>
                      <a:pt x="174" y="523"/>
                    </a:lnTo>
                    <a:lnTo>
                      <a:pt x="193" y="517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4483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4" name="Freeform 435"/>
              <p:cNvSpPr>
                <a:spLocks/>
              </p:cNvSpPr>
              <p:nvPr/>
            </p:nvSpPr>
            <p:spPr bwMode="auto">
              <a:xfrm>
                <a:off x="618" y="580"/>
                <a:ext cx="493" cy="583"/>
              </a:xfrm>
              <a:custGeom>
                <a:avLst/>
                <a:gdLst>
                  <a:gd name="T0" fmla="*/ 4 w 493"/>
                  <a:gd name="T1" fmla="*/ 117 h 583"/>
                  <a:gd name="T2" fmla="*/ 5 w 493"/>
                  <a:gd name="T3" fmla="*/ 119 h 583"/>
                  <a:gd name="T4" fmla="*/ 330 w 493"/>
                  <a:gd name="T5" fmla="*/ 8 h 583"/>
                  <a:gd name="T6" fmla="*/ 486 w 493"/>
                  <a:gd name="T7" fmla="*/ 465 h 583"/>
                  <a:gd name="T8" fmla="*/ 165 w 493"/>
                  <a:gd name="T9" fmla="*/ 575 h 583"/>
                  <a:gd name="T10" fmla="*/ 8 w 493"/>
                  <a:gd name="T11" fmla="*/ 115 h 583"/>
                  <a:gd name="T12" fmla="*/ 4 w 493"/>
                  <a:gd name="T13" fmla="*/ 117 h 583"/>
                  <a:gd name="T14" fmla="*/ 5 w 493"/>
                  <a:gd name="T15" fmla="*/ 119 h 583"/>
                  <a:gd name="T16" fmla="*/ 4 w 493"/>
                  <a:gd name="T17" fmla="*/ 117 h 583"/>
                  <a:gd name="T18" fmla="*/ 1 w 493"/>
                  <a:gd name="T19" fmla="*/ 117 h 583"/>
                  <a:gd name="T20" fmla="*/ 161 w 493"/>
                  <a:gd name="T21" fmla="*/ 583 h 583"/>
                  <a:gd name="T22" fmla="*/ 493 w 493"/>
                  <a:gd name="T23" fmla="*/ 469 h 583"/>
                  <a:gd name="T24" fmla="*/ 334 w 493"/>
                  <a:gd name="T25" fmla="*/ 0 h 583"/>
                  <a:gd name="T26" fmla="*/ 0 w 493"/>
                  <a:gd name="T27" fmla="*/ 114 h 583"/>
                  <a:gd name="T28" fmla="*/ 1 w 493"/>
                  <a:gd name="T29" fmla="*/ 117 h 583"/>
                  <a:gd name="T30" fmla="*/ 4 w 493"/>
                  <a:gd name="T31" fmla="*/ 117 h 5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3" h="583">
                    <a:moveTo>
                      <a:pt x="4" y="117"/>
                    </a:moveTo>
                    <a:lnTo>
                      <a:pt x="5" y="119"/>
                    </a:lnTo>
                    <a:lnTo>
                      <a:pt x="330" y="8"/>
                    </a:lnTo>
                    <a:lnTo>
                      <a:pt x="486" y="465"/>
                    </a:lnTo>
                    <a:lnTo>
                      <a:pt x="165" y="575"/>
                    </a:lnTo>
                    <a:lnTo>
                      <a:pt x="8" y="115"/>
                    </a:lnTo>
                    <a:lnTo>
                      <a:pt x="4" y="117"/>
                    </a:lnTo>
                    <a:lnTo>
                      <a:pt x="5" y="119"/>
                    </a:lnTo>
                    <a:lnTo>
                      <a:pt x="4" y="117"/>
                    </a:lnTo>
                    <a:lnTo>
                      <a:pt x="1" y="117"/>
                    </a:lnTo>
                    <a:lnTo>
                      <a:pt x="161" y="583"/>
                    </a:lnTo>
                    <a:lnTo>
                      <a:pt x="493" y="469"/>
                    </a:lnTo>
                    <a:lnTo>
                      <a:pt x="334" y="0"/>
                    </a:lnTo>
                    <a:lnTo>
                      <a:pt x="0" y="114"/>
                    </a:lnTo>
                    <a:lnTo>
                      <a:pt x="1" y="117"/>
                    </a:lnTo>
                    <a:lnTo>
                      <a:pt x="4" y="1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5" name="Freeform 436"/>
              <p:cNvSpPr>
                <a:spLocks/>
              </p:cNvSpPr>
              <p:nvPr/>
            </p:nvSpPr>
            <p:spPr bwMode="auto">
              <a:xfrm>
                <a:off x="803" y="934"/>
                <a:ext cx="200" cy="92"/>
              </a:xfrm>
              <a:custGeom>
                <a:avLst/>
                <a:gdLst>
                  <a:gd name="T0" fmla="*/ 200 w 200"/>
                  <a:gd name="T1" fmla="*/ 28 h 92"/>
                  <a:gd name="T2" fmla="*/ 10 w 200"/>
                  <a:gd name="T3" fmla="*/ 92 h 92"/>
                  <a:gd name="T4" fmla="*/ 0 w 200"/>
                  <a:gd name="T5" fmla="*/ 63 h 92"/>
                  <a:gd name="T6" fmla="*/ 189 w 200"/>
                  <a:gd name="T7" fmla="*/ 0 h 92"/>
                  <a:gd name="T8" fmla="*/ 200 w 200"/>
                  <a:gd name="T9" fmla="*/ 2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0" h="92">
                    <a:moveTo>
                      <a:pt x="200" y="28"/>
                    </a:moveTo>
                    <a:lnTo>
                      <a:pt x="10" y="92"/>
                    </a:lnTo>
                    <a:lnTo>
                      <a:pt x="0" y="63"/>
                    </a:lnTo>
                    <a:lnTo>
                      <a:pt x="189" y="0"/>
                    </a:lnTo>
                    <a:lnTo>
                      <a:pt x="200" y="28"/>
                    </a:lnTo>
                    <a:close/>
                  </a:path>
                </a:pathLst>
              </a:custGeom>
              <a:solidFill>
                <a:srgbClr val="70C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46" name="Freeform 437"/>
              <p:cNvSpPr>
                <a:spLocks/>
              </p:cNvSpPr>
              <p:nvPr/>
            </p:nvSpPr>
            <p:spPr bwMode="auto">
              <a:xfrm>
                <a:off x="818" y="978"/>
                <a:ext cx="200" cy="93"/>
              </a:xfrm>
              <a:custGeom>
                <a:avLst/>
                <a:gdLst>
                  <a:gd name="T0" fmla="*/ 200 w 200"/>
                  <a:gd name="T1" fmla="*/ 29 h 93"/>
                  <a:gd name="T2" fmla="*/ 10 w 200"/>
                  <a:gd name="T3" fmla="*/ 93 h 93"/>
                  <a:gd name="T4" fmla="*/ 0 w 200"/>
                  <a:gd name="T5" fmla="*/ 65 h 93"/>
                  <a:gd name="T6" fmla="*/ 190 w 200"/>
                  <a:gd name="T7" fmla="*/ 0 h 93"/>
                  <a:gd name="T8" fmla="*/ 200 w 200"/>
                  <a:gd name="T9" fmla="*/ 2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0" h="93">
                    <a:moveTo>
                      <a:pt x="200" y="29"/>
                    </a:moveTo>
                    <a:lnTo>
                      <a:pt x="10" y="93"/>
                    </a:lnTo>
                    <a:lnTo>
                      <a:pt x="0" y="65"/>
                    </a:lnTo>
                    <a:lnTo>
                      <a:pt x="190" y="0"/>
                    </a:lnTo>
                    <a:lnTo>
                      <a:pt x="200" y="29"/>
                    </a:lnTo>
                    <a:close/>
                  </a:path>
                </a:pathLst>
              </a:custGeom>
              <a:solidFill>
                <a:srgbClr val="70C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</p:grpSp>
      </p:grpSp>
      <p:sp>
        <p:nvSpPr>
          <p:cNvPr id="447" name="标题 1">
            <a:extLst>
              <a:ext uri="{FF2B5EF4-FFF2-40B4-BE49-F238E27FC236}">
                <a16:creationId xmlns:a16="http://schemas.microsoft.com/office/drawing/2014/main" id="{440B5238-2F39-4724-99F5-54F116E294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60179" y="2568795"/>
            <a:ext cx="4069557" cy="162150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448" name="文本占位符 62">
            <a:extLst>
              <a:ext uri="{FF2B5EF4-FFF2-40B4-BE49-F238E27FC236}">
                <a16:creationId xmlns:a16="http://schemas.microsoft.com/office/drawing/2014/main" id="{1281399C-D9F4-459E-936B-48BD0E83150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0179" y="4875031"/>
            <a:ext cx="4069557" cy="310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lang="zh-CN" altLang="en-US" sz="1125" smtClean="0">
                <a:solidFill>
                  <a:schemeClr val="tx1"/>
                </a:solidFill>
              </a:defRPr>
            </a:lvl1pPr>
            <a:lvl2pPr>
              <a:defRPr lang="zh-CN" altLang="en-US" sz="1500" smtClean="0"/>
            </a:lvl2pPr>
            <a:lvl3pPr>
              <a:defRPr lang="zh-CN" altLang="en-US" sz="1350" smtClean="0"/>
            </a:lvl3pPr>
            <a:lvl4pPr>
              <a:defRPr lang="zh-CN" altLang="en-US" sz="1200" smtClean="0"/>
            </a:lvl4pPr>
            <a:lvl5pPr>
              <a:defRPr lang="zh-CN" altLang="en-US" sz="1200"/>
            </a:lvl5pPr>
          </a:lstStyle>
          <a:p>
            <a:pPr marL="171442" marR="0" lvl="0" indent="-171442" fontAlgn="auto">
              <a:spcAft>
                <a:spcPts val="0"/>
              </a:spcAft>
              <a:buClrTx/>
              <a:buSzTx/>
              <a:tabLst/>
            </a:pPr>
            <a:r>
              <a:rPr lang="en-US" altLang="zh-CN" dirty="0"/>
              <a:t>Data</a:t>
            </a:r>
          </a:p>
        </p:txBody>
      </p:sp>
      <p:sp>
        <p:nvSpPr>
          <p:cNvPr id="449" name="文本占位符 13">
            <a:extLst>
              <a:ext uri="{FF2B5EF4-FFF2-40B4-BE49-F238E27FC236}">
                <a16:creationId xmlns:a16="http://schemas.microsoft.com/office/drawing/2014/main" id="{6A33E64E-DF5F-4967-89AC-4C2864A664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60179" y="4578760"/>
            <a:ext cx="4069557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>
              <a:buNone/>
              <a:defRPr sz="1125" b="0">
                <a:solidFill>
                  <a:schemeClr val="tx1"/>
                </a:solidFill>
              </a:defRPr>
            </a:lvl1pPr>
            <a:lvl2pPr marL="342883" indent="0">
              <a:buNone/>
              <a:defRPr/>
            </a:lvl2pPr>
            <a:lvl3pPr marL="685765" indent="0">
              <a:buNone/>
              <a:defRPr/>
            </a:lvl3pPr>
            <a:lvl4pPr marL="1028648" indent="0">
              <a:buNone/>
              <a:defRPr/>
            </a:lvl4pPr>
            <a:lvl5pPr marL="1371532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</p:spTree>
    <p:extLst>
      <p:ext uri="{BB962C8B-B14F-4D97-AF65-F5344CB8AC3E}">
        <p14:creationId xmlns:p14="http://schemas.microsoft.com/office/powerpoint/2010/main" val="2378658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34214-7E13-4C33-8937-FEB484FECFFF}" type="datetimeFigureOut">
              <a:rPr lang="zh-TW" altLang="en-US" smtClean="0"/>
              <a:t>2022/12/16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0DA8-43B6-4522-9FD3-91AEFA8EA6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4356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占位符 1">
            <a:extLst>
              <a:ext uri="{FF2B5EF4-FFF2-40B4-BE49-F238E27FC236}">
                <a16:creationId xmlns:a16="http://schemas.microsoft.com/office/drawing/2014/main" id="{FE155366-D72B-4535-A35E-F4E79D5AF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444" y="2"/>
            <a:ext cx="8137922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15355D45-9F35-4EF2-B7C0-13F4EDABD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444" y="1123951"/>
            <a:ext cx="8137922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zh-CN" altLang="en-US" dirty="0"/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772E4C87-FDF4-4C73-B720-584B353E61BD}"/>
              </a:ext>
            </a:extLst>
          </p:cNvPr>
          <p:cNvCxnSpPr/>
          <p:nvPr userDrawn="1"/>
        </p:nvCxnSpPr>
        <p:spPr>
          <a:xfrm>
            <a:off x="502444" y="1028700"/>
            <a:ext cx="8137922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日期占位符 3">
            <a:extLst>
              <a:ext uri="{FF2B5EF4-FFF2-40B4-BE49-F238E27FC236}">
                <a16:creationId xmlns:a16="http://schemas.microsoft.com/office/drawing/2014/main" id="{A757AED6-0E2C-4E35-86F5-421475108F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51299" y="6240464"/>
            <a:ext cx="1041402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489D9C7-5DC6-4263-87FF-7C99F6FB63C3}" type="datetime1">
              <a:rPr lang="zh-CN" altLang="en-US" smtClean="0"/>
              <a:pPr/>
              <a:t>2022/12/16</a:t>
            </a:fld>
            <a:endParaRPr lang="zh-CN" altLang="en-US"/>
          </a:p>
        </p:txBody>
      </p:sp>
      <p:sp>
        <p:nvSpPr>
          <p:cNvPr id="14" name="页脚占位符 4">
            <a:extLst>
              <a:ext uri="{FF2B5EF4-FFF2-40B4-BE49-F238E27FC236}">
                <a16:creationId xmlns:a16="http://schemas.microsoft.com/office/drawing/2014/main" id="{08739792-5DF1-4478-B591-60082B66D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2443" y="6240464"/>
            <a:ext cx="310515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zh-CN" dirty="0"/>
              <a:t>www.islide.cc</a:t>
            </a:r>
            <a:endParaRPr lang="zh-CN" altLang="en-US" dirty="0"/>
          </a:p>
        </p:txBody>
      </p:sp>
      <p:sp>
        <p:nvSpPr>
          <p:cNvPr id="15" name="灯片编号占位符 5">
            <a:extLst>
              <a:ext uri="{FF2B5EF4-FFF2-40B4-BE49-F238E27FC236}">
                <a16:creationId xmlns:a16="http://schemas.microsoft.com/office/drawing/2014/main" id="{5A53B323-8841-43C1-924E-061E3806E6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49" y="6240464"/>
            <a:ext cx="218241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02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62" r:id="rId3"/>
    <p:sldLayoutId id="2147483663" r:id="rId4"/>
    <p:sldLayoutId id="2147483655" r:id="rId5"/>
    <p:sldLayoutId id="2147483661" r:id="rId6"/>
    <p:sldLayoutId id="2147483664" r:id="rId7"/>
  </p:sldLayoutIdLst>
  <p:hf hdr="0" dt="0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21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7" userDrawn="1">
          <p15:clr>
            <a:srgbClr val="F26B43"/>
          </p15:clr>
        </p15:guide>
        <p15:guide id="2" pos="5443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08" userDrawn="1">
          <p15:clr>
            <a:srgbClr val="F26B43"/>
          </p15:clr>
        </p15:guide>
        <p15:guide id="5" orient="horz" pos="3931" userDrawn="1">
          <p15:clr>
            <a:srgbClr val="F26B43"/>
          </p15:clr>
        </p15:guide>
        <p15:guide id="6" orient="horz" pos="387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9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3">
            <a:extLst>
              <a:ext uri="{FF2B5EF4-FFF2-40B4-BE49-F238E27FC236}">
                <a16:creationId xmlns:a16="http://schemas.microsoft.com/office/drawing/2014/main" id="{D65EA999-EAA4-4239-BFD4-7218E5AA2F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88692" y="3252163"/>
            <a:ext cx="4719782" cy="812346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zh-TW" altLang="en-US" sz="3100" dirty="0" smtClean="0"/>
              <a:t>華語文語料庫與能力基準應用參考指引工作坊</a:t>
            </a:r>
            <a:endParaRPr lang="zh-CN" altLang="en-US" sz="31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2" y="216715"/>
            <a:ext cx="4697767" cy="1317504"/>
          </a:xfrm>
          <a:prstGeom prst="rect">
            <a:avLst/>
          </a:prstGeom>
        </p:spPr>
      </p:pic>
      <p:sp>
        <p:nvSpPr>
          <p:cNvPr id="5" name="文本占位符 5">
            <a:extLst>
              <a:ext uri="{FF2B5EF4-FFF2-40B4-BE49-F238E27FC236}">
                <a16:creationId xmlns:a16="http://schemas.microsoft.com/office/drawing/2014/main" id="{9E9C5D64-6ECB-4B0A-9660-413BFDE0FD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62387" y="6380716"/>
            <a:ext cx="5146087" cy="238966"/>
          </a:xfrm>
        </p:spPr>
        <p:txBody>
          <a:bodyPr/>
          <a:lstStyle/>
          <a:p>
            <a:pPr algn="r"/>
            <a:r>
              <a:rPr lang="zh-TW" altLang="en-US" sz="1600" b="1" dirty="0" smtClean="0">
                <a:solidFill>
                  <a:schemeClr val="tx1"/>
                </a:solidFill>
              </a:rPr>
              <a:t>第</a:t>
            </a:r>
            <a:r>
              <a:rPr lang="en-US" altLang="zh-TW" sz="1600" b="1" dirty="0" smtClean="0">
                <a:solidFill>
                  <a:schemeClr val="tx1"/>
                </a:solidFill>
              </a:rPr>
              <a:t>21</a:t>
            </a:r>
            <a:r>
              <a:rPr lang="zh-TW" altLang="en-US" sz="1600" b="1" dirty="0" smtClean="0">
                <a:solidFill>
                  <a:schemeClr val="tx1"/>
                </a:solidFill>
              </a:rPr>
              <a:t>屆台灣華語文教學學會年會暨國際學術研討會</a:t>
            </a:r>
            <a:endParaRPr lang="en-US" altLang="zh-TW" sz="1600" b="1" dirty="0" smtClean="0">
              <a:solidFill>
                <a:schemeClr val="tx1"/>
              </a:solidFill>
            </a:endParaRPr>
          </a:p>
          <a:p>
            <a:pPr algn="r">
              <a:spcBef>
                <a:spcPts val="0"/>
              </a:spcBef>
            </a:pPr>
            <a:r>
              <a:rPr lang="en-US" altLang="zh-TW" sz="1200" b="1" dirty="0" smtClean="0">
                <a:solidFill>
                  <a:schemeClr val="tx1"/>
                </a:solidFill>
              </a:rPr>
              <a:t>2022</a:t>
            </a:r>
            <a:r>
              <a:rPr lang="zh-TW" altLang="en-US" sz="1200" b="1" dirty="0" smtClean="0">
                <a:solidFill>
                  <a:schemeClr val="tx1"/>
                </a:solidFill>
              </a:rPr>
              <a:t>年</a:t>
            </a:r>
            <a:r>
              <a:rPr lang="en-US" altLang="zh-TW" sz="1200" b="1" dirty="0" smtClean="0">
                <a:solidFill>
                  <a:schemeClr val="tx1"/>
                </a:solidFill>
              </a:rPr>
              <a:t>12</a:t>
            </a:r>
            <a:r>
              <a:rPr lang="zh-TW" altLang="en-US" sz="1200" b="1" dirty="0" smtClean="0">
                <a:solidFill>
                  <a:schemeClr val="tx1"/>
                </a:solidFill>
              </a:rPr>
              <a:t>月</a:t>
            </a:r>
            <a:r>
              <a:rPr lang="en-US" altLang="zh-TW" sz="1200" b="1" dirty="0" smtClean="0">
                <a:solidFill>
                  <a:schemeClr val="tx1"/>
                </a:solidFill>
              </a:rPr>
              <a:t>16</a:t>
            </a:r>
            <a:r>
              <a:rPr lang="zh-TW" altLang="en-US" sz="1200" b="1" dirty="0" smtClean="0">
                <a:solidFill>
                  <a:schemeClr val="tx1"/>
                </a:solidFill>
              </a:rPr>
              <a:t>日</a:t>
            </a:r>
            <a:r>
              <a:rPr lang="zh-TW" altLang="en-US" sz="1200" b="1" dirty="0" smtClean="0">
                <a:solidFill>
                  <a:schemeClr val="tx1"/>
                </a:solidFill>
              </a:rPr>
              <a:t>國立臺灣</a:t>
            </a:r>
            <a:r>
              <a:rPr lang="zh-TW" altLang="en-US" sz="1200" b="1" dirty="0" smtClean="0">
                <a:solidFill>
                  <a:schemeClr val="tx1"/>
                </a:solidFill>
              </a:rPr>
              <a:t>師範大學</a:t>
            </a:r>
            <a:endParaRPr lang="en-US" altLang="zh-TW" sz="1200" b="1" dirty="0">
              <a:solidFill>
                <a:schemeClr val="tx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751698" y="5653149"/>
            <a:ext cx="55288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88000" indent="-1188000" algn="ctr"/>
            <a:r>
              <a:rPr lang="zh-TW" altLang="en-US" b="1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林慶隆研究員兼中心主任、吳欣儒助理研究員</a:t>
            </a:r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标题 3">
            <a:extLst>
              <a:ext uri="{FF2B5EF4-FFF2-40B4-BE49-F238E27FC236}">
                <a16:creationId xmlns:a16="http://schemas.microsoft.com/office/drawing/2014/main" id="{D65EA999-EAA4-4239-BFD4-7218E5AA2F16}"/>
              </a:ext>
            </a:extLst>
          </p:cNvPr>
          <p:cNvSpPr txBox="1">
            <a:spLocks/>
          </p:cNvSpPr>
          <p:nvPr/>
        </p:nvSpPr>
        <p:spPr>
          <a:xfrm>
            <a:off x="3751698" y="4621693"/>
            <a:ext cx="5456958" cy="812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200000"/>
              </a:lnSpc>
            </a:pPr>
            <a:r>
              <a:rPr lang="zh-TW" altLang="en-US" sz="2400" dirty="0" smtClean="0"/>
              <a:t>國家教育研究院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27174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549565" y="351124"/>
            <a:ext cx="8203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latin typeface="+mn-ea"/>
                <a:cs typeface="+mj-cs"/>
              </a:rPr>
              <a:t>新方法</a:t>
            </a:r>
            <a:endParaRPr lang="en-US" altLang="zh-TW" sz="3200" b="1" dirty="0">
              <a:latin typeface="+mn-ea"/>
              <a:cs typeface="+mj-cs"/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2080300" y="2073199"/>
            <a:ext cx="5294936" cy="4297113"/>
            <a:chOff x="311021" y="349014"/>
            <a:chExt cx="7059914" cy="5729484"/>
          </a:xfrm>
        </p:grpSpPr>
        <p:grpSp>
          <p:nvGrpSpPr>
            <p:cNvPr id="19" name="群組 18"/>
            <p:cNvGrpSpPr/>
            <p:nvPr/>
          </p:nvGrpSpPr>
          <p:grpSpPr>
            <a:xfrm>
              <a:off x="1127448" y="887842"/>
              <a:ext cx="6243487" cy="5190656"/>
              <a:chOff x="1127448" y="887842"/>
              <a:chExt cx="5803105" cy="4824536"/>
            </a:xfrm>
          </p:grpSpPr>
          <p:sp>
            <p:nvSpPr>
              <p:cNvPr id="22" name="橢圓 21"/>
              <p:cNvSpPr/>
              <p:nvPr/>
            </p:nvSpPr>
            <p:spPr bwMode="auto">
              <a:xfrm>
                <a:off x="1127448" y="887842"/>
                <a:ext cx="4824536" cy="4824536"/>
              </a:xfrm>
              <a:prstGeom prst="ellipse">
                <a:avLst/>
              </a:prstGeom>
              <a:noFill/>
              <a:ln w="190500" cap="flat" cmpd="sng" algn="ctr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z="1350">
                  <a:latin typeface="Arial" charset="0"/>
                </a:endParaRPr>
              </a:p>
            </p:txBody>
          </p:sp>
          <p:sp>
            <p:nvSpPr>
              <p:cNvPr id="23" name="向下箭號 22"/>
              <p:cNvSpPr/>
              <p:nvPr/>
            </p:nvSpPr>
            <p:spPr bwMode="auto">
              <a:xfrm flipV="1">
                <a:off x="3277839" y="1660186"/>
                <a:ext cx="360040" cy="480053"/>
              </a:xfrm>
              <a:prstGeom prst="downArrow">
                <a:avLst/>
              </a:prstGeom>
              <a:solidFill>
                <a:srgbClr val="7030A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z="1350">
                  <a:latin typeface="Arial" charset="0"/>
                </a:endParaRPr>
              </a:p>
            </p:txBody>
          </p:sp>
          <p:sp>
            <p:nvSpPr>
              <p:cNvPr id="24" name="向下箭號 23"/>
              <p:cNvSpPr/>
              <p:nvPr/>
            </p:nvSpPr>
            <p:spPr bwMode="auto">
              <a:xfrm rot="7576796" flipV="1">
                <a:off x="4382480" y="3775793"/>
                <a:ext cx="360040" cy="480053"/>
              </a:xfrm>
              <a:prstGeom prst="downArrow">
                <a:avLst/>
              </a:prstGeom>
              <a:solidFill>
                <a:srgbClr val="7030A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z="1350">
                  <a:latin typeface="Arial" charset="0"/>
                </a:endParaRPr>
              </a:p>
            </p:txBody>
          </p:sp>
          <p:sp>
            <p:nvSpPr>
              <p:cNvPr id="25" name="向下箭號 24"/>
              <p:cNvSpPr/>
              <p:nvPr/>
            </p:nvSpPr>
            <p:spPr bwMode="auto">
              <a:xfrm rot="14429484" flipV="1">
                <a:off x="2207885" y="3740411"/>
                <a:ext cx="360040" cy="480053"/>
              </a:xfrm>
              <a:prstGeom prst="downArrow">
                <a:avLst/>
              </a:prstGeom>
              <a:solidFill>
                <a:srgbClr val="7030A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z="1350">
                  <a:latin typeface="Arial" charset="0"/>
                </a:endParaRPr>
              </a:p>
            </p:txBody>
          </p:sp>
          <p:sp>
            <p:nvSpPr>
              <p:cNvPr id="26" name="橢圓 25"/>
              <p:cNvSpPr/>
              <p:nvPr/>
            </p:nvSpPr>
            <p:spPr bwMode="auto">
              <a:xfrm>
                <a:off x="4890978" y="3472940"/>
                <a:ext cx="2039575" cy="1498857"/>
              </a:xfrm>
              <a:prstGeom prst="ellipse">
                <a:avLst/>
              </a:prstGeom>
              <a:solidFill>
                <a:srgbClr val="E2AC00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85800" fontAlgn="base">
                  <a:lnSpc>
                    <a:spcPct val="2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TW" altLang="en-US" sz="2000" b="1" dirty="0" smtClean="0">
                    <a:solidFill>
                      <a:schemeClr val="bg1"/>
                    </a:solidFill>
                    <a:latin typeface="+mn-ea"/>
                    <a:cs typeface="Times New Roman" panose="02020603050405020304" pitchFamily="18" charset="0"/>
                  </a:rPr>
                  <a:t>資訊科技</a:t>
                </a:r>
                <a:endParaRPr lang="zh-TW" altLang="en-US" sz="2000" b="1" dirty="0">
                  <a:solidFill>
                    <a:schemeClr val="bg1"/>
                  </a:solidFill>
                  <a:latin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橢圓 26"/>
              <p:cNvSpPr/>
              <p:nvPr/>
            </p:nvSpPr>
            <p:spPr bwMode="auto">
              <a:xfrm>
                <a:off x="2542633" y="2200009"/>
                <a:ext cx="1830452" cy="1830452"/>
              </a:xfrm>
              <a:prstGeom prst="ellipse">
                <a:avLst/>
              </a:prstGeom>
              <a:solidFill>
                <a:srgbClr val="FF0000"/>
              </a:solidFill>
              <a:ln w="571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TW" sz="14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endParaRPr>
              </a:p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TW" altLang="en-US" sz="3200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方法</a:t>
                </a:r>
                <a:endParaRPr lang="zh-TW" altLang="en-US" sz="1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0" name="橢圓 19"/>
            <p:cNvSpPr/>
            <p:nvPr/>
          </p:nvSpPr>
          <p:spPr bwMode="auto">
            <a:xfrm>
              <a:off x="2611534" y="349014"/>
              <a:ext cx="1849516" cy="1296144"/>
            </a:xfrm>
            <a:prstGeom prst="ellipse">
              <a:avLst/>
            </a:prstGeom>
            <a:solidFill>
              <a:srgbClr val="00B050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000" b="1" dirty="0" smtClean="0">
                  <a:solidFill>
                    <a:schemeClr val="bg1"/>
                  </a:solidFill>
                  <a:latin typeface="+mn-ea"/>
                  <a:cs typeface="Times New Roman" panose="02020603050405020304" pitchFamily="18" charset="0"/>
                </a:rPr>
                <a:t>專家</a:t>
              </a:r>
              <a:endParaRPr lang="zh-TW" altLang="en-US" sz="2000" b="1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橢圓 20"/>
            <p:cNvSpPr/>
            <p:nvPr/>
          </p:nvSpPr>
          <p:spPr bwMode="auto">
            <a:xfrm>
              <a:off x="311021" y="3702134"/>
              <a:ext cx="1849516" cy="1296144"/>
            </a:xfrm>
            <a:prstGeom prst="ellipse">
              <a:avLst/>
            </a:prstGeom>
            <a:solidFill>
              <a:srgbClr val="5BADFF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000" b="1" dirty="0" smtClean="0">
                  <a:solidFill>
                    <a:schemeClr val="bg1"/>
                  </a:solidFill>
                  <a:latin typeface="+mn-ea"/>
                  <a:cs typeface="Times New Roman" panose="02020603050405020304" pitchFamily="18" charset="0"/>
                </a:rPr>
                <a:t>語料庫</a:t>
              </a:r>
              <a:endParaRPr lang="zh-TW" altLang="en-US" sz="2000" b="1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500572" y="1267045"/>
            <a:ext cx="627607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600" b="1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TW" sz="2600" b="1" dirty="0">
                <a:latin typeface="+mn-ea"/>
                <a:cs typeface="Times New Roman" panose="02020603050405020304" pitchFamily="18" charset="0"/>
              </a:rPr>
              <a:t>{</a:t>
            </a:r>
            <a:r>
              <a:rPr lang="zh-TW" altLang="en-US" sz="2600" b="1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專家</a:t>
            </a:r>
            <a:r>
              <a:rPr lang="en-US" altLang="zh-TW" sz="2600" b="1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+</a:t>
            </a:r>
            <a:r>
              <a:rPr lang="zh-TW" altLang="en-US" sz="2600" b="1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語料庫</a:t>
            </a:r>
            <a:r>
              <a:rPr lang="en-US" altLang="zh-TW" sz="2600" b="1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+</a:t>
            </a:r>
            <a:r>
              <a:rPr lang="zh-TW" altLang="en-US" sz="2600" b="1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資訊科技</a:t>
            </a:r>
            <a:r>
              <a:rPr lang="en-US" altLang="zh-TW" sz="2600" b="1" dirty="0">
                <a:latin typeface="+mn-ea"/>
                <a:cs typeface="Times New Roman" panose="02020603050405020304" pitchFamily="18" charset="0"/>
              </a:rPr>
              <a:t>}</a:t>
            </a:r>
            <a:r>
              <a:rPr lang="zh-TW" altLang="en-US" sz="2600" b="1" dirty="0">
                <a:latin typeface="+mn-ea"/>
                <a:cs typeface="Times New Roman" panose="02020603050405020304" pitchFamily="18" charset="0"/>
              </a:rPr>
              <a:t> 相對於 </a:t>
            </a:r>
            <a:r>
              <a:rPr lang="en-US" altLang="zh-TW" sz="2600" b="1" dirty="0">
                <a:latin typeface="+mn-ea"/>
                <a:cs typeface="Times New Roman" panose="02020603050405020304" pitchFamily="18" charset="0"/>
              </a:rPr>
              <a:t>{</a:t>
            </a:r>
            <a:r>
              <a:rPr lang="zh-TW" altLang="en-US" sz="2600" b="1" dirty="0">
                <a:latin typeface="+mn-ea"/>
                <a:cs typeface="Times New Roman" panose="02020603050405020304" pitchFamily="18" charset="0"/>
              </a:rPr>
              <a:t>專家</a:t>
            </a:r>
            <a:r>
              <a:rPr lang="en-US" altLang="zh-TW" sz="2600" b="1" dirty="0">
                <a:latin typeface="+mn-ea"/>
                <a:cs typeface="Times New Roman" panose="02020603050405020304" pitchFamily="18" charset="0"/>
              </a:rPr>
              <a:t>}</a:t>
            </a:r>
            <a:r>
              <a:rPr lang="zh-TW" altLang="en-US" sz="2600" b="1" dirty="0">
                <a:latin typeface="+mn-ea"/>
                <a:cs typeface="Times New Roman" panose="02020603050405020304" pitchFamily="18" charset="0"/>
              </a:rPr>
              <a:t> </a:t>
            </a:r>
            <a:endParaRPr lang="zh-TW" altLang="en-US" sz="26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366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100</a:t>
            </a:fld>
            <a:endParaRPr lang="zh-CN" altLang="en-US" dirty="0"/>
          </a:p>
        </p:txBody>
      </p:sp>
      <p:sp>
        <p:nvSpPr>
          <p:cNvPr id="4" name="標題 2"/>
          <p:cNvSpPr txBox="1">
            <a:spLocks/>
          </p:cNvSpPr>
          <p:nvPr/>
        </p:nvSpPr>
        <p:spPr>
          <a:xfrm>
            <a:off x="431796" y="0"/>
            <a:ext cx="593101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 smtClean="0">
                <a:solidFill>
                  <a:srgbClr val="0033CC"/>
                </a:solidFill>
              </a:rPr>
              <a:t>意見交流</a:t>
            </a:r>
            <a:endParaRPr lang="zh-TW" altLang="en-US" sz="4800" dirty="0">
              <a:solidFill>
                <a:srgbClr val="0033CC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145" y="2316361"/>
            <a:ext cx="5705710" cy="349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0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920771"/>
            <a:ext cx="9225973" cy="857250"/>
          </a:xfrm>
        </p:spPr>
        <p:txBody>
          <a:bodyPr>
            <a:normAutofit/>
          </a:bodyPr>
          <a:lstStyle/>
          <a:p>
            <a:r>
              <a:rPr lang="en-US" altLang="zh-TW" sz="2400" b="1" dirty="0" smtClean="0">
                <a:solidFill>
                  <a:srgbClr val="0000FF"/>
                </a:solidFill>
                <a:latin typeface="+mn-ea"/>
                <a:ea typeface="+mn-ea"/>
                <a:cs typeface="Times New Roman" panose="02020603050405020304" pitchFamily="18" charset="0"/>
              </a:rPr>
              <a:t>2021</a:t>
            </a:r>
            <a:r>
              <a:rPr lang="zh-TW" altLang="en-US" sz="2400" b="1" dirty="0" smtClean="0">
                <a:solidFill>
                  <a:srgbClr val="0000FF"/>
                </a:solidFill>
                <a:latin typeface="+mn-ea"/>
                <a:ea typeface="+mn-ea"/>
                <a:cs typeface="Times New Roman" panose="02020603050405020304" pitchFamily="18" charset="0"/>
              </a:rPr>
              <a:t>年</a:t>
            </a:r>
            <a:r>
              <a:rPr lang="zh-TW" altLang="en-US" sz="2400" b="1" dirty="0">
                <a:latin typeface="+mn-ea"/>
                <a:ea typeface="+mn-ea"/>
                <a:cs typeface="Times New Roman" panose="02020603050405020304" pitchFamily="18" charset="0"/>
              </a:rPr>
              <a:t>國內</a:t>
            </a:r>
            <a:r>
              <a:rPr lang="zh-TW" altLang="en-US" sz="2400" b="1" dirty="0">
                <a:solidFill>
                  <a:srgbClr val="0000FF"/>
                </a:solidFill>
                <a:latin typeface="+mn-ea"/>
                <a:ea typeface="+mn-ea"/>
                <a:cs typeface="Times New Roman" panose="02020603050405020304" pitchFamily="18" charset="0"/>
              </a:rPr>
              <a:t>華語文語料庫</a:t>
            </a:r>
            <a:r>
              <a:rPr lang="zh-TW" altLang="en-US" sz="2400" b="1" dirty="0">
                <a:latin typeface="+mn-ea"/>
                <a:ea typeface="+mn-ea"/>
                <a:cs typeface="Times New Roman" panose="02020603050405020304" pitchFamily="18" charset="0"/>
              </a:rPr>
              <a:t>建置情形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2122049"/>
              </p:ext>
            </p:extLst>
          </p:nvPr>
        </p:nvGraphicFramePr>
        <p:xfrm>
          <a:off x="457200" y="2088418"/>
          <a:ext cx="8229600" cy="4174041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815924">
                  <a:extLst>
                    <a:ext uri="{9D8B030D-6E8A-4147-A177-3AD203B41FA5}">
                      <a16:colId xmlns:a16="http://schemas.microsoft.com/office/drawing/2014/main" val="4213484679"/>
                    </a:ext>
                  </a:extLst>
                </a:gridCol>
                <a:gridCol w="1776384">
                  <a:extLst>
                    <a:ext uri="{9D8B030D-6E8A-4147-A177-3AD203B41FA5}">
                      <a16:colId xmlns:a16="http://schemas.microsoft.com/office/drawing/2014/main" val="452208006"/>
                    </a:ext>
                  </a:extLst>
                </a:gridCol>
                <a:gridCol w="1848651">
                  <a:extLst>
                    <a:ext uri="{9D8B030D-6E8A-4147-A177-3AD203B41FA5}">
                      <a16:colId xmlns:a16="http://schemas.microsoft.com/office/drawing/2014/main" val="908132908"/>
                    </a:ext>
                  </a:extLst>
                </a:gridCol>
                <a:gridCol w="1704116">
                  <a:extLst>
                    <a:ext uri="{9D8B030D-6E8A-4147-A177-3AD203B41FA5}">
                      <a16:colId xmlns:a16="http://schemas.microsoft.com/office/drawing/2014/main" val="1174293374"/>
                    </a:ext>
                  </a:extLst>
                </a:gridCol>
                <a:gridCol w="2084525">
                  <a:extLst>
                    <a:ext uri="{9D8B030D-6E8A-4147-A177-3AD203B41FA5}">
                      <a16:colId xmlns:a16="http://schemas.microsoft.com/office/drawing/2014/main" val="2006562686"/>
                    </a:ext>
                  </a:extLst>
                </a:gridCol>
              </a:tblGrid>
              <a:tr h="723409">
                <a:tc gridSpan="2">
                  <a:txBody>
                    <a:bodyPr/>
                    <a:lstStyle/>
                    <a:p>
                      <a:pPr algn="ctr"/>
                      <a:endParaRPr lang="zh-TW" altLang="en-US" sz="1800" b="1" dirty="0"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臺灣</a:t>
                      </a:r>
                      <a:endParaRPr lang="en-US" altLang="zh-TW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華語文語料庫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中研院</a:t>
                      </a:r>
                      <a:endParaRPr lang="en-US" altLang="zh-TW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平衡語料庫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其他單位</a:t>
                      </a:r>
                    </a:p>
                  </a:txBody>
                  <a:tcPr marL="68580" marR="68580" marT="34290" marB="3429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151330"/>
                  </a:ext>
                </a:extLst>
              </a:tr>
              <a:tr h="616238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kern="1200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語料類別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vert="eaVert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書面語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TW" altLang="en-US" sz="1800" b="1" kern="100" dirty="0" smtClean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億</a:t>
                      </a:r>
                      <a:r>
                        <a:rPr lang="en-US" altLang="zh-TW" sz="1800" b="1" kern="100" dirty="0" smtClean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3,541</a:t>
                      </a:r>
                      <a:r>
                        <a:rPr lang="zh-TW" altLang="en-US" sz="1800" b="1" kern="100" dirty="0" smtClean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萬</a:t>
                      </a:r>
                      <a:r>
                        <a:rPr lang="zh-TW" altLang="en-US" sz="1800" b="1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字</a:t>
                      </a:r>
                      <a:endParaRPr lang="zh-TW" altLang="zh-TW" sz="18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新聞為主，</a:t>
                      </a:r>
                      <a:endParaRPr lang="en-US" altLang="zh-TW" sz="1800" b="1" dirty="0"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altLang="zh-TW" sz="1800" b="1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1000</a:t>
                      </a:r>
                      <a:r>
                        <a:rPr lang="zh-TW" altLang="en-US" sz="1800" b="1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萬詞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政大、高師大</a:t>
                      </a:r>
                    </a:p>
                    <a:p>
                      <a:pPr algn="ctr"/>
                      <a:r>
                        <a:rPr lang="zh-TW" altLang="en-US" sz="1800" b="1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臺灣師大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339941518"/>
                  </a:ext>
                </a:extLst>
              </a:tr>
              <a:tr h="348308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口語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kern="100" dirty="0" smtClean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5,305</a:t>
                      </a:r>
                      <a:r>
                        <a:rPr lang="zh-TW" altLang="en-US" sz="1800" b="1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萬字</a:t>
                      </a:r>
                      <a:endParaRPr lang="zh-TW" altLang="zh-TW" sz="18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少量</a:t>
                      </a:r>
                    </a:p>
                  </a:txBody>
                  <a:tcPr marL="68580" marR="68580" marT="34290" marB="34290"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569969"/>
                  </a:ext>
                </a:extLst>
              </a:tr>
              <a:tr h="348308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華語中介語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kern="100" dirty="0" smtClean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161</a:t>
                      </a:r>
                      <a:r>
                        <a:rPr lang="zh-TW" altLang="en-US" sz="1800" b="1" kern="100" dirty="0" smtClean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萬</a:t>
                      </a:r>
                      <a:r>
                        <a:rPr lang="zh-TW" altLang="en-US" sz="1800" b="1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字</a:t>
                      </a:r>
                      <a:endParaRPr lang="zh-TW" altLang="zh-TW" sz="18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無</a:t>
                      </a:r>
                    </a:p>
                  </a:txBody>
                  <a:tcPr marL="68580" marR="68580" marT="34290" marB="34290"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9559996"/>
                  </a:ext>
                </a:extLst>
              </a:tr>
              <a:tr h="348308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雙語（華英）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kern="100" dirty="0" smtClean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1,276</a:t>
                      </a:r>
                      <a:r>
                        <a:rPr lang="zh-TW" altLang="en-US" sz="1800" b="1" kern="100" dirty="0" smtClean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萬</a:t>
                      </a:r>
                      <a:r>
                        <a:rPr lang="zh-TW" altLang="en-US" sz="1800" b="1" kern="1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字</a:t>
                      </a:r>
                      <a:endParaRPr lang="zh-TW" altLang="zh-TW" sz="18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無</a:t>
                      </a:r>
                    </a:p>
                  </a:txBody>
                  <a:tcPr marL="68580" marR="68580" marT="34290" marB="34290"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243772"/>
                  </a:ext>
                </a:extLst>
              </a:tr>
              <a:tr h="34830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維護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1" dirty="0"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～持續</a:t>
                      </a:r>
                      <a:endParaRPr lang="zh-TW" altLang="en-US" sz="1800" b="1" dirty="0">
                        <a:solidFill>
                          <a:srgbClr val="FF0000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2007</a:t>
                      </a:r>
                      <a:r>
                        <a:rPr lang="zh-TW" altLang="en-US" sz="1800" b="1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年止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zh-TW" altLang="en-US" sz="1800" b="1" dirty="0"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70668095"/>
                  </a:ext>
                </a:extLst>
              </a:tr>
              <a:tr h="348308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應用</a:t>
                      </a:r>
                    </a:p>
                  </a:txBody>
                  <a:tcPr marL="68580" marR="68580" marT="34290" marB="34290" vert="eaVert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標準體系建置</a:t>
                      </a:r>
                    </a:p>
                  </a:txBody>
                  <a:tcPr marL="68580" marR="68580" marT="34290" marB="34290" anchor="ctr"/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>
                          <a:solidFill>
                            <a:srgbClr val="A50021"/>
                          </a:solidFill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設計上兼顧研究與應用，並持續進行應用推廣活動</a:t>
                      </a:r>
                    </a:p>
                  </a:txBody>
                  <a:tcPr marL="68580" marR="68580" marT="34290" marB="34290" anchor="ctr"/>
                </a:tc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kern="1200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以語言學和計算語言學研究為主</a:t>
                      </a:r>
                      <a:endParaRPr lang="zh-TW" altLang="en-US" sz="1800" b="1" kern="1200" dirty="0">
                        <a:solidFill>
                          <a:srgbClr val="FF0000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以學術研究為主，除臺灣師大外，規模多不大，</a:t>
                      </a:r>
                      <a:r>
                        <a:rPr lang="zh-TW" altLang="en-US" sz="1800" b="1" kern="1200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且多未取得提供其它利用的授權</a:t>
                      </a:r>
                      <a:endParaRPr lang="zh-TW" altLang="en-US" sz="1800" b="1" kern="1200" dirty="0">
                        <a:solidFill>
                          <a:srgbClr val="FF0000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36990352"/>
                  </a:ext>
                </a:extLst>
              </a:tr>
              <a:tr h="348308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教材編輯</a:t>
                      </a:r>
                      <a:endParaRPr lang="en-US" altLang="zh-TW" sz="1800" b="1" dirty="0"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5265595"/>
                  </a:ext>
                </a:extLst>
              </a:tr>
              <a:tr h="348308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詞典編輯</a:t>
                      </a:r>
                      <a:endParaRPr lang="en-US" altLang="zh-TW" sz="1800" b="1" dirty="0"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9532793"/>
                  </a:ext>
                </a:extLst>
              </a:tr>
              <a:tr h="348308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資料驅動學習</a:t>
                      </a:r>
                      <a:endParaRPr lang="en-US" altLang="zh-TW" sz="1800" b="1" dirty="0"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911344"/>
                  </a:ext>
                </a:extLst>
              </a:tr>
            </a:tbl>
          </a:graphicData>
        </a:graphic>
      </p:graphicFrame>
      <p:sp>
        <p:nvSpPr>
          <p:cNvPr id="7" name="投影片編號版面配置區 3">
            <a:extLst>
              <a:ext uri="{FF2B5EF4-FFF2-40B4-BE49-F238E27FC236}">
                <a16:creationId xmlns:a16="http://schemas.microsoft.com/office/drawing/2014/main" id="{4383D6FE-56DE-4725-9AEE-3752E2787630}"/>
              </a:ext>
            </a:extLst>
          </p:cNvPr>
          <p:cNvSpPr txBox="1">
            <a:spLocks/>
          </p:cNvSpPr>
          <p:nvPr/>
        </p:nvSpPr>
        <p:spPr bwMode="auto">
          <a:xfrm>
            <a:off x="8551362" y="6348494"/>
            <a:ext cx="459414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4021F046-67A5-45B1-AE44-B621A16714DF}" type="slidenum">
              <a:rPr lang="en-US" altLang="zh-TW" sz="1050"/>
              <a:pPr/>
              <a:t>11</a:t>
            </a:fld>
            <a:endParaRPr lang="en-US" altLang="zh-TW" sz="1050" dirty="0"/>
          </a:p>
        </p:txBody>
      </p:sp>
      <p:sp>
        <p:nvSpPr>
          <p:cNvPr id="6" name="矩形 5"/>
          <p:cNvSpPr/>
          <p:nvPr/>
        </p:nvSpPr>
        <p:spPr>
          <a:xfrm>
            <a:off x="3034721" y="2088418"/>
            <a:ext cx="1911351" cy="42202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標題 4"/>
          <p:cNvSpPr txBox="1">
            <a:spLocks/>
          </p:cNvSpPr>
          <p:nvPr/>
        </p:nvSpPr>
        <p:spPr>
          <a:xfrm>
            <a:off x="375228" y="353511"/>
            <a:ext cx="8208462" cy="759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b="1" dirty="0">
                <a:latin typeface="+mn-ea"/>
              </a:rPr>
              <a:t>華語文語料庫建置成果</a:t>
            </a:r>
            <a:endParaRPr lang="zh-TW" altLang="en-US" sz="3200" b="1" spc="-5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19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457201" y="910488"/>
            <a:ext cx="8231257" cy="685719"/>
          </a:xfrm>
        </p:spPr>
        <p:txBody>
          <a:bodyPr>
            <a:normAutofit/>
          </a:bodyPr>
          <a:lstStyle/>
          <a:p>
            <a:pPr algn="ctr"/>
            <a:r>
              <a:rPr lang="zh-TW" altLang="en-US" sz="2000" b="1" dirty="0" smtClean="0">
                <a:latin typeface="+mn-ea"/>
                <a:ea typeface="+mn-ea"/>
                <a:cs typeface="Times New Roman" panose="02020603050405020304" pitchFamily="18" charset="0"/>
              </a:rPr>
              <a:t>臺灣華語文能力基準（</a:t>
            </a:r>
            <a:r>
              <a:rPr lang="en-US" altLang="zh-TW" sz="2000" b="1" dirty="0" smtClean="0">
                <a:solidFill>
                  <a:srgbClr val="0000FF"/>
                </a:solidFill>
                <a:latin typeface="+mn-ea"/>
                <a:ea typeface="+mn-ea"/>
                <a:cs typeface="Times New Roman" panose="02020603050405020304" pitchFamily="18" charset="0"/>
              </a:rPr>
              <a:t>TBCL</a:t>
            </a:r>
            <a:r>
              <a:rPr lang="zh-TW" altLang="en-US" sz="2000" b="1" dirty="0" smtClean="0">
                <a:latin typeface="+mn-ea"/>
                <a:ea typeface="+mn-ea"/>
                <a:cs typeface="Times New Roman" panose="02020603050405020304" pitchFamily="18" charset="0"/>
              </a:rPr>
              <a:t>）及與</a:t>
            </a:r>
            <a:r>
              <a:rPr lang="zh-TW" altLang="en-US" sz="2000" b="1" dirty="0" smtClean="0">
                <a:solidFill>
                  <a:srgbClr val="0000FF"/>
                </a:solidFill>
                <a:latin typeface="+mn-ea"/>
                <a:ea typeface="+mn-ea"/>
                <a:cs typeface="Times New Roman" panose="02020603050405020304" pitchFamily="18" charset="0"/>
              </a:rPr>
              <a:t>國</a:t>
            </a:r>
            <a:r>
              <a:rPr lang="zh-TW" altLang="en-US" sz="2000" b="1" dirty="0">
                <a:solidFill>
                  <a:srgbClr val="0000FF"/>
                </a:solidFill>
                <a:latin typeface="+mn-ea"/>
                <a:ea typeface="+mn-ea"/>
                <a:cs typeface="Times New Roman" panose="02020603050405020304" pitchFamily="18" charset="0"/>
              </a:rPr>
              <a:t>際</a:t>
            </a:r>
            <a:r>
              <a:rPr lang="zh-TW" altLang="en-US" sz="2000" b="1" dirty="0" smtClean="0">
                <a:solidFill>
                  <a:srgbClr val="0000FF"/>
                </a:solidFill>
                <a:latin typeface="+mn-ea"/>
                <a:ea typeface="+mn-ea"/>
                <a:cs typeface="Times New Roman" panose="02020603050405020304" pitchFamily="18" charset="0"/>
              </a:rPr>
              <a:t>各</a:t>
            </a:r>
            <a:r>
              <a:rPr lang="zh-TW" altLang="en-US" sz="2000" b="1" dirty="0">
                <a:solidFill>
                  <a:srgbClr val="0000FF"/>
                </a:solidFill>
                <a:latin typeface="+mn-ea"/>
                <a:ea typeface="+mn-ea"/>
                <a:cs typeface="Times New Roman" panose="02020603050405020304" pitchFamily="18" charset="0"/>
              </a:rPr>
              <a:t>能力</a:t>
            </a:r>
            <a:r>
              <a:rPr lang="zh-TW" altLang="en-US" sz="2000" b="1" dirty="0" smtClean="0">
                <a:solidFill>
                  <a:srgbClr val="0000FF"/>
                </a:solidFill>
                <a:latin typeface="+mn-ea"/>
                <a:ea typeface="+mn-ea"/>
                <a:cs typeface="Times New Roman" panose="02020603050405020304" pitchFamily="18" charset="0"/>
              </a:rPr>
              <a:t>基準比較</a:t>
            </a:r>
            <a:endParaRPr lang="zh-TW" altLang="en-US" sz="2000" b="1" dirty="0">
              <a:solidFill>
                <a:srgbClr val="0000FF"/>
              </a:solidFill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8680526"/>
              </p:ext>
            </p:extLst>
          </p:nvPr>
        </p:nvGraphicFramePr>
        <p:xfrm>
          <a:off x="457200" y="1653040"/>
          <a:ext cx="8100900" cy="5188936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350150">
                  <a:extLst>
                    <a:ext uri="{9D8B030D-6E8A-4147-A177-3AD203B41FA5}">
                      <a16:colId xmlns:a16="http://schemas.microsoft.com/office/drawing/2014/main" val="2041869421"/>
                    </a:ext>
                  </a:extLst>
                </a:gridCol>
                <a:gridCol w="1350150">
                  <a:extLst>
                    <a:ext uri="{9D8B030D-6E8A-4147-A177-3AD203B41FA5}">
                      <a16:colId xmlns:a16="http://schemas.microsoft.com/office/drawing/2014/main" val="2230571798"/>
                    </a:ext>
                  </a:extLst>
                </a:gridCol>
                <a:gridCol w="1350150">
                  <a:extLst>
                    <a:ext uri="{9D8B030D-6E8A-4147-A177-3AD203B41FA5}">
                      <a16:colId xmlns:a16="http://schemas.microsoft.com/office/drawing/2014/main" val="2428751171"/>
                    </a:ext>
                  </a:extLst>
                </a:gridCol>
                <a:gridCol w="1350150">
                  <a:extLst>
                    <a:ext uri="{9D8B030D-6E8A-4147-A177-3AD203B41FA5}">
                      <a16:colId xmlns:a16="http://schemas.microsoft.com/office/drawing/2014/main" val="2557803819"/>
                    </a:ext>
                  </a:extLst>
                </a:gridCol>
                <a:gridCol w="1350150">
                  <a:extLst>
                    <a:ext uri="{9D8B030D-6E8A-4147-A177-3AD203B41FA5}">
                      <a16:colId xmlns:a16="http://schemas.microsoft.com/office/drawing/2014/main" val="188139876"/>
                    </a:ext>
                  </a:extLst>
                </a:gridCol>
                <a:gridCol w="1350150">
                  <a:extLst>
                    <a:ext uri="{9D8B030D-6E8A-4147-A177-3AD203B41FA5}">
                      <a16:colId xmlns:a16="http://schemas.microsoft.com/office/drawing/2014/main" val="1497460314"/>
                    </a:ext>
                  </a:extLst>
                </a:gridCol>
              </a:tblGrid>
              <a:tr h="6634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zh-TW" sz="18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項目</a:t>
                      </a:r>
                    </a:p>
                  </a:txBody>
                  <a:tcPr marL="68580" marR="68580" marT="34290" marB="3429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TBCL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zh-TW" altLang="en-US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臺灣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）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ACTFL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zh-TW" altLang="en-US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美國</a:t>
                      </a:r>
                      <a:r>
                        <a:rPr lang="en-US" altLang="zh-TW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）</a:t>
                      </a:r>
                      <a:endParaRPr lang="zh-TW" altLang="zh-TW" sz="16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CEFR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zh-TW" altLang="en-US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歐盟</a:t>
                      </a:r>
                      <a:r>
                        <a:rPr lang="en-US" altLang="zh-TW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）</a:t>
                      </a:r>
                      <a:endParaRPr lang="zh-TW" altLang="zh-TW" sz="16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EBCL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zh-TW" altLang="en-US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歐盟德語區</a:t>
                      </a:r>
                      <a:r>
                        <a:rPr lang="en-US" altLang="zh-TW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）</a:t>
                      </a:r>
                      <a:endParaRPr lang="zh-TW" altLang="zh-TW" sz="16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國際中文教育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中文水平等級標準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中國大陸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532896"/>
                  </a:ext>
                </a:extLst>
              </a:tr>
              <a:tr h="3363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華語文特性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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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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025696870"/>
                  </a:ext>
                </a:extLst>
              </a:tr>
              <a:tr h="3363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能力指標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sz="1600" b="1" kern="1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等</a:t>
                      </a:r>
                      <a:r>
                        <a:rPr lang="en-US" altLang="zh-TW" sz="1600" b="1" kern="1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zh-TW" sz="1600" b="1" kern="1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級</a:t>
                      </a:r>
                      <a:endParaRPr lang="en-US" altLang="zh-TW" sz="16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等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級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等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級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等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級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altLang="en-US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等</a:t>
                      </a:r>
                      <a:r>
                        <a:rPr lang="en-US" altLang="zh-TW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級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723484308"/>
                  </a:ext>
                </a:extLst>
              </a:tr>
              <a:tr h="3363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漢字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4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3,100</a:t>
                      </a:r>
                      <a:r>
                        <a:rPr lang="zh-TW" altLang="en-US" sz="14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字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無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無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部分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4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3,000</a:t>
                      </a:r>
                      <a:r>
                        <a:rPr lang="zh-TW" altLang="en-US" sz="14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字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797733696"/>
                  </a:ext>
                </a:extLst>
              </a:tr>
              <a:tr h="3363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詞語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14,467</a:t>
                      </a:r>
                      <a:r>
                        <a:rPr lang="zh-TW" sz="1400" b="1" kern="1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詞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部分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部分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部分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11,092</a:t>
                      </a:r>
                      <a:r>
                        <a:rPr lang="zh-TW" sz="14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詞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288768288"/>
                  </a:ext>
                </a:extLst>
              </a:tr>
              <a:tr h="3363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語法點</a:t>
                      </a:r>
                      <a:endParaRPr lang="en-US" altLang="zh-TW" sz="16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4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496</a:t>
                      </a:r>
                      <a:r>
                        <a:rPr lang="zh-TW" altLang="en-US" sz="14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個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無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無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無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4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572</a:t>
                      </a:r>
                      <a:r>
                        <a:rPr lang="zh-TW" altLang="en-US" sz="14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個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243418961"/>
                  </a:ext>
                </a:extLst>
              </a:tr>
              <a:tr h="4054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基礎詞彙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P1~3</a:t>
                      </a:r>
                      <a:r>
                        <a:rPr lang="zh-TW" sz="14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級</a:t>
                      </a:r>
                      <a:endParaRPr lang="en-US" altLang="zh-TW" sz="14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14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完整資訊</a:t>
                      </a: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無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無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無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無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796602022"/>
                  </a:ext>
                </a:extLst>
              </a:tr>
              <a:tr h="3363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情境分類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1~5</a:t>
                      </a:r>
                      <a:r>
                        <a:rPr lang="zh-TW" sz="14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級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4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部分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A2~B2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A1.1~C1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無</a:t>
                      </a: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258795648"/>
                  </a:ext>
                </a:extLst>
              </a:tr>
              <a:tr h="8154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線上查詢</a:t>
                      </a:r>
                      <a:endParaRPr lang="en-US" altLang="zh-TW" sz="16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系統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05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漢字</a:t>
                      </a:r>
                      <a:r>
                        <a:rPr lang="en-US" sz="10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10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提供字頻、筆</a:t>
                      </a:r>
                      <a:r>
                        <a:rPr lang="zh-TW" altLang="en-US" sz="10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順</a:t>
                      </a:r>
                      <a:r>
                        <a:rPr lang="en-US" sz="10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05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詞語</a:t>
                      </a:r>
                      <a:r>
                        <a:rPr lang="en-US" sz="10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10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提供詞</a:t>
                      </a:r>
                      <a:r>
                        <a:rPr lang="zh-TW" altLang="zh-TW" sz="10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頻</a:t>
                      </a:r>
                      <a:r>
                        <a:rPr lang="zh-TW" sz="10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、國語辭典、語料庫資訊</a:t>
                      </a:r>
                      <a:r>
                        <a:rPr lang="en-US" sz="10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05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語法點</a:t>
                      </a:r>
                      <a:r>
                        <a:rPr lang="en-US" sz="10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10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提供例句</a:t>
                      </a:r>
                      <a:r>
                        <a:rPr lang="en-US" sz="10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zh-TW" sz="1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05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基礎詞彙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無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無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無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無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4100913047"/>
                  </a:ext>
                </a:extLst>
              </a:tr>
              <a:tr h="4422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整合應用</a:t>
                      </a:r>
                      <a:endParaRPr lang="en-US" altLang="zh-TW" sz="1600" b="1" kern="100" dirty="0">
                        <a:solidFill>
                          <a:srgbClr val="C00000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系統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kern="1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教材編輯</a:t>
                      </a:r>
                      <a:r>
                        <a:rPr lang="zh-TW" sz="1400" b="1" kern="1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等</a:t>
                      </a:r>
                      <a:r>
                        <a:rPr lang="zh-TW" sz="14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系統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無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無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無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無</a:t>
                      </a: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484113413"/>
                  </a:ext>
                </a:extLst>
              </a:tr>
              <a:tr h="3363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技術報告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完整</a:t>
                      </a:r>
                      <a:r>
                        <a:rPr lang="en-US" altLang="zh-TW" sz="1400" b="1" kern="1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(5</a:t>
                      </a:r>
                      <a:r>
                        <a:rPr lang="zh-TW" altLang="en-US" sz="1400" b="1" kern="1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本</a:t>
                      </a:r>
                      <a:r>
                        <a:rPr lang="en-US" altLang="zh-TW" sz="1400" b="1" kern="1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無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無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無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無</a:t>
                      </a: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46492852"/>
                  </a:ext>
                </a:extLst>
              </a:tr>
            </a:tbl>
          </a:graphicData>
        </a:graphic>
      </p:graphicFrame>
      <p:sp>
        <p:nvSpPr>
          <p:cNvPr id="7" name="投影片編號版面配置區 3">
            <a:extLst>
              <a:ext uri="{FF2B5EF4-FFF2-40B4-BE49-F238E27FC236}">
                <a16:creationId xmlns:a16="http://schemas.microsoft.com/office/drawing/2014/main" id="{17D7879F-CB9B-4185-8A34-71EC6C60AE3A}"/>
              </a:ext>
            </a:extLst>
          </p:cNvPr>
          <p:cNvSpPr txBox="1">
            <a:spLocks/>
          </p:cNvSpPr>
          <p:nvPr/>
        </p:nvSpPr>
        <p:spPr bwMode="auto">
          <a:xfrm>
            <a:off x="8457093" y="6391373"/>
            <a:ext cx="459414" cy="361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4021F046-67A5-45B1-AE44-B621A16714DF}" type="slidenum">
              <a:rPr lang="en-US" altLang="zh-TW" sz="1200"/>
              <a:pPr/>
              <a:t>12</a:t>
            </a:fld>
            <a:endParaRPr lang="en-US" altLang="zh-TW" sz="1200" dirty="0"/>
          </a:p>
        </p:txBody>
      </p:sp>
      <p:sp>
        <p:nvSpPr>
          <p:cNvPr id="6" name="矩形 5"/>
          <p:cNvSpPr/>
          <p:nvPr/>
        </p:nvSpPr>
        <p:spPr>
          <a:xfrm>
            <a:off x="1802424" y="1653040"/>
            <a:ext cx="1371600" cy="52049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343759" y="447576"/>
            <a:ext cx="8343041" cy="5360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b="1" dirty="0">
                <a:latin typeface="+mn-ea"/>
              </a:rPr>
              <a:t>華語文能力基準應用參考指引研發成果</a:t>
            </a:r>
          </a:p>
        </p:txBody>
      </p:sp>
    </p:spTree>
    <p:extLst>
      <p:ext uri="{BB962C8B-B14F-4D97-AF65-F5344CB8AC3E}">
        <p14:creationId xmlns:p14="http://schemas.microsoft.com/office/powerpoint/2010/main" val="4089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1691011" y="1565565"/>
            <a:ext cx="5761978" cy="502581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5" name="矩形 4"/>
          <p:cNvSpPr/>
          <p:nvPr/>
        </p:nvSpPr>
        <p:spPr>
          <a:xfrm>
            <a:off x="2695676" y="1055077"/>
            <a:ext cx="3464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https://coct.naer.edu.tw/</a:t>
            </a:r>
          </a:p>
        </p:txBody>
      </p:sp>
      <p:sp>
        <p:nvSpPr>
          <p:cNvPr id="7" name="標題 5"/>
          <p:cNvSpPr>
            <a:spLocks noGrp="1"/>
          </p:cNvSpPr>
          <p:nvPr>
            <p:ph type="title"/>
          </p:nvPr>
        </p:nvSpPr>
        <p:spPr>
          <a:xfrm>
            <a:off x="467290" y="377787"/>
            <a:ext cx="7920990" cy="677290"/>
          </a:xfrm>
        </p:spPr>
        <p:txBody>
          <a:bodyPr>
            <a:noAutofit/>
          </a:bodyPr>
          <a:lstStyle/>
          <a:p>
            <a:pPr defTabSz="685766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</a:pPr>
            <a:r>
              <a:rPr lang="zh-TW" altLang="en-US" sz="3200" dirty="0"/>
              <a:t>華語文語料庫與能力基準整合應用系統</a:t>
            </a:r>
            <a:endParaRPr lang="en-US" altLang="zh-TW" sz="32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6562" y="1103900"/>
            <a:ext cx="638350" cy="59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06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發展歷程</a:t>
            </a:r>
            <a:endParaRPr lang="zh-TW" altLang="en-US" sz="3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graphicFrame>
        <p:nvGraphicFramePr>
          <p:cNvPr id="16" name="資料庫圖表 15"/>
          <p:cNvGraphicFramePr/>
          <p:nvPr>
            <p:extLst>
              <p:ext uri="{D42A27DB-BD31-4B8C-83A1-F6EECF244321}">
                <p14:modId xmlns:p14="http://schemas.microsoft.com/office/powerpoint/2010/main" val="2989052576"/>
              </p:ext>
            </p:extLst>
          </p:nvPr>
        </p:nvGraphicFramePr>
        <p:xfrm>
          <a:off x="383309" y="2225965"/>
          <a:ext cx="8368145" cy="3767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" name="圖片 16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44268">
            <a:off x="1562806" y="850927"/>
            <a:ext cx="1354455" cy="2334260"/>
          </a:xfrm>
          <a:prstGeom prst="rect">
            <a:avLst/>
          </a:prstGeom>
        </p:spPr>
      </p:pic>
      <p:pic>
        <p:nvPicPr>
          <p:cNvPr id="18" name="圖片 17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33577">
            <a:off x="4091376" y="882042"/>
            <a:ext cx="1354455" cy="2334260"/>
          </a:xfrm>
          <a:prstGeom prst="rect">
            <a:avLst/>
          </a:prstGeom>
        </p:spPr>
      </p:pic>
      <p:pic>
        <p:nvPicPr>
          <p:cNvPr id="19" name="圖片 18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33577">
            <a:off x="6417373" y="850927"/>
            <a:ext cx="1354455" cy="233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8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4352" y="822037"/>
            <a:ext cx="4064011" cy="557416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39" y="822037"/>
            <a:ext cx="3971498" cy="55802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448242" y="203202"/>
            <a:ext cx="8137922" cy="102869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dirty="0" smtClean="0"/>
              <a:t>參考指引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32090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3">
            <a:extLst>
              <a:ext uri="{FF2B5EF4-FFF2-40B4-BE49-F238E27FC236}">
                <a16:creationId xmlns:a16="http://schemas.microsoft.com/office/drawing/2014/main" id="{17D7879F-CB9B-4185-8A34-71EC6C60AE3A}"/>
              </a:ext>
            </a:extLst>
          </p:cNvPr>
          <p:cNvSpPr txBox="1">
            <a:spLocks/>
          </p:cNvSpPr>
          <p:nvPr/>
        </p:nvSpPr>
        <p:spPr bwMode="auto">
          <a:xfrm>
            <a:off x="8457093" y="6391373"/>
            <a:ext cx="459414" cy="361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4021F046-67A5-45B1-AE44-B621A16714DF}" type="slidenum">
              <a:rPr lang="en-US" altLang="zh-TW" sz="1200"/>
              <a:pPr/>
              <a:t>16</a:t>
            </a:fld>
            <a:endParaRPr lang="en-US" altLang="zh-TW" sz="1200" dirty="0"/>
          </a:p>
        </p:txBody>
      </p:sp>
      <p:grpSp>
        <p:nvGrpSpPr>
          <p:cNvPr id="6" name="群組 5"/>
          <p:cNvGrpSpPr/>
          <p:nvPr/>
        </p:nvGrpSpPr>
        <p:grpSpPr>
          <a:xfrm>
            <a:off x="1399309" y="651164"/>
            <a:ext cx="6343988" cy="5736033"/>
            <a:chOff x="-484295" y="0"/>
            <a:chExt cx="6116467" cy="5975998"/>
          </a:xfrm>
        </p:grpSpPr>
        <p:grpSp>
          <p:nvGrpSpPr>
            <p:cNvPr id="8" name="群組 7"/>
            <p:cNvGrpSpPr/>
            <p:nvPr/>
          </p:nvGrpSpPr>
          <p:grpSpPr>
            <a:xfrm>
              <a:off x="-484295" y="0"/>
              <a:ext cx="6104871" cy="5975998"/>
              <a:chOff x="-465831" y="0"/>
              <a:chExt cx="5872107" cy="5975998"/>
            </a:xfrm>
          </p:grpSpPr>
          <p:cxnSp>
            <p:nvCxnSpPr>
              <p:cNvPr id="10" name="直線接點 9"/>
              <p:cNvCxnSpPr/>
              <p:nvPr/>
            </p:nvCxnSpPr>
            <p:spPr>
              <a:xfrm>
                <a:off x="1009427" y="2949808"/>
                <a:ext cx="2160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1" name="群組 10"/>
              <p:cNvGrpSpPr/>
              <p:nvPr/>
            </p:nvGrpSpPr>
            <p:grpSpPr>
              <a:xfrm>
                <a:off x="-465831" y="0"/>
                <a:ext cx="5872107" cy="5975998"/>
                <a:chOff x="-465831" y="0"/>
                <a:chExt cx="5872107" cy="5975998"/>
              </a:xfrm>
            </p:grpSpPr>
            <p:grpSp>
              <p:nvGrpSpPr>
                <p:cNvPr id="13" name="群組 12"/>
                <p:cNvGrpSpPr/>
                <p:nvPr/>
              </p:nvGrpSpPr>
              <p:grpSpPr>
                <a:xfrm>
                  <a:off x="6276" y="0"/>
                  <a:ext cx="5400000" cy="5975998"/>
                  <a:chOff x="6278" y="0"/>
                  <a:chExt cx="6805613" cy="4222750"/>
                </a:xfrm>
              </p:grpSpPr>
              <p:sp>
                <p:nvSpPr>
                  <p:cNvPr id="15" name="圓角矩形 14"/>
                  <p:cNvSpPr>
                    <a:spLocks noChangeArrowheads="1"/>
                  </p:cNvSpPr>
                  <p:nvPr/>
                </p:nvSpPr>
                <p:spPr bwMode="auto">
                  <a:xfrm>
                    <a:off x="2754241" y="0"/>
                    <a:ext cx="1290637" cy="425450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0" tIns="0" rIns="0" bIns="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eaLnBrk="0" fontAlgn="base" hangingPunct="0">
                      <a:spcAft>
                        <a:spcPts val="0"/>
                      </a:spcAft>
                    </a:pPr>
                    <a:r>
                      <a:rPr lang="zh-TW" b="1" kern="1200">
                        <a:solidFill>
                          <a:srgbClr val="000000"/>
                        </a:solidFill>
                        <a:effectLst/>
                        <a:latin typeface="+mn-ea"/>
                        <a:cs typeface="Times New Roman" panose="02020603050405020304" pitchFamily="18" charset="0"/>
                      </a:rPr>
                      <a:t>基本理念</a:t>
                    </a:r>
                    <a:endParaRPr lang="zh-TW">
                      <a:effectLst/>
                      <a:latin typeface="+mn-ea"/>
                      <a:cs typeface="新細明體" panose="02020500000000000000" pitchFamily="18" charset="-120"/>
                    </a:endParaRPr>
                  </a:p>
                </p:txBody>
              </p:sp>
              <p:sp>
                <p:nvSpPr>
                  <p:cNvPr id="16" name="圓角矩形 15"/>
                  <p:cNvSpPr>
                    <a:spLocks noChangeArrowheads="1"/>
                  </p:cNvSpPr>
                  <p:nvPr/>
                </p:nvSpPr>
                <p:spPr bwMode="auto">
                  <a:xfrm>
                    <a:off x="2754241" y="614363"/>
                    <a:ext cx="1290637" cy="425450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0" tIns="0" rIns="0" bIns="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eaLnBrk="0" fontAlgn="base" hangingPunct="0">
                      <a:spcAft>
                        <a:spcPts val="0"/>
                      </a:spcAft>
                    </a:pPr>
                    <a:r>
                      <a:rPr lang="zh-TW" b="1" kern="1200" dirty="0">
                        <a:solidFill>
                          <a:srgbClr val="000000"/>
                        </a:solidFill>
                        <a:effectLst/>
                        <a:latin typeface="+mn-ea"/>
                        <a:cs typeface="Times New Roman" panose="02020603050405020304" pitchFamily="18" charset="0"/>
                      </a:rPr>
                      <a:t>課程目標</a:t>
                    </a:r>
                    <a:endParaRPr lang="zh-TW" dirty="0">
                      <a:effectLst/>
                      <a:latin typeface="+mn-ea"/>
                      <a:cs typeface="新細明體" panose="02020500000000000000" pitchFamily="18" charset="-120"/>
                    </a:endParaRPr>
                  </a:p>
                </p:txBody>
              </p:sp>
              <p:sp>
                <p:nvSpPr>
                  <p:cNvPr id="17" name="圓角矩形 16"/>
                  <p:cNvSpPr>
                    <a:spLocks noChangeArrowheads="1"/>
                  </p:cNvSpPr>
                  <p:nvPr/>
                </p:nvSpPr>
                <p:spPr bwMode="auto">
                  <a:xfrm>
                    <a:off x="2754241" y="1228725"/>
                    <a:ext cx="1290637" cy="425450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0" tIns="0" rIns="0" bIns="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eaLnBrk="0" fontAlgn="base" hangingPunct="0">
                      <a:spcAft>
                        <a:spcPts val="0"/>
                      </a:spcAft>
                    </a:pPr>
                    <a:r>
                      <a:rPr lang="zh-TW" b="1" kern="1200">
                        <a:solidFill>
                          <a:srgbClr val="000000"/>
                        </a:solidFill>
                        <a:effectLst/>
                        <a:latin typeface="+mn-ea"/>
                        <a:cs typeface="Times New Roman" panose="02020603050405020304" pitchFamily="18" charset="0"/>
                      </a:rPr>
                      <a:t>學習重點</a:t>
                    </a:r>
                    <a:endParaRPr lang="zh-TW">
                      <a:effectLst/>
                      <a:latin typeface="+mn-ea"/>
                      <a:cs typeface="新細明體" panose="02020500000000000000" pitchFamily="18" charset="-120"/>
                    </a:endParaRPr>
                  </a:p>
                </p:txBody>
              </p:sp>
              <p:sp>
                <p:nvSpPr>
                  <p:cNvPr id="18" name="圓角矩形 17"/>
                  <p:cNvSpPr>
                    <a:spLocks noChangeArrowheads="1"/>
                  </p:cNvSpPr>
                  <p:nvPr/>
                </p:nvSpPr>
                <p:spPr bwMode="auto">
                  <a:xfrm>
                    <a:off x="1555678" y="1871663"/>
                    <a:ext cx="1200150" cy="425450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0" tIns="0" rIns="0" bIns="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eaLnBrk="0" fontAlgn="base" hangingPunct="0">
                      <a:spcAft>
                        <a:spcPts val="0"/>
                      </a:spcAft>
                    </a:pPr>
                    <a:r>
                      <a:rPr lang="zh-TW" b="1" kern="1200">
                        <a:solidFill>
                          <a:srgbClr val="000000"/>
                        </a:solidFill>
                        <a:effectLst/>
                        <a:latin typeface="+mn-ea"/>
                        <a:cs typeface="Times New Roman" panose="02020603050405020304" pitchFamily="18" charset="0"/>
                      </a:rPr>
                      <a:t>學習表現</a:t>
                    </a:r>
                    <a:endParaRPr lang="zh-TW">
                      <a:effectLst/>
                      <a:latin typeface="+mn-ea"/>
                      <a:cs typeface="新細明體" panose="02020500000000000000" pitchFamily="18" charset="-120"/>
                    </a:endParaRPr>
                  </a:p>
                </p:txBody>
              </p:sp>
              <p:sp>
                <p:nvSpPr>
                  <p:cNvPr id="19" name="圓角矩形 18"/>
                  <p:cNvSpPr>
                    <a:spLocks noChangeArrowheads="1"/>
                  </p:cNvSpPr>
                  <p:nvPr/>
                </p:nvSpPr>
                <p:spPr bwMode="auto">
                  <a:xfrm>
                    <a:off x="4041703" y="1871663"/>
                    <a:ext cx="1241425" cy="425450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0" tIns="0" rIns="0" bIns="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eaLnBrk="0" fontAlgn="base" hangingPunct="0">
                      <a:spcAft>
                        <a:spcPts val="0"/>
                      </a:spcAft>
                    </a:pPr>
                    <a:r>
                      <a:rPr lang="zh-TW" b="1" kern="1200">
                        <a:solidFill>
                          <a:srgbClr val="000000"/>
                        </a:solidFill>
                        <a:effectLst/>
                        <a:latin typeface="+mn-ea"/>
                        <a:cs typeface="Times New Roman" panose="02020603050405020304" pitchFamily="18" charset="0"/>
                      </a:rPr>
                      <a:t>學習內容</a:t>
                    </a:r>
                    <a:endParaRPr lang="zh-TW">
                      <a:effectLst/>
                      <a:latin typeface="+mn-ea"/>
                      <a:cs typeface="新細明體" panose="02020500000000000000" pitchFamily="18" charset="-120"/>
                    </a:endParaRPr>
                  </a:p>
                </p:txBody>
              </p:sp>
              <p:sp>
                <p:nvSpPr>
                  <p:cNvPr id="20" name="圓角矩形 19"/>
                  <p:cNvSpPr>
                    <a:spLocks noChangeArrowheads="1"/>
                  </p:cNvSpPr>
                  <p:nvPr/>
                </p:nvSpPr>
                <p:spPr bwMode="auto">
                  <a:xfrm>
                    <a:off x="2778053" y="2503488"/>
                    <a:ext cx="1263650" cy="425450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0" tIns="0" rIns="0" bIns="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eaLnBrk="0" fontAlgn="base" hangingPunct="0">
                      <a:spcAft>
                        <a:spcPts val="0"/>
                      </a:spcAft>
                    </a:pPr>
                    <a:r>
                      <a:rPr lang="zh-TW" b="1" kern="1200">
                        <a:solidFill>
                          <a:srgbClr val="000000"/>
                        </a:solidFill>
                        <a:effectLst/>
                        <a:latin typeface="+mn-ea"/>
                        <a:cs typeface="Times New Roman" panose="02020603050405020304" pitchFamily="18" charset="0"/>
                      </a:rPr>
                      <a:t>實施要點</a:t>
                    </a:r>
                    <a:endParaRPr lang="zh-TW">
                      <a:effectLst/>
                      <a:latin typeface="+mn-ea"/>
                      <a:cs typeface="新細明體" panose="02020500000000000000" pitchFamily="18" charset="-120"/>
                    </a:endParaRPr>
                  </a:p>
                </p:txBody>
              </p:sp>
              <p:cxnSp>
                <p:nvCxnSpPr>
                  <p:cNvPr id="21" name="直線接點 20">
                    <a:extLst>
                      <a:ext uri="{FF2B5EF4-FFF2-40B4-BE49-F238E27FC236}">
                        <a16:creationId xmlns:a16="http://schemas.microsoft.com/office/drawing/2014/main" id="{151CC956-C3CD-214C-8E24-48ACFDD6BB9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98449" y="425135"/>
                    <a:ext cx="0" cy="188595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直線接點 21">
                    <a:extLst>
                      <a:ext uri="{FF2B5EF4-FFF2-40B4-BE49-F238E27FC236}">
                        <a16:creationId xmlns:a16="http://schemas.microsoft.com/office/drawing/2014/main" id="{36327B08-B3DA-B347-B015-223CA1F46ED8}"/>
                      </a:ext>
                    </a:extLst>
                  </p:cNvPr>
                  <p:cNvCxnSpPr/>
                  <p:nvPr/>
                </p:nvCxnSpPr>
                <p:spPr>
                  <a:xfrm>
                    <a:off x="3398449" y="1039815"/>
                    <a:ext cx="0" cy="188595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肘形接點 22">
                    <a:extLst>
                      <a:ext uri="{FF2B5EF4-FFF2-40B4-BE49-F238E27FC236}">
                        <a16:creationId xmlns:a16="http://schemas.microsoft.com/office/drawing/2014/main" id="{4936B83E-EE77-AC46-B4FC-8F98DE82D4E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2669151" y="1141733"/>
                    <a:ext cx="216535" cy="1242060"/>
                  </a:xfrm>
                  <a:prstGeom prst="bentConnector3">
                    <a:avLst>
                      <a:gd name="adj1" fmla="val 50000"/>
                    </a:avLst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肘形接點 23">
                    <a:extLst>
                      <a:ext uri="{FF2B5EF4-FFF2-40B4-BE49-F238E27FC236}">
                        <a16:creationId xmlns:a16="http://schemas.microsoft.com/office/drawing/2014/main" id="{04F17080-39CC-6145-A147-8A19D39528B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3921689" y="1131255"/>
                    <a:ext cx="216535" cy="1263015"/>
                  </a:xfrm>
                  <a:prstGeom prst="bentConnector3">
                    <a:avLst>
                      <a:gd name="adj1" fmla="val 50000"/>
                    </a:avLst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肘形接點 24">
                    <a:extLst>
                      <a:ext uri="{FF2B5EF4-FFF2-40B4-BE49-F238E27FC236}">
                        <a16:creationId xmlns:a16="http://schemas.microsoft.com/office/drawing/2014/main" id="{0AA4AD16-8009-5347-A480-69418226358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 flipH="1" flipV="1">
                    <a:off x="3932484" y="1773875"/>
                    <a:ext cx="205740" cy="1252220"/>
                  </a:xfrm>
                  <a:prstGeom prst="bentConnector3">
                    <a:avLst>
                      <a:gd name="adj1" fmla="val 50000"/>
                    </a:avLst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肘形接點 25">
                    <a:extLst>
                      <a:ext uri="{FF2B5EF4-FFF2-40B4-BE49-F238E27FC236}">
                        <a16:creationId xmlns:a16="http://schemas.microsoft.com/office/drawing/2014/main" id="{C0598518-EF45-7B45-8109-879F8238A59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V="1">
                    <a:off x="2679629" y="1773875"/>
                    <a:ext cx="205740" cy="1252220"/>
                  </a:xfrm>
                  <a:prstGeom prst="bentConnector3">
                    <a:avLst>
                      <a:gd name="adj1" fmla="val 50000"/>
                    </a:avLst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" name="圓角矩形 26"/>
                  <p:cNvSpPr>
                    <a:spLocks noChangeArrowheads="1"/>
                  </p:cNvSpPr>
                  <p:nvPr/>
                </p:nvSpPr>
                <p:spPr bwMode="auto">
                  <a:xfrm>
                    <a:off x="6278" y="3135313"/>
                    <a:ext cx="1252538" cy="425450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/>
                </p:spPr>
                <p:txBody>
                  <a:bodyPr vert="horz" wrap="square" lIns="0" tIns="0" rIns="0" bIns="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eaLnBrk="0" fontAlgn="base" hangingPunct="0">
                      <a:spcAft>
                        <a:spcPts val="0"/>
                      </a:spcAft>
                    </a:pPr>
                    <a:r>
                      <a:rPr lang="zh-TW" b="1" kern="1200" dirty="0">
                        <a:solidFill>
                          <a:srgbClr val="0033CC"/>
                        </a:solidFill>
                        <a:effectLst/>
                        <a:latin typeface="+mn-ea"/>
                        <a:cs typeface="Times New Roman" panose="02020603050405020304" pitchFamily="18" charset="0"/>
                      </a:rPr>
                      <a:t>課程</a:t>
                    </a:r>
                    <a:r>
                      <a:rPr lang="zh-TW" b="1" kern="1200" dirty="0">
                        <a:solidFill>
                          <a:srgbClr val="000000"/>
                        </a:solidFill>
                        <a:effectLst/>
                        <a:latin typeface="+mn-ea"/>
                        <a:cs typeface="Times New Roman" panose="02020603050405020304" pitchFamily="18" charset="0"/>
                      </a:rPr>
                      <a:t>發展</a:t>
                    </a:r>
                    <a:endParaRPr lang="zh-TW" dirty="0">
                      <a:effectLst/>
                      <a:latin typeface="+mn-ea"/>
                      <a:cs typeface="新細明體" panose="02020500000000000000" pitchFamily="18" charset="-120"/>
                    </a:endParaRPr>
                  </a:p>
                </p:txBody>
              </p:sp>
              <p:sp>
                <p:nvSpPr>
                  <p:cNvPr id="28" name="圓角矩形 27"/>
                  <p:cNvSpPr>
                    <a:spLocks noChangeArrowheads="1"/>
                  </p:cNvSpPr>
                  <p:nvPr/>
                </p:nvSpPr>
                <p:spPr bwMode="auto">
                  <a:xfrm>
                    <a:off x="1393753" y="3135313"/>
                    <a:ext cx="1252538" cy="425450"/>
                  </a:xfrm>
                  <a:prstGeom prst="roundRect">
                    <a:avLst>
                      <a:gd name="adj" fmla="val 0"/>
                    </a:avLst>
                  </a:prstGeom>
                  <a:noFill/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0" tIns="0" rIns="0" bIns="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eaLnBrk="0" fontAlgn="base" hangingPunct="0">
                      <a:spcAft>
                        <a:spcPts val="0"/>
                      </a:spcAft>
                    </a:pPr>
                    <a:r>
                      <a:rPr lang="zh-TW" b="1" kern="1200" dirty="0">
                        <a:solidFill>
                          <a:srgbClr val="0033CC"/>
                        </a:solidFill>
                        <a:effectLst/>
                        <a:latin typeface="+mn-ea"/>
                        <a:cs typeface="Times New Roman" panose="02020603050405020304" pitchFamily="18" charset="0"/>
                      </a:rPr>
                      <a:t>教材</a:t>
                    </a:r>
                    <a:r>
                      <a:rPr lang="zh-TW" b="1" kern="1200" dirty="0">
                        <a:solidFill>
                          <a:srgbClr val="000000"/>
                        </a:solidFill>
                        <a:effectLst/>
                        <a:latin typeface="+mn-ea"/>
                        <a:cs typeface="Times New Roman" panose="02020603050405020304" pitchFamily="18" charset="0"/>
                      </a:rPr>
                      <a:t>編選</a:t>
                    </a:r>
                    <a:endParaRPr lang="zh-TW" dirty="0">
                      <a:effectLst/>
                      <a:latin typeface="+mn-ea"/>
                      <a:cs typeface="新細明體" panose="02020500000000000000" pitchFamily="18" charset="-120"/>
                    </a:endParaRPr>
                  </a:p>
                </p:txBody>
              </p:sp>
              <p:sp>
                <p:nvSpPr>
                  <p:cNvPr id="29" name="圓角矩形 28"/>
                  <p:cNvSpPr>
                    <a:spLocks noChangeArrowheads="1"/>
                  </p:cNvSpPr>
                  <p:nvPr/>
                </p:nvSpPr>
                <p:spPr bwMode="auto">
                  <a:xfrm>
                    <a:off x="2782816" y="3135313"/>
                    <a:ext cx="1252537" cy="425450"/>
                  </a:xfrm>
                  <a:prstGeom prst="roundRect">
                    <a:avLst>
                      <a:gd name="adj" fmla="val 0"/>
                    </a:avLst>
                  </a:prstGeom>
                  <a:noFill/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0" tIns="0" rIns="0" bIns="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eaLnBrk="0" fontAlgn="base" hangingPunct="0">
                      <a:spcAft>
                        <a:spcPts val="0"/>
                      </a:spcAft>
                    </a:pPr>
                    <a:r>
                      <a:rPr lang="zh-TW" b="1" kern="1200" dirty="0">
                        <a:solidFill>
                          <a:srgbClr val="0033CC"/>
                        </a:solidFill>
                        <a:effectLst/>
                        <a:latin typeface="+mn-ea"/>
                        <a:cs typeface="Times New Roman" panose="02020603050405020304" pitchFamily="18" charset="0"/>
                      </a:rPr>
                      <a:t>教學</a:t>
                    </a:r>
                    <a:r>
                      <a:rPr lang="zh-TW" b="1" kern="1200" dirty="0">
                        <a:solidFill>
                          <a:srgbClr val="000000"/>
                        </a:solidFill>
                        <a:effectLst/>
                        <a:latin typeface="+mn-ea"/>
                        <a:cs typeface="Times New Roman" panose="02020603050405020304" pitchFamily="18" charset="0"/>
                      </a:rPr>
                      <a:t>實施</a:t>
                    </a:r>
                    <a:endParaRPr lang="zh-TW" dirty="0">
                      <a:effectLst/>
                      <a:latin typeface="+mn-ea"/>
                      <a:cs typeface="新細明體" panose="02020500000000000000" pitchFamily="18" charset="-120"/>
                    </a:endParaRPr>
                  </a:p>
                </p:txBody>
              </p:sp>
              <p:sp>
                <p:nvSpPr>
                  <p:cNvPr id="30" name="圓角矩形 29"/>
                  <p:cNvSpPr>
                    <a:spLocks noChangeArrowheads="1"/>
                  </p:cNvSpPr>
                  <p:nvPr/>
                </p:nvSpPr>
                <p:spPr bwMode="auto">
                  <a:xfrm>
                    <a:off x="4171878" y="3135313"/>
                    <a:ext cx="1252538" cy="425450"/>
                  </a:xfrm>
                  <a:prstGeom prst="roundRect">
                    <a:avLst>
                      <a:gd name="adj" fmla="val 0"/>
                    </a:avLst>
                  </a:prstGeom>
                  <a:noFill/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0" tIns="0" rIns="0" bIns="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eaLnBrk="0" fontAlgn="base" hangingPunct="0">
                      <a:spcAft>
                        <a:spcPts val="0"/>
                      </a:spcAft>
                    </a:pPr>
                    <a:r>
                      <a:rPr lang="zh-TW" b="1" kern="1200" dirty="0">
                        <a:solidFill>
                          <a:srgbClr val="000000"/>
                        </a:solidFill>
                        <a:effectLst/>
                        <a:latin typeface="+mn-ea"/>
                        <a:cs typeface="Times New Roman" panose="02020603050405020304" pitchFamily="18" charset="0"/>
                      </a:rPr>
                      <a:t>教學</a:t>
                    </a:r>
                    <a:r>
                      <a:rPr lang="zh-TW" b="1" kern="1200" dirty="0">
                        <a:solidFill>
                          <a:srgbClr val="0033CC"/>
                        </a:solidFill>
                        <a:effectLst/>
                        <a:latin typeface="+mn-ea"/>
                        <a:cs typeface="Times New Roman" panose="02020603050405020304" pitchFamily="18" charset="0"/>
                      </a:rPr>
                      <a:t>資源</a:t>
                    </a:r>
                    <a:endParaRPr lang="zh-TW" dirty="0">
                      <a:solidFill>
                        <a:srgbClr val="0033CC"/>
                      </a:solidFill>
                      <a:effectLst/>
                      <a:latin typeface="+mn-ea"/>
                      <a:cs typeface="新細明體" panose="02020500000000000000" pitchFamily="18" charset="-120"/>
                    </a:endParaRPr>
                  </a:p>
                </p:txBody>
              </p:sp>
              <p:sp>
                <p:nvSpPr>
                  <p:cNvPr id="31" name="圓角矩形 30"/>
                  <p:cNvSpPr>
                    <a:spLocks noChangeArrowheads="1"/>
                  </p:cNvSpPr>
                  <p:nvPr/>
                </p:nvSpPr>
                <p:spPr bwMode="auto">
                  <a:xfrm>
                    <a:off x="5559353" y="3135313"/>
                    <a:ext cx="1252538" cy="425450"/>
                  </a:xfrm>
                  <a:prstGeom prst="roundRect">
                    <a:avLst>
                      <a:gd name="adj" fmla="val 0"/>
                    </a:avLst>
                  </a:prstGeom>
                  <a:noFill/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0" tIns="0" rIns="0" bIns="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eaLnBrk="0" fontAlgn="base" hangingPunct="0">
                      <a:spcAft>
                        <a:spcPts val="0"/>
                      </a:spcAft>
                    </a:pPr>
                    <a:r>
                      <a:rPr lang="zh-TW" b="1" kern="1200" dirty="0">
                        <a:solidFill>
                          <a:srgbClr val="000000"/>
                        </a:solidFill>
                        <a:effectLst/>
                        <a:latin typeface="+mn-ea"/>
                        <a:cs typeface="Times New Roman" panose="02020603050405020304" pitchFamily="18" charset="0"/>
                      </a:rPr>
                      <a:t>學習</a:t>
                    </a:r>
                    <a:r>
                      <a:rPr lang="zh-TW" b="1" kern="1200" dirty="0">
                        <a:solidFill>
                          <a:srgbClr val="0033CC"/>
                        </a:solidFill>
                        <a:effectLst/>
                        <a:latin typeface="+mn-ea"/>
                        <a:cs typeface="Times New Roman" panose="02020603050405020304" pitchFamily="18" charset="0"/>
                      </a:rPr>
                      <a:t>評量</a:t>
                    </a:r>
                    <a:endParaRPr lang="zh-TW" dirty="0">
                      <a:solidFill>
                        <a:srgbClr val="0033CC"/>
                      </a:solidFill>
                      <a:effectLst/>
                      <a:latin typeface="+mn-ea"/>
                      <a:cs typeface="新細明體" panose="02020500000000000000" pitchFamily="18" charset="-120"/>
                    </a:endParaRPr>
                  </a:p>
                </p:txBody>
              </p:sp>
              <p:cxnSp>
                <p:nvCxnSpPr>
                  <p:cNvPr id="32" name="直線接點 31">
                    <a:extLst>
                      <a:ext uri="{FF2B5EF4-FFF2-40B4-BE49-F238E27FC236}">
                        <a16:creationId xmlns:a16="http://schemas.microsoft.com/office/drawing/2014/main" id="{8B47C8A3-3D8B-1F4E-B021-CB8586B7553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409244" y="2928940"/>
                    <a:ext cx="0" cy="20574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肘形接點 32">
                    <a:extLst>
                      <a:ext uri="{FF2B5EF4-FFF2-40B4-BE49-F238E27FC236}">
                        <a16:creationId xmlns:a16="http://schemas.microsoft.com/office/drawing/2014/main" id="{13E1BF7F-399B-D844-93F7-81718FE7D93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917947" y="1643382"/>
                    <a:ext cx="205740" cy="2776855"/>
                  </a:xfrm>
                  <a:prstGeom prst="bentConnector3">
                    <a:avLst>
                      <a:gd name="adj1" fmla="val 50000"/>
                    </a:avLst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肘形接點 33">
                    <a:extLst>
                      <a:ext uri="{FF2B5EF4-FFF2-40B4-BE49-F238E27FC236}">
                        <a16:creationId xmlns:a16="http://schemas.microsoft.com/office/drawing/2014/main" id="{A5853537-9983-314D-A07B-B4160859735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2611684" y="2337755"/>
                    <a:ext cx="205740" cy="1388110"/>
                  </a:xfrm>
                  <a:prstGeom prst="bentConnector3">
                    <a:avLst>
                      <a:gd name="adj1" fmla="val 50000"/>
                    </a:avLst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肘形接點 34">
                    <a:extLst>
                      <a:ext uri="{FF2B5EF4-FFF2-40B4-BE49-F238E27FC236}">
                        <a16:creationId xmlns:a16="http://schemas.microsoft.com/office/drawing/2014/main" id="{9F960614-9169-9043-8721-6FEC5BC340A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4000429" y="2337755"/>
                    <a:ext cx="205740" cy="1388110"/>
                  </a:xfrm>
                  <a:prstGeom prst="bentConnector3">
                    <a:avLst>
                      <a:gd name="adj1" fmla="val 50000"/>
                    </a:avLst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肘形接點 35">
                    <a:extLst>
                      <a:ext uri="{FF2B5EF4-FFF2-40B4-BE49-F238E27FC236}">
                        <a16:creationId xmlns:a16="http://schemas.microsoft.com/office/drawing/2014/main" id="{18193475-E721-E641-BB64-BDF39518F76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4694802" y="1643382"/>
                    <a:ext cx="205740" cy="2776855"/>
                  </a:xfrm>
                  <a:prstGeom prst="bentConnector3">
                    <a:avLst>
                      <a:gd name="adj1" fmla="val 50000"/>
                    </a:avLst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圓角矩形 36"/>
                  <p:cNvSpPr>
                    <a:spLocks noChangeArrowheads="1"/>
                  </p:cNvSpPr>
                  <p:nvPr/>
                </p:nvSpPr>
                <p:spPr bwMode="auto">
                  <a:xfrm>
                    <a:off x="2778053" y="3797300"/>
                    <a:ext cx="1263650" cy="425450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/>
                </p:spPr>
                <p:txBody>
                  <a:bodyPr vert="horz" wrap="square" lIns="0" tIns="0" rIns="0" bIns="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eaLnBrk="0" fontAlgn="base" hangingPunct="0">
                      <a:spcAft>
                        <a:spcPts val="0"/>
                      </a:spcAft>
                    </a:pPr>
                    <a:r>
                      <a:rPr lang="zh-TW" b="1" kern="1200">
                        <a:solidFill>
                          <a:srgbClr val="000000"/>
                        </a:solidFill>
                        <a:effectLst/>
                        <a:latin typeface="+mn-ea"/>
                        <a:cs typeface="Times New Roman" panose="02020603050405020304" pitchFamily="18" charset="0"/>
                      </a:rPr>
                      <a:t>附錄</a:t>
                    </a:r>
                    <a:endParaRPr lang="zh-TW">
                      <a:effectLst/>
                      <a:latin typeface="+mn-ea"/>
                      <a:cs typeface="新細明體" panose="02020500000000000000" pitchFamily="18" charset="-120"/>
                    </a:endParaRPr>
                  </a:p>
                </p:txBody>
              </p:sp>
              <p:cxnSp>
                <p:nvCxnSpPr>
                  <p:cNvPr id="38" name="直線接點 37">
                    <a:extLst>
                      <a:ext uri="{FF2B5EF4-FFF2-40B4-BE49-F238E27FC236}">
                        <a16:creationId xmlns:a16="http://schemas.microsoft.com/office/drawing/2014/main" id="{979DE849-9746-244C-9549-F7B00B8056B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409244" y="3560765"/>
                    <a:ext cx="0" cy="23622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肘形接點 38">
                    <a:extLst>
                      <a:ext uri="{FF2B5EF4-FFF2-40B4-BE49-F238E27FC236}">
                        <a16:creationId xmlns:a16="http://schemas.microsoft.com/office/drawing/2014/main" id="{5D2489FD-B154-0E40-8AE9-4E2EA4707F8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 flipH="1" flipV="1">
                    <a:off x="3985189" y="2984820"/>
                    <a:ext cx="236220" cy="1388110"/>
                  </a:xfrm>
                  <a:prstGeom prst="bentConnector3">
                    <a:avLst>
                      <a:gd name="adj1" fmla="val 50000"/>
                    </a:avLst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肘形接點 39">
                    <a:extLst>
                      <a:ext uri="{FF2B5EF4-FFF2-40B4-BE49-F238E27FC236}">
                        <a16:creationId xmlns:a16="http://schemas.microsoft.com/office/drawing/2014/main" id="{23D350BD-7A9A-A942-B2D7-2AAC11D1C69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 flipH="1" flipV="1">
                    <a:off x="4679562" y="2290447"/>
                    <a:ext cx="236220" cy="2776855"/>
                  </a:xfrm>
                  <a:prstGeom prst="bentConnector3">
                    <a:avLst>
                      <a:gd name="adj1" fmla="val 50000"/>
                    </a:avLst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肘形接點 40">
                    <a:extLst>
                      <a:ext uri="{FF2B5EF4-FFF2-40B4-BE49-F238E27FC236}">
                        <a16:creationId xmlns:a16="http://schemas.microsoft.com/office/drawing/2014/main" id="{541CF72A-4A8E-644C-A6F7-EA6EEBAB745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V="1">
                    <a:off x="2596444" y="2984820"/>
                    <a:ext cx="236220" cy="1388110"/>
                  </a:xfrm>
                  <a:prstGeom prst="bentConnector3">
                    <a:avLst>
                      <a:gd name="adj1" fmla="val 50000"/>
                    </a:avLst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肘形接點 41">
                    <a:extLst>
                      <a:ext uri="{FF2B5EF4-FFF2-40B4-BE49-F238E27FC236}">
                        <a16:creationId xmlns:a16="http://schemas.microsoft.com/office/drawing/2014/main" id="{4DE4E618-3393-3249-B403-5478738B57D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V="1">
                    <a:off x="1902707" y="2290447"/>
                    <a:ext cx="236220" cy="2776855"/>
                  </a:xfrm>
                  <a:prstGeom prst="bentConnector3">
                    <a:avLst>
                      <a:gd name="adj1" fmla="val 50000"/>
                    </a:avLst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4" name="矩形 13"/>
                <p:cNvSpPr/>
                <p:nvPr/>
              </p:nvSpPr>
              <p:spPr>
                <a:xfrm>
                  <a:off x="-465831" y="1558838"/>
                  <a:ext cx="1459320" cy="204624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2000"/>
                    </a:lnSpc>
                    <a:spcAft>
                      <a:spcPts val="0"/>
                    </a:spcAft>
                  </a:pPr>
                  <a:r>
                    <a:rPr lang="en-US" altLang="zh-TW" b="1" kern="1200" spc="300" dirty="0" smtClean="0">
                      <a:solidFill>
                        <a:srgbClr val="000000"/>
                      </a:solidFill>
                      <a:effectLst/>
                      <a:latin typeface="+mn-ea"/>
                      <a:cs typeface="Times New Roman" panose="02020603050405020304" pitchFamily="18" charset="0"/>
                    </a:rPr>
                    <a:t>1.</a:t>
                  </a:r>
                  <a:r>
                    <a:rPr lang="zh-TW" b="1" kern="1200" spc="300" dirty="0" smtClean="0">
                      <a:solidFill>
                        <a:srgbClr val="000000"/>
                      </a:solidFill>
                      <a:effectLst/>
                      <a:latin typeface="+mn-ea"/>
                      <a:cs typeface="Times New Roman" panose="02020603050405020304" pitchFamily="18" charset="0"/>
                    </a:rPr>
                    <a:t>整體</a:t>
                  </a:r>
                  <a:r>
                    <a:rPr lang="zh-TW" b="1" kern="1200" spc="300" dirty="0">
                      <a:solidFill>
                        <a:srgbClr val="000000"/>
                      </a:solidFill>
                      <a:effectLst/>
                      <a:latin typeface="+mn-ea"/>
                      <a:cs typeface="Times New Roman" panose="02020603050405020304" pitchFamily="18" charset="0"/>
                    </a:rPr>
                    <a:t>表現</a:t>
                  </a:r>
                  <a:endParaRPr lang="zh-TW" dirty="0">
                    <a:effectLst/>
                    <a:latin typeface="+mn-ea"/>
                    <a:cs typeface="新細明體" panose="02020500000000000000" pitchFamily="18" charset="-120"/>
                  </a:endParaRPr>
                </a:p>
                <a:p>
                  <a:pPr algn="ctr">
                    <a:lnSpc>
                      <a:spcPts val="2000"/>
                    </a:lnSpc>
                    <a:spcAft>
                      <a:spcPts val="0"/>
                    </a:spcAft>
                  </a:pPr>
                  <a:r>
                    <a:rPr lang="en-US" altLang="zh-TW" b="1" kern="1200" spc="300" dirty="0" smtClean="0">
                      <a:solidFill>
                        <a:srgbClr val="000000"/>
                      </a:solidFill>
                      <a:effectLst/>
                      <a:latin typeface="+mn-ea"/>
                      <a:cs typeface="Times New Roman" panose="02020603050405020304" pitchFamily="18" charset="0"/>
                    </a:rPr>
                    <a:t>2.</a:t>
                  </a:r>
                  <a:r>
                    <a:rPr lang="zh-TW" b="1" kern="1200" spc="300" dirty="0" smtClean="0">
                      <a:solidFill>
                        <a:srgbClr val="000000"/>
                      </a:solidFill>
                      <a:effectLst/>
                      <a:latin typeface="+mn-ea"/>
                      <a:cs typeface="Times New Roman" panose="02020603050405020304" pitchFamily="18" charset="0"/>
                    </a:rPr>
                    <a:t>聆聽</a:t>
                  </a:r>
                  <a:endParaRPr lang="zh-TW" dirty="0">
                    <a:effectLst/>
                    <a:latin typeface="+mn-ea"/>
                    <a:cs typeface="新細明體" panose="02020500000000000000" pitchFamily="18" charset="-120"/>
                  </a:endParaRPr>
                </a:p>
                <a:p>
                  <a:pPr algn="ctr">
                    <a:lnSpc>
                      <a:spcPts val="2000"/>
                    </a:lnSpc>
                    <a:spcAft>
                      <a:spcPts val="0"/>
                    </a:spcAft>
                  </a:pPr>
                  <a:r>
                    <a:rPr lang="en-US" altLang="zh-TW" b="1" kern="1200" spc="300" dirty="0" smtClean="0">
                      <a:solidFill>
                        <a:srgbClr val="000000"/>
                      </a:solidFill>
                      <a:effectLst/>
                      <a:latin typeface="+mn-ea"/>
                      <a:cs typeface="Times New Roman" panose="02020603050405020304" pitchFamily="18" charset="0"/>
                    </a:rPr>
                    <a:t>3.</a:t>
                  </a:r>
                  <a:r>
                    <a:rPr lang="zh-TW" b="1" kern="1200" spc="300" dirty="0" smtClean="0">
                      <a:solidFill>
                        <a:srgbClr val="000000"/>
                      </a:solidFill>
                      <a:effectLst/>
                      <a:latin typeface="+mn-ea"/>
                      <a:cs typeface="Times New Roman" panose="02020603050405020304" pitchFamily="18" charset="0"/>
                    </a:rPr>
                    <a:t>口</a:t>
                  </a:r>
                  <a:r>
                    <a:rPr lang="zh-TW" b="1" kern="1200" spc="300" dirty="0">
                      <a:solidFill>
                        <a:srgbClr val="000000"/>
                      </a:solidFill>
                      <a:effectLst/>
                      <a:latin typeface="+mn-ea"/>
                      <a:cs typeface="Times New Roman" panose="02020603050405020304" pitchFamily="18" charset="0"/>
                    </a:rPr>
                    <a:t>說</a:t>
                  </a:r>
                  <a:endParaRPr lang="zh-TW" dirty="0">
                    <a:effectLst/>
                    <a:latin typeface="+mn-ea"/>
                    <a:cs typeface="新細明體" panose="02020500000000000000" pitchFamily="18" charset="-120"/>
                  </a:endParaRPr>
                </a:p>
                <a:p>
                  <a:pPr algn="ctr">
                    <a:lnSpc>
                      <a:spcPts val="2000"/>
                    </a:lnSpc>
                    <a:spcAft>
                      <a:spcPts val="0"/>
                    </a:spcAft>
                  </a:pPr>
                  <a:r>
                    <a:rPr lang="en-US" altLang="zh-TW" b="1" spc="300" dirty="0" smtClean="0">
                      <a:solidFill>
                        <a:srgbClr val="000000"/>
                      </a:solidFill>
                      <a:latin typeface="+mn-ea"/>
                      <a:cs typeface="Times New Roman" panose="02020603050405020304" pitchFamily="18" charset="0"/>
                    </a:rPr>
                    <a:t>4.</a:t>
                  </a:r>
                  <a:r>
                    <a:rPr lang="zh-TW" b="1" kern="1200" spc="300" dirty="0" smtClean="0">
                      <a:solidFill>
                        <a:srgbClr val="000000"/>
                      </a:solidFill>
                      <a:effectLst/>
                      <a:latin typeface="+mn-ea"/>
                      <a:cs typeface="Times New Roman" panose="02020603050405020304" pitchFamily="18" charset="0"/>
                    </a:rPr>
                    <a:t>閱讀</a:t>
                  </a:r>
                  <a:endParaRPr lang="zh-TW" dirty="0">
                    <a:effectLst/>
                    <a:latin typeface="+mn-ea"/>
                    <a:cs typeface="新細明體" panose="02020500000000000000" pitchFamily="18" charset="-120"/>
                  </a:endParaRPr>
                </a:p>
                <a:p>
                  <a:pPr algn="ctr">
                    <a:lnSpc>
                      <a:spcPts val="2000"/>
                    </a:lnSpc>
                    <a:spcAft>
                      <a:spcPts val="0"/>
                    </a:spcAft>
                  </a:pPr>
                  <a:r>
                    <a:rPr lang="en-US" altLang="zh-TW" b="1" kern="1200" spc="300" dirty="0" smtClean="0">
                      <a:solidFill>
                        <a:srgbClr val="000000"/>
                      </a:solidFill>
                      <a:effectLst/>
                      <a:latin typeface="+mn-ea"/>
                      <a:cs typeface="Times New Roman" panose="02020603050405020304" pitchFamily="18" charset="0"/>
                    </a:rPr>
                    <a:t>5.</a:t>
                  </a:r>
                  <a:r>
                    <a:rPr lang="zh-TW" b="1" kern="1200" spc="300" dirty="0" smtClean="0">
                      <a:solidFill>
                        <a:srgbClr val="000000"/>
                      </a:solidFill>
                      <a:effectLst/>
                      <a:latin typeface="+mn-ea"/>
                      <a:cs typeface="Times New Roman" panose="02020603050405020304" pitchFamily="18" charset="0"/>
                    </a:rPr>
                    <a:t>寫作</a:t>
                  </a:r>
                  <a:endParaRPr lang="zh-TW" dirty="0">
                    <a:effectLst/>
                    <a:latin typeface="+mn-ea"/>
                    <a:cs typeface="新細明體" panose="02020500000000000000" pitchFamily="18" charset="-120"/>
                  </a:endParaRPr>
                </a:p>
                <a:p>
                  <a:pPr algn="ctr">
                    <a:lnSpc>
                      <a:spcPts val="2000"/>
                    </a:lnSpc>
                    <a:spcAft>
                      <a:spcPts val="0"/>
                    </a:spcAft>
                  </a:pPr>
                  <a:r>
                    <a:rPr lang="en-US" altLang="zh-TW" b="1" kern="1200" spc="300" dirty="0" smtClean="0">
                      <a:solidFill>
                        <a:srgbClr val="000000"/>
                      </a:solidFill>
                      <a:effectLst/>
                      <a:latin typeface="+mn-ea"/>
                      <a:cs typeface="Times New Roman" panose="02020603050405020304" pitchFamily="18" charset="0"/>
                    </a:rPr>
                    <a:t>6.</a:t>
                  </a:r>
                  <a:r>
                    <a:rPr lang="zh-TW" b="1" kern="1200" spc="300" dirty="0" smtClean="0">
                      <a:solidFill>
                        <a:srgbClr val="000000"/>
                      </a:solidFill>
                      <a:effectLst/>
                      <a:latin typeface="+mn-ea"/>
                      <a:cs typeface="Times New Roman" panose="02020603050405020304" pitchFamily="18" charset="0"/>
                    </a:rPr>
                    <a:t>翻譯</a:t>
                  </a:r>
                  <a:endParaRPr lang="zh-TW" dirty="0">
                    <a:effectLst/>
                    <a:latin typeface="+mn-ea"/>
                    <a:cs typeface="新細明體" panose="02020500000000000000" pitchFamily="18" charset="-120"/>
                  </a:endParaRPr>
                </a:p>
                <a:p>
                  <a:pPr algn="ctr">
                    <a:lnSpc>
                      <a:spcPts val="2000"/>
                    </a:lnSpc>
                    <a:spcAft>
                      <a:spcPts val="0"/>
                    </a:spcAft>
                  </a:pPr>
                  <a:r>
                    <a:rPr lang="en-US" altLang="zh-TW" b="1" kern="1200" spc="300" dirty="0" smtClean="0">
                      <a:solidFill>
                        <a:srgbClr val="000000"/>
                      </a:solidFill>
                      <a:effectLst/>
                      <a:latin typeface="+mn-ea"/>
                      <a:cs typeface="Times New Roman" panose="02020603050405020304" pitchFamily="18" charset="0"/>
                    </a:rPr>
                    <a:t>7.</a:t>
                  </a:r>
                  <a:r>
                    <a:rPr lang="zh-TW" b="1" kern="1200" spc="300" dirty="0" smtClean="0">
                      <a:solidFill>
                        <a:srgbClr val="000000"/>
                      </a:solidFill>
                      <a:effectLst/>
                      <a:latin typeface="+mn-ea"/>
                      <a:cs typeface="Times New Roman" panose="02020603050405020304" pitchFamily="18" charset="0"/>
                    </a:rPr>
                    <a:t>文化</a:t>
                  </a:r>
                  <a:endParaRPr lang="zh-TW" dirty="0">
                    <a:effectLst/>
                    <a:latin typeface="+mn-ea"/>
                    <a:cs typeface="新細明體" panose="02020500000000000000" pitchFamily="18" charset="-120"/>
                  </a:endParaRPr>
                </a:p>
              </p:txBody>
            </p:sp>
          </p:grpSp>
          <p:cxnSp>
            <p:nvCxnSpPr>
              <p:cNvPr id="12" name="直線接點 11"/>
              <p:cNvCxnSpPr/>
              <p:nvPr/>
            </p:nvCxnSpPr>
            <p:spPr>
              <a:xfrm>
                <a:off x="4184342" y="2948931"/>
                <a:ext cx="2160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" name="矩形 8"/>
            <p:cNvSpPr/>
            <p:nvPr/>
          </p:nvSpPr>
          <p:spPr>
            <a:xfrm>
              <a:off x="4599222" y="2466971"/>
              <a:ext cx="1032950" cy="108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2000"/>
                </a:lnSpc>
                <a:spcAft>
                  <a:spcPts val="0"/>
                </a:spcAft>
              </a:pPr>
              <a:r>
                <a:rPr lang="en-US" altLang="zh-TW" b="1" kern="1200" spc="300" dirty="0" smtClean="0">
                  <a:solidFill>
                    <a:srgbClr val="000000"/>
                  </a:solidFill>
                  <a:effectLst/>
                  <a:latin typeface="+mn-ea"/>
                  <a:cs typeface="Times New Roman" panose="02020603050405020304" pitchFamily="18" charset="0"/>
                </a:rPr>
                <a:t>1.</a:t>
              </a:r>
              <a:r>
                <a:rPr lang="zh-TW" b="1" kern="1200" spc="300" dirty="0" smtClean="0">
                  <a:solidFill>
                    <a:srgbClr val="000000"/>
                  </a:solidFill>
                  <a:effectLst/>
                  <a:latin typeface="+mn-ea"/>
                  <a:cs typeface="Times New Roman" panose="02020603050405020304" pitchFamily="18" charset="0"/>
                </a:rPr>
                <a:t>漢字</a:t>
              </a:r>
              <a:endParaRPr lang="zh-TW" dirty="0">
                <a:effectLst/>
                <a:latin typeface="+mn-ea"/>
                <a:cs typeface="新細明體" panose="02020500000000000000" pitchFamily="18" charset="-120"/>
              </a:endParaRPr>
            </a:p>
            <a:p>
              <a:pPr algn="ctr">
                <a:lnSpc>
                  <a:spcPts val="2000"/>
                </a:lnSpc>
                <a:spcAft>
                  <a:spcPts val="0"/>
                </a:spcAft>
              </a:pPr>
              <a:r>
                <a:rPr lang="en-US" altLang="zh-TW" b="1" kern="1200" spc="300" dirty="0" smtClean="0">
                  <a:solidFill>
                    <a:srgbClr val="000000"/>
                  </a:solidFill>
                  <a:effectLst/>
                  <a:latin typeface="+mn-ea"/>
                  <a:cs typeface="Times New Roman" panose="02020603050405020304" pitchFamily="18" charset="0"/>
                </a:rPr>
                <a:t>2.</a:t>
              </a:r>
              <a:r>
                <a:rPr lang="zh-TW" b="1" kern="1200" spc="300" dirty="0" smtClean="0">
                  <a:solidFill>
                    <a:srgbClr val="000000"/>
                  </a:solidFill>
                  <a:effectLst/>
                  <a:latin typeface="+mn-ea"/>
                  <a:cs typeface="Times New Roman" panose="02020603050405020304" pitchFamily="18" charset="0"/>
                </a:rPr>
                <a:t>詞語</a:t>
              </a:r>
              <a:endParaRPr lang="zh-TW" dirty="0">
                <a:effectLst/>
                <a:latin typeface="+mn-ea"/>
                <a:cs typeface="新細明體" panose="02020500000000000000" pitchFamily="18" charset="-120"/>
              </a:endParaRPr>
            </a:p>
            <a:p>
              <a:pPr algn="ctr">
                <a:lnSpc>
                  <a:spcPts val="2000"/>
                </a:lnSpc>
                <a:spcAft>
                  <a:spcPts val="0"/>
                </a:spcAft>
              </a:pPr>
              <a:r>
                <a:rPr lang="en-US" altLang="zh-TW" b="1" kern="1200" spc="300" dirty="0" smtClean="0">
                  <a:solidFill>
                    <a:srgbClr val="000000"/>
                  </a:solidFill>
                  <a:effectLst/>
                  <a:latin typeface="+mn-ea"/>
                  <a:cs typeface="Times New Roman" panose="02020603050405020304" pitchFamily="18" charset="0"/>
                </a:rPr>
                <a:t>3.</a:t>
              </a:r>
              <a:r>
                <a:rPr lang="zh-TW" b="1" kern="1200" spc="300" dirty="0" smtClean="0">
                  <a:solidFill>
                    <a:srgbClr val="000000"/>
                  </a:solidFill>
                  <a:effectLst/>
                  <a:latin typeface="+mn-ea"/>
                  <a:cs typeface="Times New Roman" panose="02020603050405020304" pitchFamily="18" charset="0"/>
                </a:rPr>
                <a:t>語法</a:t>
              </a:r>
              <a:endParaRPr lang="zh-TW" dirty="0">
                <a:effectLst/>
                <a:latin typeface="+mn-ea"/>
                <a:cs typeface="新細明體" panose="02020500000000000000" pitchFamily="18" charset="-120"/>
              </a:endParaRPr>
            </a:p>
          </p:txBody>
        </p:sp>
      </p:grpSp>
      <p:sp>
        <p:nvSpPr>
          <p:cNvPr id="43" name="標題 1"/>
          <p:cNvSpPr txBox="1">
            <a:spLocks/>
          </p:cNvSpPr>
          <p:nvPr/>
        </p:nvSpPr>
        <p:spPr>
          <a:xfrm>
            <a:off x="420533" y="411574"/>
            <a:ext cx="8137922" cy="102869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dirty="0" smtClean="0"/>
              <a:t>參考指引的架構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82854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基本理念</a:t>
            </a:r>
            <a:endParaRPr lang="zh-TW" altLang="en-US" sz="3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grpSp>
        <p:nvGrpSpPr>
          <p:cNvPr id="6" name="群組 5"/>
          <p:cNvGrpSpPr/>
          <p:nvPr/>
        </p:nvGrpSpPr>
        <p:grpSpPr>
          <a:xfrm>
            <a:off x="2530739" y="1768275"/>
            <a:ext cx="4238636" cy="4587231"/>
            <a:chOff x="2530739" y="1768275"/>
            <a:chExt cx="4238636" cy="4587231"/>
          </a:xfrm>
        </p:grpSpPr>
        <p:sp>
          <p:nvSpPr>
            <p:cNvPr id="10" name="文字方塊 9"/>
            <p:cNvSpPr txBox="1"/>
            <p:nvPr/>
          </p:nvSpPr>
          <p:spPr>
            <a:xfrm>
              <a:off x="3980369" y="1768275"/>
              <a:ext cx="14230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 smtClean="0">
                  <a:ln w="38100">
                    <a:noFill/>
                  </a:ln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理解與互動</a:t>
              </a:r>
              <a:endParaRPr lang="zh-TW" altLang="en-US" b="1" dirty="0">
                <a:ln w="38100">
                  <a:noFill/>
                </a:ln>
                <a:latin typeface="微軟正黑體 Light" panose="020B0304030504040204" pitchFamily="34" charset="-120"/>
                <a:ea typeface="微軟正黑體 Light" panose="020B0304030504040204" pitchFamily="34" charset="-120"/>
              </a:endParaRPr>
            </a:p>
          </p:txBody>
        </p:sp>
        <p:grpSp>
          <p:nvGrpSpPr>
            <p:cNvPr id="25" name="群組 24"/>
            <p:cNvGrpSpPr/>
            <p:nvPr/>
          </p:nvGrpSpPr>
          <p:grpSpPr>
            <a:xfrm rot="13513688" flipV="1">
              <a:off x="4570406" y="6043905"/>
              <a:ext cx="230085" cy="393118"/>
              <a:chOff x="7798528" y="2651982"/>
              <a:chExt cx="230085" cy="393118"/>
            </a:xfrm>
          </p:grpSpPr>
          <p:cxnSp>
            <p:nvCxnSpPr>
              <p:cNvPr id="26" name="直線接點 25"/>
              <p:cNvCxnSpPr/>
              <p:nvPr/>
            </p:nvCxnSpPr>
            <p:spPr>
              <a:xfrm rot="13513688" flipH="1">
                <a:off x="7779104" y="2847598"/>
                <a:ext cx="216926" cy="1780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直線接點 26"/>
              <p:cNvCxnSpPr/>
              <p:nvPr/>
            </p:nvCxnSpPr>
            <p:spPr>
              <a:xfrm flipV="1">
                <a:off x="8020493" y="2651982"/>
                <a:ext cx="8120" cy="297512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" name="群組 3"/>
            <p:cNvGrpSpPr/>
            <p:nvPr/>
          </p:nvGrpSpPr>
          <p:grpSpPr>
            <a:xfrm>
              <a:off x="2530739" y="2142413"/>
              <a:ext cx="4238636" cy="4098051"/>
              <a:chOff x="2530739" y="2142413"/>
              <a:chExt cx="4238636" cy="4098051"/>
            </a:xfrm>
          </p:grpSpPr>
          <p:grpSp>
            <p:nvGrpSpPr>
              <p:cNvPr id="11" name="群組 10"/>
              <p:cNvGrpSpPr/>
              <p:nvPr/>
            </p:nvGrpSpPr>
            <p:grpSpPr>
              <a:xfrm>
                <a:off x="2689794" y="2142413"/>
                <a:ext cx="3991313" cy="4098051"/>
                <a:chOff x="3270310" y="511710"/>
                <a:chExt cx="5911790" cy="6069885"/>
              </a:xfrm>
            </p:grpSpPr>
            <p:sp>
              <p:nvSpPr>
                <p:cNvPr id="12" name="橢圓 11"/>
                <p:cNvSpPr/>
                <p:nvPr/>
              </p:nvSpPr>
              <p:spPr>
                <a:xfrm>
                  <a:off x="3270310" y="669805"/>
                  <a:ext cx="5911790" cy="5911790"/>
                </a:xfrm>
                <a:prstGeom prst="ellipse">
                  <a:avLst/>
                </a:prstGeom>
                <a:noFill/>
                <a:ln w="444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n w="19050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3" name="等腰三角形 12"/>
                <p:cNvSpPr/>
                <p:nvPr/>
              </p:nvSpPr>
              <p:spPr>
                <a:xfrm>
                  <a:off x="3486613" y="511710"/>
                  <a:ext cx="5450498" cy="4698705"/>
                </a:xfrm>
                <a:prstGeom prst="triangle">
                  <a:avLst/>
                </a:prstGeom>
                <a:solidFill>
                  <a:schemeClr val="bg1">
                    <a:lumMod val="95000"/>
                  </a:schemeClr>
                </a:solidFill>
                <a:ln w="38100">
                  <a:solidFill>
                    <a:schemeClr val="bg1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n w="19050"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" name="橢圓 13"/>
                <p:cNvSpPr/>
                <p:nvPr/>
              </p:nvSpPr>
              <p:spPr>
                <a:xfrm>
                  <a:off x="5499070" y="2898565"/>
                  <a:ext cx="1454270" cy="1454270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444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n w="19050">
                      <a:solidFill>
                        <a:schemeClr val="tx1"/>
                      </a:solidFill>
                    </a:ln>
                  </a:endParaRPr>
                </a:p>
              </p:txBody>
            </p:sp>
          </p:grpSp>
          <p:sp>
            <p:nvSpPr>
              <p:cNvPr id="15" name="文字方塊 14"/>
              <p:cNvSpPr txBox="1"/>
              <p:nvPr/>
            </p:nvSpPr>
            <p:spPr>
              <a:xfrm>
                <a:off x="4246868" y="4060141"/>
                <a:ext cx="8771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>
                    <a:ln w="28575">
                      <a:solidFill>
                        <a:schemeClr val="bg1"/>
                      </a:solidFill>
                    </a:ln>
                    <a:noFill/>
                    <a:latin typeface="微軟正黑體 Light" panose="020B0304030504040204" pitchFamily="34" charset="-120"/>
                    <a:ea typeface="微軟正黑體 Light" panose="020B0304030504040204" pitchFamily="34" charset="-120"/>
                  </a:rPr>
                  <a:t>學習者</a:t>
                </a:r>
              </a:p>
            </p:txBody>
          </p:sp>
          <p:sp>
            <p:nvSpPr>
              <p:cNvPr id="16" name="文字方塊 15"/>
              <p:cNvSpPr txBox="1"/>
              <p:nvPr/>
            </p:nvSpPr>
            <p:spPr>
              <a:xfrm>
                <a:off x="2910310" y="4704623"/>
                <a:ext cx="134302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dirty="0" smtClean="0">
                    <a:ln w="28575">
                      <a:solidFill>
                        <a:schemeClr val="bg1"/>
                      </a:solidFill>
                    </a:ln>
                    <a:noFill/>
                    <a:latin typeface="微軟正黑體 Light" panose="020B0304030504040204" pitchFamily="34" charset="-120"/>
                    <a:ea typeface="微軟正黑體 Light" panose="020B0304030504040204" pitchFamily="34" charset="-120"/>
                  </a:rPr>
                  <a:t>使用華語</a:t>
                </a:r>
                <a:endParaRPr lang="en-US" altLang="zh-TW" dirty="0" smtClean="0">
                  <a:ln w="28575">
                    <a:solidFill>
                      <a:schemeClr val="bg1"/>
                    </a:solidFill>
                  </a:ln>
                  <a:noFill/>
                  <a:latin typeface="微軟正黑體 Light" panose="020B0304030504040204" pitchFamily="34" charset="-120"/>
                  <a:ea typeface="微軟正黑體 Light" panose="020B0304030504040204" pitchFamily="34" charset="-120"/>
                </a:endParaRPr>
              </a:p>
              <a:p>
                <a:r>
                  <a:rPr lang="zh-TW" altLang="en-US" dirty="0" smtClean="0">
                    <a:ln w="28575">
                      <a:solidFill>
                        <a:schemeClr val="bg1"/>
                      </a:solidFill>
                    </a:ln>
                    <a:noFill/>
                    <a:latin typeface="微軟正黑體 Light" panose="020B0304030504040204" pitchFamily="34" charset="-120"/>
                    <a:ea typeface="微軟正黑體 Light" panose="020B0304030504040204" pitchFamily="34" charset="-120"/>
                  </a:rPr>
                  <a:t>學習的能力</a:t>
                </a:r>
                <a:endParaRPr lang="zh-TW" altLang="en-US" dirty="0">
                  <a:ln w="28575">
                    <a:solidFill>
                      <a:schemeClr val="bg1"/>
                    </a:solidFill>
                  </a:ln>
                  <a:noFill/>
                  <a:latin typeface="微軟正黑體 Light" panose="020B0304030504040204" pitchFamily="34" charset="-120"/>
                  <a:ea typeface="微軟正黑體 Light" panose="020B0304030504040204" pitchFamily="34" charset="-120"/>
                </a:endParaRPr>
              </a:p>
            </p:txBody>
          </p:sp>
          <p:sp>
            <p:nvSpPr>
              <p:cNvPr id="17" name="文字方塊 16"/>
              <p:cNvSpPr txBox="1"/>
              <p:nvPr/>
            </p:nvSpPr>
            <p:spPr>
              <a:xfrm>
                <a:off x="5176372" y="4851490"/>
                <a:ext cx="11399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n w="28575">
                      <a:solidFill>
                        <a:schemeClr val="bg1"/>
                      </a:solidFill>
                    </a:ln>
                    <a:noFill/>
                    <a:latin typeface="微軟正黑體 Light" panose="020B0304030504040204" pitchFamily="34" charset="-120"/>
                    <a:ea typeface="微軟正黑體 Light" panose="020B0304030504040204" pitchFamily="34" charset="-120"/>
                  </a:rPr>
                  <a:t>文化</a:t>
                </a:r>
                <a:r>
                  <a:rPr lang="zh-TW" altLang="en-US" dirty="0" smtClean="0">
                    <a:ln w="28575">
                      <a:solidFill>
                        <a:schemeClr val="bg1"/>
                      </a:solidFill>
                    </a:ln>
                    <a:noFill/>
                    <a:latin typeface="微軟正黑體 Light" panose="020B0304030504040204" pitchFamily="34" charset="-120"/>
                    <a:ea typeface="微軟正黑體 Light" panose="020B0304030504040204" pitchFamily="34" charset="-120"/>
                  </a:rPr>
                  <a:t>能力</a:t>
                </a:r>
                <a:endParaRPr lang="zh-TW" altLang="en-US" dirty="0">
                  <a:ln w="28575">
                    <a:solidFill>
                      <a:schemeClr val="bg1"/>
                    </a:solidFill>
                  </a:ln>
                  <a:noFill/>
                  <a:latin typeface="微軟正黑體 Light" panose="020B0304030504040204" pitchFamily="34" charset="-120"/>
                  <a:ea typeface="微軟正黑體 Light" panose="020B0304030504040204" pitchFamily="34" charset="-120"/>
                </a:endParaRPr>
              </a:p>
            </p:txBody>
          </p:sp>
          <p:sp>
            <p:nvSpPr>
              <p:cNvPr id="18" name="文字方塊 17"/>
              <p:cNvSpPr txBox="1"/>
              <p:nvPr/>
            </p:nvSpPr>
            <p:spPr>
              <a:xfrm>
                <a:off x="2910310" y="4702059"/>
                <a:ext cx="134302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b="1" dirty="0" smtClean="0">
                    <a:latin typeface="微軟正黑體 Light" panose="020B0304030504040204" pitchFamily="34" charset="-120"/>
                    <a:ea typeface="微軟正黑體 Light" panose="020B0304030504040204" pitchFamily="34" charset="-120"/>
                  </a:rPr>
                  <a:t>使用華語</a:t>
                </a:r>
                <a:endParaRPr lang="en-US" altLang="zh-TW" b="1" dirty="0" smtClean="0">
                  <a:latin typeface="微軟正黑體 Light" panose="020B0304030504040204" pitchFamily="34" charset="-120"/>
                  <a:ea typeface="微軟正黑體 Light" panose="020B0304030504040204" pitchFamily="34" charset="-120"/>
                </a:endParaRPr>
              </a:p>
              <a:p>
                <a:r>
                  <a:rPr lang="zh-TW" altLang="en-US" b="1" dirty="0" smtClean="0">
                    <a:latin typeface="微軟正黑體 Light" panose="020B0304030504040204" pitchFamily="34" charset="-120"/>
                    <a:ea typeface="微軟正黑體 Light" panose="020B0304030504040204" pitchFamily="34" charset="-120"/>
                  </a:rPr>
                  <a:t>學習的能力</a:t>
                </a:r>
                <a:endParaRPr lang="zh-TW" altLang="en-US" b="1" dirty="0">
                  <a:latin typeface="微軟正黑體 Light" panose="020B0304030504040204" pitchFamily="34" charset="-120"/>
                  <a:ea typeface="微軟正黑體 Light" panose="020B0304030504040204" pitchFamily="34" charset="-120"/>
                </a:endParaRPr>
              </a:p>
            </p:txBody>
          </p:sp>
          <p:sp>
            <p:nvSpPr>
              <p:cNvPr id="19" name="上-下雙向箭號 18"/>
              <p:cNvSpPr/>
              <p:nvPr/>
            </p:nvSpPr>
            <p:spPr>
              <a:xfrm>
                <a:off x="4557980" y="3203569"/>
                <a:ext cx="235573" cy="488121"/>
              </a:xfrm>
              <a:prstGeom prst="upDownArrow">
                <a:avLst>
                  <a:gd name="adj1" fmla="val 52129"/>
                  <a:gd name="adj2" fmla="val 34615"/>
                </a:avLst>
              </a:prstGeom>
              <a:noFill/>
              <a:ln w="1905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" name="上-下雙向箭號 19"/>
              <p:cNvSpPr/>
              <p:nvPr/>
            </p:nvSpPr>
            <p:spPr>
              <a:xfrm rot="3037351">
                <a:off x="3803735" y="4273663"/>
                <a:ext cx="235573" cy="488121"/>
              </a:xfrm>
              <a:prstGeom prst="upDownArrow">
                <a:avLst>
                  <a:gd name="adj1" fmla="val 52129"/>
                  <a:gd name="adj2" fmla="val 34615"/>
                </a:avLst>
              </a:prstGeom>
              <a:noFill/>
              <a:ln w="1905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1" name="上-下雙向箭號 20"/>
              <p:cNvSpPr/>
              <p:nvPr/>
            </p:nvSpPr>
            <p:spPr>
              <a:xfrm rot="18562649" flipH="1">
                <a:off x="5329688" y="4281366"/>
                <a:ext cx="235573" cy="488121"/>
              </a:xfrm>
              <a:prstGeom prst="upDownArrow">
                <a:avLst>
                  <a:gd name="adj1" fmla="val 52129"/>
                  <a:gd name="adj2" fmla="val 34615"/>
                </a:avLst>
              </a:prstGeom>
              <a:noFill/>
              <a:ln w="1905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22" name="群組 21"/>
              <p:cNvGrpSpPr/>
              <p:nvPr/>
            </p:nvGrpSpPr>
            <p:grpSpPr>
              <a:xfrm>
                <a:off x="6219145" y="3156714"/>
                <a:ext cx="323376" cy="322066"/>
                <a:chOff x="7710488" y="2633663"/>
                <a:chExt cx="323376" cy="322066"/>
              </a:xfrm>
            </p:grpSpPr>
            <p:cxnSp>
              <p:nvCxnSpPr>
                <p:cNvPr id="23" name="直線接點 22"/>
                <p:cNvCxnSpPr/>
                <p:nvPr/>
              </p:nvCxnSpPr>
              <p:spPr>
                <a:xfrm>
                  <a:off x="7710488" y="2775274"/>
                  <a:ext cx="312130" cy="18045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線接點 23"/>
                <p:cNvCxnSpPr/>
                <p:nvPr/>
              </p:nvCxnSpPr>
              <p:spPr>
                <a:xfrm flipV="1">
                  <a:off x="8025744" y="2633663"/>
                  <a:ext cx="8120" cy="29751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群組 27"/>
              <p:cNvGrpSpPr/>
              <p:nvPr/>
            </p:nvGrpSpPr>
            <p:grpSpPr>
              <a:xfrm rot="13177355">
                <a:off x="2530739" y="3530837"/>
                <a:ext cx="493527" cy="290932"/>
                <a:chOff x="7714999" y="2619154"/>
                <a:chExt cx="493527" cy="290932"/>
              </a:xfrm>
            </p:grpSpPr>
            <p:cxnSp>
              <p:nvCxnSpPr>
                <p:cNvPr id="29" name="直線接點 28"/>
                <p:cNvCxnSpPr/>
                <p:nvPr/>
              </p:nvCxnSpPr>
              <p:spPr>
                <a:xfrm>
                  <a:off x="7714999" y="2729631"/>
                  <a:ext cx="312130" cy="18045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線接點 29"/>
                <p:cNvCxnSpPr/>
                <p:nvPr/>
              </p:nvCxnSpPr>
              <p:spPr>
                <a:xfrm rot="8422645" flipH="1">
                  <a:off x="7911202" y="2619154"/>
                  <a:ext cx="297324" cy="244608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文字方塊 30"/>
              <p:cNvSpPr txBox="1"/>
              <p:nvPr/>
            </p:nvSpPr>
            <p:spPr>
              <a:xfrm rot="14191444">
                <a:off x="5190625" y="4168396"/>
                <a:ext cx="1758090" cy="1399411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Down">
                  <a:avLst>
                    <a:gd name="adj" fmla="val 20053427"/>
                  </a:avLst>
                </a:prstTxWarp>
                <a:spAutoFit/>
              </a:bodyPr>
              <a:lstStyle/>
              <a:p>
                <a:r>
                  <a:rPr lang="zh-TW" altLang="en-US" b="1" spc="300" dirty="0" smtClean="0">
                    <a:ln w="38100">
                      <a:noFill/>
                    </a:ln>
                    <a:latin typeface="微軟正黑體 Light" panose="020B0304030504040204" pitchFamily="34" charset="-120"/>
                    <a:ea typeface="微軟正黑體 Light" panose="020B0304030504040204" pitchFamily="34" charset="-120"/>
                  </a:rPr>
                  <a:t>尊重與欣賞</a:t>
                </a:r>
                <a:endParaRPr lang="zh-TW" altLang="en-US" b="1" spc="300" dirty="0">
                  <a:ln w="38100">
                    <a:noFill/>
                  </a:ln>
                  <a:latin typeface="微軟正黑體 Light" panose="020B0304030504040204" pitchFamily="34" charset="-120"/>
                  <a:ea typeface="微軟正黑體 Light" panose="020B0304030504040204" pitchFamily="34" charset="-120"/>
                </a:endParaRPr>
              </a:p>
            </p:txBody>
          </p:sp>
          <p:sp>
            <p:nvSpPr>
              <p:cNvPr id="32" name="文字方塊 31"/>
              <p:cNvSpPr txBox="1"/>
              <p:nvPr/>
            </p:nvSpPr>
            <p:spPr>
              <a:xfrm rot="3151474">
                <a:off x="2270212" y="4316524"/>
                <a:ext cx="1965801" cy="1407070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20678975"/>
                  </a:avLst>
                </a:prstTxWarp>
                <a:spAutoFit/>
              </a:bodyPr>
              <a:lstStyle/>
              <a:p>
                <a:pPr algn="ctr"/>
                <a:r>
                  <a:rPr lang="zh-TW" altLang="en-US" b="1" spc="300" dirty="0" smtClean="0">
                    <a:ln w="38100">
                      <a:noFill/>
                    </a:ln>
                    <a:latin typeface="微軟正黑體 Light" panose="020B0304030504040204" pitchFamily="34" charset="-120"/>
                    <a:ea typeface="微軟正黑體 Light" panose="020B0304030504040204" pitchFamily="34" charset="-120"/>
                  </a:rPr>
                  <a:t>整合與應用</a:t>
                </a:r>
                <a:endParaRPr lang="zh-TW" altLang="en-US" b="1" spc="300" dirty="0">
                  <a:ln w="38100">
                    <a:noFill/>
                  </a:ln>
                  <a:latin typeface="微軟正黑體 Light" panose="020B0304030504040204" pitchFamily="34" charset="-120"/>
                  <a:ea typeface="微軟正黑體 Light" panose="020B0304030504040204" pitchFamily="34" charset="-120"/>
                </a:endParaRPr>
              </a:p>
            </p:txBody>
          </p:sp>
          <p:sp>
            <p:nvSpPr>
              <p:cNvPr id="33" name="文字方塊 32"/>
              <p:cNvSpPr txBox="1"/>
              <p:nvPr/>
            </p:nvSpPr>
            <p:spPr>
              <a:xfrm>
                <a:off x="4249249" y="4057715"/>
                <a:ext cx="8771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b="1" dirty="0">
                    <a:latin typeface="微軟正黑體 Light" panose="020B0304030504040204" pitchFamily="34" charset="-120"/>
                    <a:ea typeface="微軟正黑體 Light" panose="020B0304030504040204" pitchFamily="34" charset="-120"/>
                  </a:rPr>
                  <a:t>學習者</a:t>
                </a:r>
              </a:p>
            </p:txBody>
          </p:sp>
          <p:sp>
            <p:nvSpPr>
              <p:cNvPr id="34" name="文字方塊 33"/>
              <p:cNvSpPr txBox="1"/>
              <p:nvPr/>
            </p:nvSpPr>
            <p:spPr>
              <a:xfrm>
                <a:off x="4121925" y="2808459"/>
                <a:ext cx="11399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b="1" dirty="0" smtClean="0">
                    <a:latin typeface="微軟正黑體 Light" panose="020B0304030504040204" pitchFamily="34" charset="-120"/>
                    <a:ea typeface="微軟正黑體 Light" panose="020B0304030504040204" pitchFamily="34" charset="-120"/>
                  </a:rPr>
                  <a:t>溝通能力</a:t>
                </a:r>
                <a:endParaRPr lang="zh-TW" altLang="en-US" b="1" dirty="0">
                  <a:latin typeface="微軟正黑體 Light" panose="020B0304030504040204" pitchFamily="34" charset="-120"/>
                  <a:ea typeface="微軟正黑體 Light" panose="020B0304030504040204" pitchFamily="34" charset="-120"/>
                </a:endParaRPr>
              </a:p>
            </p:txBody>
          </p:sp>
          <p:sp>
            <p:nvSpPr>
              <p:cNvPr id="35" name="文字方塊 34"/>
              <p:cNvSpPr txBox="1"/>
              <p:nvPr/>
            </p:nvSpPr>
            <p:spPr>
              <a:xfrm>
                <a:off x="5176372" y="4853258"/>
                <a:ext cx="11399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b="1" dirty="0">
                    <a:latin typeface="微軟正黑體 Light" panose="020B0304030504040204" pitchFamily="34" charset="-120"/>
                    <a:ea typeface="微軟正黑體 Light" panose="020B0304030504040204" pitchFamily="34" charset="-120"/>
                  </a:rPr>
                  <a:t>文化</a:t>
                </a:r>
                <a:r>
                  <a:rPr lang="zh-TW" altLang="en-US" b="1" dirty="0" smtClean="0">
                    <a:latin typeface="微軟正黑體 Light" panose="020B0304030504040204" pitchFamily="34" charset="-120"/>
                    <a:ea typeface="微軟正黑體 Light" panose="020B0304030504040204" pitchFamily="34" charset="-120"/>
                  </a:rPr>
                  <a:t>能力</a:t>
                </a:r>
                <a:endParaRPr lang="zh-TW" altLang="en-US" b="1" dirty="0">
                  <a:latin typeface="微軟正黑體 Light" panose="020B0304030504040204" pitchFamily="34" charset="-120"/>
                  <a:ea typeface="微軟正黑體 Light" panose="020B0304030504040204" pitchFamily="34" charset="-120"/>
                </a:endParaRPr>
              </a:p>
            </p:txBody>
          </p:sp>
          <p:sp>
            <p:nvSpPr>
              <p:cNvPr id="36" name="文字方塊 35"/>
              <p:cNvSpPr txBox="1"/>
              <p:nvPr/>
            </p:nvSpPr>
            <p:spPr>
              <a:xfrm rot="3611407">
                <a:off x="5398580" y="3542359"/>
                <a:ext cx="914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b="1" dirty="0" smtClean="0"/>
                  <a:t>情　意</a:t>
                </a:r>
                <a:endParaRPr lang="zh-TW" altLang="en-US" b="1" dirty="0"/>
              </a:p>
            </p:txBody>
          </p:sp>
          <p:sp>
            <p:nvSpPr>
              <p:cNvPr id="37" name="文字方塊 36"/>
              <p:cNvSpPr txBox="1"/>
              <p:nvPr/>
            </p:nvSpPr>
            <p:spPr>
              <a:xfrm rot="17985159">
                <a:off x="3093981" y="3482604"/>
                <a:ext cx="914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b="1" dirty="0" smtClean="0"/>
                  <a:t>科　技</a:t>
                </a:r>
                <a:endParaRPr lang="zh-TW" altLang="en-US" b="1" dirty="0"/>
              </a:p>
            </p:txBody>
          </p:sp>
          <p:sp>
            <p:nvSpPr>
              <p:cNvPr id="38" name="文字方塊 37"/>
              <p:cNvSpPr txBox="1"/>
              <p:nvPr/>
            </p:nvSpPr>
            <p:spPr>
              <a:xfrm>
                <a:off x="4246868" y="5321001"/>
                <a:ext cx="914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b="1" dirty="0" smtClean="0"/>
                  <a:t>思　辨</a:t>
                </a:r>
                <a:endParaRPr lang="zh-TW" altLang="en-US" b="1" dirty="0"/>
              </a:p>
            </p:txBody>
          </p:sp>
          <p:sp>
            <p:nvSpPr>
              <p:cNvPr id="39" name="矩形 38"/>
              <p:cNvSpPr/>
              <p:nvPr/>
            </p:nvSpPr>
            <p:spPr>
              <a:xfrm>
                <a:off x="4035009" y="2798002"/>
                <a:ext cx="1281513" cy="369332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5032195" y="4822547"/>
                <a:ext cx="1281513" cy="369332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2941065" y="4615710"/>
                <a:ext cx="1343302" cy="781169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sp>
        <p:nvSpPr>
          <p:cNvPr id="42" name="矩形 41"/>
          <p:cNvSpPr/>
          <p:nvPr/>
        </p:nvSpPr>
        <p:spPr>
          <a:xfrm>
            <a:off x="501947" y="1121530"/>
            <a:ext cx="81384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kern="100" dirty="0" smtClean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→</a:t>
            </a:r>
            <a:r>
              <a:rPr lang="zh-TW" altLang="zh-TW" sz="2000" b="1" dirty="0" smtClean="0">
                <a:solidFill>
                  <a:srgbClr val="0000FF"/>
                </a:solidFill>
                <a:latin typeface="+mn-ea"/>
                <a:cs typeface="Times New Roman" panose="02020603050405020304" pitchFamily="18" charset="0"/>
              </a:rPr>
              <a:t>本</a:t>
            </a:r>
            <a:r>
              <a:rPr lang="zh-TW" altLang="zh-TW" sz="2000" b="1" dirty="0">
                <a:solidFill>
                  <a:srgbClr val="0000FF"/>
                </a:solidFill>
                <a:latin typeface="+mn-ea"/>
                <a:cs typeface="Times New Roman" panose="02020603050405020304" pitchFamily="18" charset="0"/>
              </a:rPr>
              <a:t>指引的整體理念與願景，指導其他項目的開發與</a:t>
            </a:r>
            <a:r>
              <a:rPr lang="zh-TW" altLang="zh-TW" sz="2000" b="1" dirty="0" smtClean="0">
                <a:solidFill>
                  <a:srgbClr val="0000FF"/>
                </a:solidFill>
                <a:latin typeface="+mn-ea"/>
                <a:cs typeface="Times New Roman" panose="02020603050405020304" pitchFamily="18" charset="0"/>
              </a:rPr>
              <a:t>實施</a:t>
            </a:r>
            <a:r>
              <a:rPr lang="zh-TW" altLang="en-US" sz="2000" b="1" dirty="0" smtClean="0">
                <a:solidFill>
                  <a:srgbClr val="0000FF"/>
                </a:solidFill>
                <a:latin typeface="+mn-ea"/>
                <a:cs typeface="Times New Roman" panose="02020603050405020304" pitchFamily="18" charset="0"/>
              </a:rPr>
              <a:t>。</a:t>
            </a:r>
            <a:endParaRPr lang="zh-TW" altLang="en-US" sz="2000" b="1" dirty="0">
              <a:solidFill>
                <a:srgbClr val="0000FF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0525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502444" y="2"/>
            <a:ext cx="8137922" cy="1028699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學習內容</a:t>
            </a:r>
            <a:endParaRPr lang="zh-TW" altLang="en-US" sz="32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655" y="1208814"/>
            <a:ext cx="5105400" cy="52006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4508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23774"/>
            <a:ext cx="8229600" cy="857250"/>
          </a:xfrm>
        </p:spPr>
        <p:txBody>
          <a:bodyPr>
            <a:normAutofit/>
          </a:bodyPr>
          <a:lstStyle/>
          <a:p>
            <a:r>
              <a:rPr lang="en-US" altLang="zh-TW" sz="3200" dirty="0" smtClean="0">
                <a:latin typeface="+mn-ea"/>
                <a:ea typeface="+mn-ea"/>
                <a:cs typeface="Times New Roman" panose="02020603050405020304" pitchFamily="18" charset="0"/>
              </a:rPr>
              <a:t>《</a:t>
            </a:r>
            <a:r>
              <a:rPr lang="zh-TW" altLang="en-US" sz="3200" dirty="0" smtClean="0">
                <a:latin typeface="+mn-ea"/>
                <a:ea typeface="+mn-ea"/>
                <a:cs typeface="Times New Roman" panose="02020603050405020304" pitchFamily="18" charset="0"/>
              </a:rPr>
              <a:t>參考指引</a:t>
            </a:r>
            <a:r>
              <a:rPr lang="en-US" altLang="zh-TW" sz="3200" dirty="0" smtClean="0">
                <a:latin typeface="+mn-ea"/>
                <a:ea typeface="+mn-ea"/>
                <a:cs typeface="Times New Roman" panose="02020603050405020304" pitchFamily="18" charset="0"/>
              </a:rPr>
              <a:t>》</a:t>
            </a:r>
            <a:r>
              <a:rPr lang="zh-TW" altLang="en-US" sz="3200" dirty="0" smtClean="0">
                <a:latin typeface="+mn-ea"/>
                <a:ea typeface="+mn-ea"/>
                <a:cs typeface="Times New Roman" panose="02020603050405020304" pitchFamily="18" charset="0"/>
              </a:rPr>
              <a:t>的特色</a:t>
            </a:r>
            <a:endParaRPr lang="zh-TW" altLang="en-US" sz="3200" dirty="0">
              <a:latin typeface="+mn-ea"/>
              <a:ea typeface="+mn-ea"/>
            </a:endParaRPr>
          </a:p>
        </p:txBody>
      </p:sp>
      <p:sp>
        <p:nvSpPr>
          <p:cNvPr id="7" name="投影片編號版面配置區 3">
            <a:extLst>
              <a:ext uri="{FF2B5EF4-FFF2-40B4-BE49-F238E27FC236}">
                <a16:creationId xmlns:a16="http://schemas.microsoft.com/office/drawing/2014/main" id="{17D7879F-CB9B-4185-8A34-71EC6C60AE3A}"/>
              </a:ext>
            </a:extLst>
          </p:cNvPr>
          <p:cNvSpPr txBox="1">
            <a:spLocks/>
          </p:cNvSpPr>
          <p:nvPr/>
        </p:nvSpPr>
        <p:spPr bwMode="auto">
          <a:xfrm>
            <a:off x="8457093" y="6391373"/>
            <a:ext cx="459414" cy="361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4021F046-67A5-45B1-AE44-B621A16714DF}" type="slidenum">
              <a:rPr lang="en-US" altLang="zh-TW" sz="1200"/>
              <a:pPr/>
              <a:t>19</a:t>
            </a:fld>
            <a:endParaRPr lang="en-US" altLang="zh-TW" sz="1200" dirty="0"/>
          </a:p>
        </p:txBody>
      </p:sp>
      <p:sp>
        <p:nvSpPr>
          <p:cNvPr id="6" name="矩形 5"/>
          <p:cNvSpPr/>
          <p:nvPr/>
        </p:nvSpPr>
        <p:spPr>
          <a:xfrm>
            <a:off x="565010" y="1743504"/>
            <a:ext cx="7759730" cy="1780532"/>
          </a:xfrm>
          <a:prstGeom prst="rect">
            <a:avLst/>
          </a:prstGeom>
          <a:solidFill>
            <a:srgbClr val="FFFFCC">
              <a:alpha val="41961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hangingPunct="0">
              <a:lnSpc>
                <a:spcPct val="200000"/>
              </a:lnSpc>
              <a:spcAft>
                <a:spcPts val="0"/>
              </a:spcAft>
            </a:pPr>
            <a:r>
              <a:rPr lang="zh-TW" sz="1600" b="1" kern="1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《</a:t>
            </a:r>
            <a:r>
              <a:rPr lang="zh-TW" sz="1600" b="1" kern="100" dirty="0"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參考指引》完成後，經歷</a:t>
            </a:r>
            <a:r>
              <a:rPr lang="en-US" sz="1600" b="1" kern="100" dirty="0">
                <a:solidFill>
                  <a:srgbClr val="0000FF"/>
                </a:solidFill>
                <a:effectLst/>
                <a:latin typeface="+mn-ea"/>
                <a:cs typeface="Calibri" panose="020F0502020204030204" pitchFamily="34" charset="0"/>
              </a:rPr>
              <a:t>10</a:t>
            </a:r>
            <a:r>
              <a:rPr lang="zh-TW" sz="1600" b="1" kern="100" dirty="0" smtClean="0">
                <a:solidFill>
                  <a:srgbClr val="0000FF"/>
                </a:solidFill>
                <a:effectLst/>
                <a:latin typeface="+mn-ea"/>
                <a:cs typeface="Calibri" panose="020F0502020204030204" pitchFamily="34" charset="0"/>
              </a:rPr>
              <a:t>場</a:t>
            </a:r>
            <a:r>
              <a:rPr lang="zh-TW" altLang="en-US" sz="1600" b="1" kern="100" dirty="0" smtClean="0">
                <a:solidFill>
                  <a:schemeClr val="tx1"/>
                </a:solidFill>
                <a:effectLst/>
                <a:latin typeface="+mn-ea"/>
                <a:cs typeface="Calibri" panose="020F0502020204030204" pitchFamily="34" charset="0"/>
              </a:rPr>
              <a:t>共</a:t>
            </a:r>
            <a:r>
              <a:rPr lang="en-US" altLang="zh-TW" sz="1600" b="1" kern="100" dirty="0" smtClean="0">
                <a:solidFill>
                  <a:srgbClr val="0000FF"/>
                </a:solidFill>
                <a:effectLst/>
                <a:latin typeface="+mn-ea"/>
                <a:cs typeface="Calibri" panose="020F0502020204030204" pitchFamily="34" charset="0"/>
              </a:rPr>
              <a:t>39</a:t>
            </a:r>
            <a:r>
              <a:rPr lang="zh-TW" altLang="en-US" sz="1600" b="1" kern="100" dirty="0" smtClean="0">
                <a:solidFill>
                  <a:srgbClr val="0000FF"/>
                </a:solidFill>
                <a:effectLst/>
                <a:latin typeface="+mn-ea"/>
                <a:cs typeface="Calibri" panose="020F0502020204030204" pitchFamily="34" charset="0"/>
              </a:rPr>
              <a:t>位</a:t>
            </a:r>
            <a:r>
              <a:rPr lang="zh-TW" altLang="en-US" sz="1600" b="1" kern="100" dirty="0" smtClean="0">
                <a:solidFill>
                  <a:schemeClr val="tx1"/>
                </a:solidFill>
                <a:effectLst/>
                <a:latin typeface="+mn-ea"/>
                <a:cs typeface="Calibri" panose="020F0502020204030204" pitchFamily="34" charset="0"/>
              </a:rPr>
              <a:t>國內外</a:t>
            </a:r>
            <a:r>
              <a:rPr lang="zh-TW" sz="1600" b="1" kern="100" dirty="0" smtClean="0"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專家</a:t>
            </a:r>
            <a:r>
              <a:rPr lang="zh-TW" sz="1600" b="1" kern="100" dirty="0"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學者、資深華</a:t>
            </a:r>
            <a:r>
              <a:rPr lang="zh-TW" sz="1600" b="1" kern="100" dirty="0" smtClean="0"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師</a:t>
            </a:r>
            <a:r>
              <a:rPr lang="zh-TW" altLang="en-US" sz="1600" b="1" kern="100" dirty="0" smtClean="0"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的</a:t>
            </a:r>
            <a:r>
              <a:rPr lang="zh-TW" sz="1600" b="1" kern="100" dirty="0" smtClean="0"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諮詢</a:t>
            </a:r>
            <a:r>
              <a:rPr lang="zh-TW" sz="1600" b="1" kern="100" dirty="0"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會議，也召開</a:t>
            </a:r>
            <a:r>
              <a:rPr lang="en-US" sz="1600" b="1" kern="100" dirty="0">
                <a:solidFill>
                  <a:srgbClr val="0000FF"/>
                </a:solidFill>
                <a:effectLst/>
                <a:latin typeface="+mn-ea"/>
                <a:cs typeface="Calibri" panose="020F0502020204030204" pitchFamily="34" charset="0"/>
              </a:rPr>
              <a:t>2</a:t>
            </a:r>
            <a:r>
              <a:rPr lang="zh-TW" sz="1600" b="1" kern="100" dirty="0">
                <a:solidFill>
                  <a:srgbClr val="0000FF"/>
                </a:solidFill>
                <a:effectLst/>
                <a:latin typeface="+mn-ea"/>
                <a:cs typeface="Calibri" panose="020F0502020204030204" pitchFamily="34" charset="0"/>
              </a:rPr>
              <a:t>場</a:t>
            </a:r>
            <a:r>
              <a:rPr lang="zh-TW" sz="1600" b="1" kern="100" dirty="0"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由</a:t>
            </a:r>
            <a:r>
              <a:rPr lang="zh-TW" sz="1600" b="1" kern="100" dirty="0" smtClean="0"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國</a:t>
            </a:r>
            <a:r>
              <a:rPr lang="zh-TW" altLang="en-US" sz="1600" b="1" kern="100" dirty="0" smtClean="0"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內外</a:t>
            </a:r>
            <a:r>
              <a:rPr lang="zh-TW" sz="1600" b="1" kern="100" dirty="0" smtClean="0"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華</a:t>
            </a:r>
            <a:r>
              <a:rPr lang="zh-TW" sz="1600" b="1" kern="100" dirty="0"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師參與的</a:t>
            </a:r>
            <a:r>
              <a:rPr lang="zh-TW" sz="1600" b="1" kern="100" dirty="0" smtClean="0"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座談會</a:t>
            </a:r>
            <a:r>
              <a:rPr lang="en-US" altLang="zh-TW" sz="1600" b="1" kern="100" dirty="0" smtClean="0"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(</a:t>
            </a:r>
            <a:r>
              <a:rPr lang="zh-TW" altLang="en-US" sz="1600" b="1" kern="100" dirty="0" smtClean="0">
                <a:solidFill>
                  <a:srgbClr val="0000FF"/>
                </a:solidFill>
                <a:effectLst/>
                <a:latin typeface="+mn-ea"/>
                <a:cs typeface="Calibri" panose="020F0502020204030204" pitchFamily="34" charset="0"/>
              </a:rPr>
              <a:t>共</a:t>
            </a:r>
            <a:r>
              <a:rPr lang="en-US" altLang="zh-TW" sz="1600" b="1" kern="100" dirty="0" smtClean="0">
                <a:solidFill>
                  <a:srgbClr val="0000FF"/>
                </a:solidFill>
                <a:effectLst/>
                <a:latin typeface="+mn-ea"/>
                <a:cs typeface="Calibri" panose="020F0502020204030204" pitchFamily="34" charset="0"/>
              </a:rPr>
              <a:t>140</a:t>
            </a:r>
            <a:r>
              <a:rPr lang="zh-TW" altLang="en-US" sz="1600" b="1" kern="100" dirty="0" smtClean="0">
                <a:solidFill>
                  <a:srgbClr val="0000FF"/>
                </a:solidFill>
                <a:effectLst/>
                <a:latin typeface="+mn-ea"/>
                <a:cs typeface="Calibri" panose="020F0502020204030204" pitchFamily="34" charset="0"/>
              </a:rPr>
              <a:t>人</a:t>
            </a:r>
            <a:r>
              <a:rPr lang="en-US" altLang="zh-TW" sz="1600" b="1" kern="100" dirty="0" smtClean="0"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)</a:t>
            </a:r>
            <a:r>
              <a:rPr lang="zh-TW" sz="1600" b="1" kern="100" dirty="0" smtClean="0"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，</a:t>
            </a:r>
            <a:r>
              <a:rPr lang="zh-TW" sz="1600" b="1" kern="100" dirty="0"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並多次向教育部報告進度、成果。經過多次的討論與修訂，</a:t>
            </a:r>
            <a:r>
              <a:rPr lang="zh-TW" sz="1600" b="1" kern="100" dirty="0">
                <a:solidFill>
                  <a:srgbClr val="0000FF"/>
                </a:solidFill>
                <a:effectLst/>
                <a:latin typeface="+mn-ea"/>
                <a:cs typeface="Calibri" panose="020F0502020204030204" pitchFamily="34" charset="0"/>
              </a:rPr>
              <a:t>《參考指引》是遵循完整的研究程序且取最大共識下的成果</a:t>
            </a:r>
            <a:r>
              <a:rPr lang="zh-TW" b="1" kern="100" dirty="0"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。</a:t>
            </a:r>
            <a:endParaRPr lang="zh-TW" b="1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8" name="剪去單一角落矩形 7"/>
          <p:cNvSpPr/>
          <p:nvPr/>
        </p:nvSpPr>
        <p:spPr>
          <a:xfrm>
            <a:off x="559930" y="1234234"/>
            <a:ext cx="3589225" cy="511175"/>
          </a:xfrm>
          <a:prstGeom prst="snip1Rect">
            <a:avLst/>
          </a:prstGeom>
          <a:solidFill>
            <a:srgbClr val="5BADFF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hangingPunct="0">
              <a:spcAft>
                <a:spcPts val="0"/>
              </a:spcAft>
            </a:pPr>
            <a:r>
              <a:rPr lang="zh-TW" sz="2000" b="1" kern="1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特色</a:t>
            </a:r>
            <a:r>
              <a:rPr lang="en-US" sz="2000" b="1" kern="100" dirty="0"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1</a:t>
            </a:r>
            <a:r>
              <a:rPr lang="zh-TW" sz="2000" b="1" kern="100" dirty="0"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：</a:t>
            </a:r>
            <a:r>
              <a:rPr lang="zh-TW" sz="2000" b="1" kern="1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研發程序嚴謹完整。</a:t>
            </a:r>
            <a:endParaRPr lang="zh-TW" sz="16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59930" y="4482411"/>
            <a:ext cx="7764809" cy="1718043"/>
          </a:xfrm>
          <a:prstGeom prst="rect">
            <a:avLst/>
          </a:prstGeom>
          <a:solidFill>
            <a:srgbClr val="FFFFCC">
              <a:alpha val="4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hangingPunct="0">
              <a:lnSpc>
                <a:spcPct val="200000"/>
              </a:lnSpc>
              <a:spcAft>
                <a:spcPts val="0"/>
              </a:spcAft>
            </a:pPr>
            <a:r>
              <a:rPr lang="zh-TW" sz="1600" b="1" kern="100" dirty="0" smtClean="0"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國教</a:t>
            </a:r>
            <a:r>
              <a:rPr lang="zh-TW" sz="1600" b="1" kern="100" dirty="0"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院開發</a:t>
            </a:r>
            <a:r>
              <a:rPr lang="en-US" sz="1600" b="1" kern="100" dirty="0">
                <a:solidFill>
                  <a:srgbClr val="0000FF"/>
                </a:solidFill>
                <a:effectLst/>
                <a:latin typeface="+mn-ea"/>
                <a:cs typeface="Calibri" panose="020F0502020204030204" pitchFamily="34" charset="0"/>
              </a:rPr>
              <a:t>4</a:t>
            </a:r>
            <a:r>
              <a:rPr lang="zh-TW" sz="1600" b="1" kern="100" dirty="0">
                <a:solidFill>
                  <a:srgbClr val="0000FF"/>
                </a:solidFill>
                <a:effectLst/>
                <a:latin typeface="+mn-ea"/>
                <a:cs typeface="Calibri" panose="020F0502020204030204" pitchFamily="34" charset="0"/>
              </a:rPr>
              <a:t>項配套</a:t>
            </a:r>
            <a:r>
              <a:rPr lang="zh-TW" sz="1600" b="1" kern="100" dirty="0"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：</a:t>
            </a:r>
            <a:r>
              <a:rPr lang="en-US" sz="1600" b="1" kern="100" dirty="0"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1. </a:t>
            </a:r>
            <a:r>
              <a:rPr lang="en-US" sz="1600" b="1" kern="100" dirty="0">
                <a:solidFill>
                  <a:srgbClr val="0000FF"/>
                </a:solidFill>
                <a:effectLst/>
                <a:latin typeface="+mn-ea"/>
                <a:cs typeface="Calibri" panose="020F0502020204030204" pitchFamily="34" charset="0"/>
              </a:rPr>
              <a:t>FAQ</a:t>
            </a:r>
            <a:r>
              <a:rPr lang="zh-TW" sz="1600" b="1" kern="100" dirty="0"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（</a:t>
            </a:r>
            <a:r>
              <a:rPr lang="en-US" sz="1600" b="1" kern="100" dirty="0"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12</a:t>
            </a:r>
            <a:r>
              <a:rPr lang="zh-TW" sz="1600" b="1" kern="100" dirty="0"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個常見問題的回復）、</a:t>
            </a:r>
            <a:r>
              <a:rPr lang="en-US" sz="1600" b="1" kern="100" dirty="0"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2. </a:t>
            </a:r>
            <a:r>
              <a:rPr lang="zh-TW" sz="1600" b="1" kern="100" dirty="0">
                <a:solidFill>
                  <a:srgbClr val="0000FF"/>
                </a:solidFill>
                <a:effectLst/>
                <a:latin typeface="+mn-ea"/>
                <a:cs typeface="Calibri" panose="020F0502020204030204" pitchFamily="34" charset="0"/>
              </a:rPr>
              <a:t>使用手冊</a:t>
            </a:r>
            <a:r>
              <a:rPr lang="zh-TW" sz="1600" b="1" kern="100" dirty="0"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、</a:t>
            </a:r>
            <a:r>
              <a:rPr lang="en-US" sz="1600" b="1" kern="100" dirty="0"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3. </a:t>
            </a:r>
            <a:r>
              <a:rPr lang="zh-TW" sz="1600" b="1" kern="100" dirty="0"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華語文語料庫與能力基準整合</a:t>
            </a:r>
            <a:r>
              <a:rPr lang="zh-TW" sz="1600" b="1" kern="100" dirty="0">
                <a:solidFill>
                  <a:srgbClr val="0000FF"/>
                </a:solidFill>
                <a:effectLst/>
                <a:latin typeface="+mn-ea"/>
                <a:cs typeface="Calibri" panose="020F0502020204030204" pitchFamily="34" charset="0"/>
              </a:rPr>
              <a:t>應用系統</a:t>
            </a:r>
            <a:r>
              <a:rPr lang="zh-TW" sz="1600" b="1" kern="100" dirty="0"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（</a:t>
            </a:r>
            <a:r>
              <a:rPr lang="en-US" sz="1600" b="1" kern="100" dirty="0"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https://coct.naer.edu.tw/</a:t>
            </a:r>
            <a:r>
              <a:rPr lang="zh-TW" sz="1600" b="1" kern="100" dirty="0"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），以及為了促進各界運用、每年都舉辦的</a:t>
            </a:r>
            <a:r>
              <a:rPr lang="en-US" sz="1600" b="1" kern="100" dirty="0"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4. </a:t>
            </a:r>
            <a:r>
              <a:rPr lang="zh-TW" sz="1600" b="1" kern="100" dirty="0">
                <a:solidFill>
                  <a:srgbClr val="0000FF"/>
                </a:solidFill>
                <a:effectLst/>
                <a:latin typeface="+mn-ea"/>
                <a:cs typeface="Calibri" panose="020F0502020204030204" pitchFamily="34" charset="0"/>
              </a:rPr>
              <a:t>工作坊與競賽活動</a:t>
            </a:r>
            <a:r>
              <a:rPr lang="zh-TW" sz="1600" b="1" kern="100" dirty="0"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。</a:t>
            </a:r>
            <a:endParaRPr lang="zh-TW" sz="1600" b="1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0" name="剪去單一角落矩形 9"/>
          <p:cNvSpPr/>
          <p:nvPr/>
        </p:nvSpPr>
        <p:spPr>
          <a:xfrm>
            <a:off x="559930" y="3978856"/>
            <a:ext cx="3631509" cy="511175"/>
          </a:xfrm>
          <a:prstGeom prst="snip1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hangingPunct="0">
              <a:spcAft>
                <a:spcPts val="0"/>
              </a:spcAft>
            </a:pPr>
            <a:r>
              <a:rPr lang="zh-TW" sz="2000" b="1" kern="1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特色</a:t>
            </a:r>
            <a:r>
              <a:rPr lang="en-US" sz="2000" b="1" kern="100" dirty="0"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2</a:t>
            </a:r>
            <a:r>
              <a:rPr lang="zh-TW" sz="2000" b="1" kern="100" dirty="0"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：</a:t>
            </a:r>
            <a:r>
              <a:rPr lang="zh-TW" sz="2000" b="1" kern="1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具有完整配套。</a:t>
            </a:r>
            <a:endParaRPr lang="zh-TW" sz="20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84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</a:rPr>
              <a:t>大綱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21284" y="3363933"/>
            <a:ext cx="7842062" cy="2500048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endParaRPr lang="en-US" altLang="zh-TW" sz="2200" b="1" dirty="0">
              <a:latin typeface="+mj-ea"/>
              <a:ea typeface="+mj-ea"/>
            </a:endParaRPr>
          </a:p>
          <a:p>
            <a:pPr marL="228600" indent="-228600" algn="just">
              <a:lnSpc>
                <a:spcPct val="200000"/>
              </a:lnSpc>
              <a:spcBef>
                <a:spcPts val="0"/>
              </a:spcBef>
              <a:buAutoNum type="arabicPeriod"/>
            </a:pPr>
            <a:r>
              <a:rPr lang="zh-TW" altLang="en-US" sz="2200" b="1" dirty="0" smtClean="0">
                <a:latin typeface="+mj-ea"/>
                <a:ea typeface="+mj-ea"/>
              </a:rPr>
              <a:t> </a:t>
            </a:r>
            <a:r>
              <a:rPr lang="zh-TW" altLang="en-US" sz="2200" b="1" u="sng" dirty="0" smtClean="0">
                <a:solidFill>
                  <a:srgbClr val="0000FF"/>
                </a:solidFill>
                <a:latin typeface="+mj-ea"/>
                <a:ea typeface="+mj-ea"/>
              </a:rPr>
              <a:t>華語文語料庫與參考指引的發展</a:t>
            </a:r>
            <a:r>
              <a:rPr lang="zh-TW" altLang="en-US" sz="2000" b="1" dirty="0" smtClean="0">
                <a:latin typeface="+mj-ea"/>
                <a:ea typeface="+mj-ea"/>
              </a:rPr>
              <a:t>    </a:t>
            </a:r>
            <a:endParaRPr lang="en-US" altLang="zh-TW" sz="2000" b="1" dirty="0" smtClean="0">
              <a:latin typeface="+mj-ea"/>
              <a:ea typeface="+mj-ea"/>
            </a:endParaRPr>
          </a:p>
          <a:p>
            <a:pPr algn="just">
              <a:lnSpc>
                <a:spcPct val="200000"/>
              </a:lnSpc>
              <a:spcBef>
                <a:spcPts val="0"/>
              </a:spcBef>
            </a:pPr>
            <a:r>
              <a:rPr lang="zh-TW" altLang="en-US" sz="2000" b="1" dirty="0" smtClean="0">
                <a:latin typeface="+mj-ea"/>
                <a:ea typeface="+mj-ea"/>
              </a:rPr>
              <a:t>    講者：林慶隆研究員</a:t>
            </a:r>
            <a:endParaRPr lang="en-US" altLang="zh-TW" sz="2000" b="1" dirty="0">
              <a:latin typeface="+mj-ea"/>
              <a:ea typeface="+mj-ea"/>
            </a:endParaRPr>
          </a:p>
          <a:p>
            <a:pPr algn="just">
              <a:lnSpc>
                <a:spcPct val="200000"/>
              </a:lnSpc>
              <a:spcBef>
                <a:spcPts val="0"/>
              </a:spcBef>
            </a:pPr>
            <a:r>
              <a:rPr lang="en-US" altLang="zh-TW" sz="2200" b="1" dirty="0" smtClean="0">
                <a:latin typeface="+mj-ea"/>
                <a:ea typeface="+mj-ea"/>
              </a:rPr>
              <a:t>2.</a:t>
            </a:r>
            <a:r>
              <a:rPr lang="zh-TW" altLang="en-US" sz="2200" b="1" dirty="0" smtClean="0">
                <a:latin typeface="+mj-ea"/>
                <a:ea typeface="+mj-ea"/>
              </a:rPr>
              <a:t> </a:t>
            </a:r>
            <a:r>
              <a:rPr lang="zh-TW" altLang="en-US" sz="2200" b="1" u="sng" dirty="0" smtClean="0">
                <a:solidFill>
                  <a:srgbClr val="0000FF"/>
                </a:solidFill>
                <a:latin typeface="+mj-ea"/>
                <a:ea typeface="+mj-ea"/>
              </a:rPr>
              <a:t>整合應用系統實作</a:t>
            </a:r>
            <a:endParaRPr lang="en-US" altLang="zh-TW" sz="2200" b="1" u="sng" dirty="0" smtClean="0">
              <a:solidFill>
                <a:srgbClr val="0000FF"/>
              </a:solidFill>
              <a:latin typeface="+mj-ea"/>
              <a:ea typeface="+mj-ea"/>
            </a:endParaRPr>
          </a:p>
          <a:p>
            <a:pPr algn="just">
              <a:lnSpc>
                <a:spcPct val="200000"/>
              </a:lnSpc>
              <a:spcBef>
                <a:spcPts val="0"/>
              </a:spcBef>
            </a:pPr>
            <a:r>
              <a:rPr lang="zh-TW" altLang="en-US" sz="2200" b="1" dirty="0" smtClean="0">
                <a:latin typeface="+mj-ea"/>
                <a:ea typeface="+mj-ea"/>
              </a:rPr>
              <a:t>    </a:t>
            </a:r>
            <a:r>
              <a:rPr lang="zh-TW" altLang="en-US" sz="2000" b="1" dirty="0" smtClean="0">
                <a:latin typeface="+mj-ea"/>
                <a:ea typeface="+mj-ea"/>
              </a:rPr>
              <a:t>講者：吳欣儒助理研究員</a:t>
            </a:r>
            <a:endParaRPr lang="zh-TW" altLang="en-US" sz="20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1764705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教學資源</a:t>
            </a:r>
            <a:endParaRPr lang="zh-TW" altLang="en-US" sz="3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2378978" y="514351"/>
            <a:ext cx="367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0000FF"/>
                </a:solidFill>
              </a:rPr>
              <a:t>https://coct.naer.edu.tw/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892" y="138449"/>
            <a:ext cx="900113" cy="83756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97" y="1185620"/>
            <a:ext cx="3968224" cy="542771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854" y="1167148"/>
            <a:ext cx="4116155" cy="546796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7385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238385"/>
            <a:ext cx="7886700" cy="680634"/>
          </a:xfrm>
        </p:spPr>
        <p:txBody>
          <a:bodyPr>
            <a:normAutofit/>
          </a:bodyPr>
          <a:lstStyle/>
          <a:p>
            <a:r>
              <a:rPr lang="zh-TW" altLang="en-US" sz="3200" b="1" dirty="0" smtClean="0">
                <a:latin typeface="+mn-ea"/>
                <a:ea typeface="+mn-ea"/>
              </a:rPr>
              <a:t>成果</a:t>
            </a:r>
            <a:r>
              <a:rPr lang="zh-TW" altLang="en-US" sz="3200" b="1" dirty="0">
                <a:latin typeface="+mn-ea"/>
                <a:ea typeface="+mn-ea"/>
              </a:rPr>
              <a:t>應用</a:t>
            </a:r>
            <a:endParaRPr lang="zh-TW" altLang="en-US" sz="3200" b="1" dirty="0">
              <a:solidFill>
                <a:srgbClr val="000066"/>
              </a:solidFill>
              <a:latin typeface="+mn-ea"/>
              <a:ea typeface="+mn-ea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588296" y="1444668"/>
            <a:ext cx="7678262" cy="3933829"/>
            <a:chOff x="1775520" y="1556792"/>
            <a:chExt cx="8019338" cy="4032448"/>
          </a:xfrm>
        </p:grpSpPr>
        <p:grpSp>
          <p:nvGrpSpPr>
            <p:cNvPr id="5" name="Group 29"/>
            <p:cNvGrpSpPr/>
            <p:nvPr/>
          </p:nvGrpSpPr>
          <p:grpSpPr bwMode="gray">
            <a:xfrm>
              <a:off x="1775520" y="1628800"/>
              <a:ext cx="1874167" cy="3888432"/>
              <a:chOff x="0" y="1924542"/>
              <a:chExt cx="1143000" cy="4093087"/>
            </a:xfrm>
            <a:gradFill flip="none" rotWithShape="1">
              <a:gsLst>
                <a:gs pos="0">
                  <a:schemeClr val="accent5"/>
                </a:gs>
                <a:gs pos="100000">
                  <a:schemeClr val="accent5">
                    <a:lumMod val="50000"/>
                  </a:schemeClr>
                </a:gs>
              </a:gsLst>
              <a:lin ang="5400000" scaled="1"/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0" name="Pentagon 50"/>
              <p:cNvSpPr/>
              <p:nvPr/>
            </p:nvSpPr>
            <p:spPr bwMode="gray">
              <a:xfrm>
                <a:off x="0" y="1924542"/>
                <a:ext cx="1143000" cy="685800"/>
              </a:xfrm>
              <a:prstGeom prst="homePlate">
                <a:avLst>
                  <a:gd name="adj" fmla="val 48567"/>
                </a:avLst>
              </a:prstGeom>
              <a:solidFill>
                <a:schemeClr val="bg1">
                  <a:lumMod val="95000"/>
                </a:schemeClr>
              </a:solid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000" b="1" dirty="0">
                    <a:solidFill>
                      <a:prstClr val="black"/>
                    </a:solidFill>
                    <a:latin typeface="+mn-ea"/>
                    <a:cs typeface="Times New Roman" panose="02020603050405020304" pitchFamily="18" charset="0"/>
                  </a:rPr>
                  <a:t>教學應用</a:t>
                </a:r>
                <a:endParaRPr lang="en-US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Pentagon 51"/>
              <p:cNvSpPr/>
              <p:nvPr/>
            </p:nvSpPr>
            <p:spPr bwMode="gray">
              <a:xfrm>
                <a:off x="0" y="3061511"/>
                <a:ext cx="1143000" cy="685800"/>
              </a:xfrm>
              <a:prstGeom prst="homePlate">
                <a:avLst>
                  <a:gd name="adj" fmla="val 48567"/>
                </a:avLst>
              </a:prstGeom>
              <a:solidFill>
                <a:schemeClr val="bg1">
                  <a:lumMod val="95000"/>
                </a:schemeClr>
              </a:solid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000" b="1" dirty="0">
                    <a:solidFill>
                      <a:prstClr val="black"/>
                    </a:solidFill>
                    <a:latin typeface="+mn-ea"/>
                    <a:cs typeface="Times New Roman" panose="02020603050405020304" pitchFamily="18" charset="0"/>
                  </a:rPr>
                  <a:t>教材編輯</a:t>
                </a:r>
                <a:endParaRPr lang="en-US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Pentagon 52"/>
              <p:cNvSpPr/>
              <p:nvPr/>
            </p:nvSpPr>
            <p:spPr bwMode="gray">
              <a:xfrm>
                <a:off x="0" y="4122681"/>
                <a:ext cx="1143000" cy="685800"/>
              </a:xfrm>
              <a:prstGeom prst="homePlate">
                <a:avLst>
                  <a:gd name="adj" fmla="val 48567"/>
                </a:avLst>
              </a:prstGeom>
              <a:solidFill>
                <a:schemeClr val="bg1">
                  <a:lumMod val="95000"/>
                </a:schemeClr>
              </a:solid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000" b="1" dirty="0">
                    <a:solidFill>
                      <a:prstClr val="black"/>
                    </a:solidFill>
                    <a:latin typeface="+mn-ea"/>
                    <a:cs typeface="Times New Roman" panose="02020603050405020304" pitchFamily="18" charset="0"/>
                  </a:rPr>
                  <a:t>測驗</a:t>
                </a:r>
                <a:endParaRPr lang="en-US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Pentagon 53"/>
              <p:cNvSpPr/>
              <p:nvPr/>
            </p:nvSpPr>
            <p:spPr bwMode="gray">
              <a:xfrm>
                <a:off x="0" y="5331829"/>
                <a:ext cx="1143000" cy="685800"/>
              </a:xfrm>
              <a:prstGeom prst="homePlate">
                <a:avLst>
                  <a:gd name="adj" fmla="val 48567"/>
                </a:avLst>
              </a:prstGeom>
              <a:solidFill>
                <a:schemeClr val="bg1">
                  <a:lumMod val="95000"/>
                </a:schemeClr>
              </a:solid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000" b="1" dirty="0">
                    <a:solidFill>
                      <a:schemeClr val="tx1"/>
                    </a:solidFill>
                    <a:latin typeface="+mn-ea"/>
                    <a:cs typeface="Times New Roman" panose="02020603050405020304" pitchFamily="18" charset="0"/>
                  </a:rPr>
                  <a:t>研究</a:t>
                </a:r>
                <a:endParaRPr lang="en-US" sz="2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Rounded Rectangle 67"/>
            <p:cNvSpPr/>
            <p:nvPr/>
          </p:nvSpPr>
          <p:spPr bwMode="gray">
            <a:xfrm>
              <a:off x="3997349" y="1556792"/>
              <a:ext cx="5797509" cy="796290"/>
            </a:xfrm>
            <a:prstGeom prst="round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zh-TW" altLang="en-US" b="1" dirty="0" smtClean="0">
                  <a:solidFill>
                    <a:prstClr val="black"/>
                  </a:solidFill>
                  <a:latin typeface="+mn-ea"/>
                  <a:cs typeface="Times New Roman" panose="02020603050405020304" pitchFamily="18" charset="0"/>
                </a:rPr>
                <a:t>臺大、成大等大專院校。</a:t>
              </a:r>
              <a:endParaRPr lang="en-US" altLang="zh-TW" b="1" dirty="0">
                <a:solidFill>
                  <a:prstClr val="black"/>
                </a:solidFill>
                <a:latin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" name="Rounded Rectangle 68"/>
            <p:cNvSpPr/>
            <p:nvPr/>
          </p:nvSpPr>
          <p:spPr bwMode="gray">
            <a:xfrm>
              <a:off x="3997349" y="2642260"/>
              <a:ext cx="5797509" cy="796290"/>
            </a:xfrm>
            <a:prstGeom prst="round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zh-TW" altLang="en-US" b="1" dirty="0">
                  <a:solidFill>
                    <a:prstClr val="black"/>
                  </a:solidFill>
                  <a:latin typeface="+mn-ea"/>
                  <a:cs typeface="Times New Roman" panose="02020603050405020304" pitchFamily="18" charset="0"/>
                </a:rPr>
                <a:t>僑委會</a:t>
              </a:r>
              <a:r>
                <a:rPr lang="zh-TW" altLang="en-US" b="1" dirty="0" smtClean="0">
                  <a:solidFill>
                    <a:prstClr val="black"/>
                  </a:solidFill>
                  <a:latin typeface="+mn-ea"/>
                  <a:cs typeface="Times New Roman" panose="02020603050405020304" pitchFamily="18" charset="0"/>
                </a:rPr>
                <a:t>、</a:t>
              </a:r>
              <a:r>
                <a:rPr lang="en-US" altLang="zh-TW" b="1" dirty="0" smtClean="0">
                  <a:solidFill>
                    <a:prstClr val="black"/>
                  </a:solidFill>
                  <a:latin typeface="+mn-ea"/>
                  <a:cs typeface="Times New Roman" panose="02020603050405020304" pitchFamily="18" charset="0"/>
                </a:rPr>
                <a:t>《</a:t>
              </a:r>
              <a:r>
                <a:rPr lang="zh-TW" altLang="en-US" b="1" dirty="0" smtClean="0">
                  <a:solidFill>
                    <a:prstClr val="black"/>
                  </a:solidFill>
                  <a:latin typeface="+mn-ea"/>
                  <a:cs typeface="Times New Roman" panose="02020603050405020304" pitchFamily="18" charset="0"/>
                </a:rPr>
                <a:t>時代華語</a:t>
              </a:r>
              <a:r>
                <a:rPr lang="en-US" altLang="zh-TW" b="1" dirty="0" smtClean="0">
                  <a:solidFill>
                    <a:prstClr val="black"/>
                  </a:solidFill>
                  <a:latin typeface="+mn-ea"/>
                  <a:cs typeface="Times New Roman" panose="02020603050405020304" pitchFamily="18" charset="0"/>
                </a:rPr>
                <a:t>》</a:t>
              </a:r>
              <a:r>
                <a:rPr lang="zh-TW" altLang="en-US" b="1" dirty="0">
                  <a:solidFill>
                    <a:prstClr val="black"/>
                  </a:solidFill>
                  <a:latin typeface="+mn-ea"/>
                  <a:cs typeface="Times New Roman" panose="02020603050405020304" pitchFamily="18" charset="0"/>
                </a:rPr>
                <a:t>、</a:t>
              </a:r>
              <a:r>
                <a:rPr lang="zh-TW" altLang="en-US" b="1" dirty="0" smtClean="0">
                  <a:solidFill>
                    <a:prstClr val="black"/>
                  </a:solidFill>
                  <a:latin typeface="+mn-ea"/>
                  <a:cs typeface="Times New Roman" panose="02020603050405020304" pitchFamily="18" charset="0"/>
                </a:rPr>
                <a:t>教材原型、成大</a:t>
              </a:r>
              <a:r>
                <a:rPr lang="en-US" altLang="zh-TW" b="1" dirty="0" smtClean="0">
                  <a:solidFill>
                    <a:prstClr val="black"/>
                  </a:solidFill>
                  <a:latin typeface="+mn-ea"/>
                  <a:cs typeface="Times New Roman" panose="02020603050405020304" pitchFamily="18" charset="0"/>
                </a:rPr>
                <a:t>《</a:t>
              </a:r>
              <a:r>
                <a:rPr lang="zh-TW" altLang="en-US" b="1" dirty="0" smtClean="0">
                  <a:solidFill>
                    <a:prstClr val="black"/>
                  </a:solidFill>
                  <a:latin typeface="+mn-ea"/>
                  <a:cs typeface="Times New Roman" panose="02020603050405020304" pitchFamily="18" charset="0"/>
                </a:rPr>
                <a:t>成功致勝</a:t>
              </a:r>
              <a:r>
                <a:rPr lang="en-US" altLang="zh-TW" b="1" dirty="0" smtClean="0">
                  <a:solidFill>
                    <a:prstClr val="black"/>
                  </a:solidFill>
                  <a:latin typeface="+mn-ea"/>
                  <a:cs typeface="Times New Roman" panose="02020603050405020304" pitchFamily="18" charset="0"/>
                </a:rPr>
                <a:t>》</a:t>
              </a:r>
              <a:r>
                <a:rPr lang="zh-TW" altLang="en-US" b="1" dirty="0" smtClean="0">
                  <a:solidFill>
                    <a:prstClr val="black"/>
                  </a:solidFill>
                  <a:latin typeface="+mn-ea"/>
                  <a:cs typeface="Times New Roman" panose="02020603050405020304" pitchFamily="18" charset="0"/>
                </a:rPr>
                <a:t>。</a:t>
              </a:r>
              <a:endParaRPr lang="en-US" altLang="zh-TW" b="1" dirty="0">
                <a:solidFill>
                  <a:prstClr val="black"/>
                </a:solidFill>
                <a:latin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" name="Rounded Rectangle 69"/>
            <p:cNvSpPr/>
            <p:nvPr/>
          </p:nvSpPr>
          <p:spPr bwMode="gray">
            <a:xfrm>
              <a:off x="3990282" y="3712830"/>
              <a:ext cx="5797509" cy="796290"/>
            </a:xfrm>
            <a:prstGeom prst="round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zh-TW" altLang="en-US" b="1" dirty="0">
                  <a:solidFill>
                    <a:srgbClr val="0000FF"/>
                  </a:solidFill>
                  <a:latin typeface="+mn-ea"/>
                  <a:cs typeface="Times New Roman" panose="02020603050405020304" pitchFamily="18" charset="0"/>
                </a:rPr>
                <a:t>華語文能力</a:t>
              </a:r>
              <a:r>
                <a:rPr lang="zh-TW" altLang="en-US" b="1" dirty="0" smtClean="0">
                  <a:solidFill>
                    <a:srgbClr val="0000FF"/>
                  </a:solidFill>
                  <a:latin typeface="+mn-ea"/>
                  <a:cs typeface="Times New Roman" panose="02020603050405020304" pitchFamily="18" charset="0"/>
                </a:rPr>
                <a:t>測驗（</a:t>
              </a:r>
              <a:r>
                <a:rPr lang="en-US" altLang="zh-TW" b="1" dirty="0" smtClean="0">
                  <a:solidFill>
                    <a:srgbClr val="0000FF"/>
                  </a:solidFill>
                  <a:latin typeface="+mn-ea"/>
                  <a:cs typeface="Times New Roman" panose="02020603050405020304" pitchFamily="18" charset="0"/>
                </a:rPr>
                <a:t>TOCFL</a:t>
              </a:r>
              <a:r>
                <a:rPr lang="zh-TW" altLang="en-US" b="1" dirty="0" smtClean="0">
                  <a:solidFill>
                    <a:srgbClr val="0000FF"/>
                  </a:solidFill>
                  <a:latin typeface="+mn-ea"/>
                  <a:cs typeface="Times New Roman" panose="02020603050405020304" pitchFamily="18" charset="0"/>
                </a:rPr>
                <a:t>）</a:t>
              </a:r>
              <a:r>
                <a:rPr lang="zh-TW" altLang="en-US" b="1" dirty="0" smtClean="0">
                  <a:solidFill>
                    <a:prstClr val="black"/>
                  </a:solidFill>
                  <a:latin typeface="+mn-ea"/>
                  <a:cs typeface="Times New Roman" panose="02020603050405020304" pitchFamily="18" charset="0"/>
                </a:rPr>
                <a:t>已</a:t>
              </a:r>
              <a:r>
                <a:rPr lang="zh-TW" altLang="en-US" b="1" dirty="0">
                  <a:solidFill>
                    <a:prstClr val="black"/>
                  </a:solidFill>
                  <a:latin typeface="+mn-ea"/>
                  <a:cs typeface="Times New Roman" panose="02020603050405020304" pitchFamily="18" charset="0"/>
                </a:rPr>
                <a:t>於</a:t>
              </a:r>
              <a:r>
                <a:rPr lang="en-US" altLang="zh-TW" b="1" dirty="0">
                  <a:solidFill>
                    <a:prstClr val="black"/>
                  </a:solidFill>
                  <a:latin typeface="+mn-ea"/>
                  <a:cs typeface="Times New Roman" panose="02020603050405020304" pitchFamily="18" charset="0"/>
                </a:rPr>
                <a:t>2021</a:t>
              </a:r>
              <a:r>
                <a:rPr lang="zh-TW" altLang="en-US" b="1" dirty="0">
                  <a:solidFill>
                    <a:prstClr val="black"/>
                  </a:solidFill>
                  <a:latin typeface="+mn-ea"/>
                  <a:cs typeface="Times New Roman" panose="02020603050405020304" pitchFamily="18" charset="0"/>
                </a:rPr>
                <a:t>年</a:t>
              </a:r>
              <a:r>
                <a:rPr lang="en-US" altLang="zh-TW" b="1" dirty="0">
                  <a:solidFill>
                    <a:prstClr val="black"/>
                  </a:solidFill>
                  <a:latin typeface="+mn-ea"/>
                  <a:cs typeface="Times New Roman" panose="02020603050405020304" pitchFamily="18" charset="0"/>
                </a:rPr>
                <a:t>8</a:t>
              </a:r>
              <a:r>
                <a:rPr lang="zh-TW" altLang="en-US" b="1" dirty="0">
                  <a:solidFill>
                    <a:prstClr val="black"/>
                  </a:solidFill>
                  <a:latin typeface="+mn-ea"/>
                  <a:cs typeface="Times New Roman" panose="02020603050405020304" pitchFamily="18" charset="0"/>
                </a:rPr>
                <a:t>月新增</a:t>
              </a:r>
              <a:r>
                <a:rPr lang="en-US" altLang="zh-TW" b="1" dirty="0">
                  <a:solidFill>
                    <a:prstClr val="black"/>
                  </a:solidFill>
                  <a:latin typeface="+mn-ea"/>
                  <a:cs typeface="Times New Roman" panose="02020603050405020304" pitchFamily="18" charset="0"/>
                </a:rPr>
                <a:t>TBCL</a:t>
              </a:r>
              <a:r>
                <a:rPr lang="zh-TW" altLang="en-US" b="1" dirty="0">
                  <a:solidFill>
                    <a:prstClr val="black"/>
                  </a:solidFill>
                  <a:latin typeface="+mn-ea"/>
                  <a:cs typeface="Times New Roman" panose="02020603050405020304" pitchFamily="18" charset="0"/>
                </a:rPr>
                <a:t>對應欄位。</a:t>
              </a:r>
              <a:endParaRPr lang="en-US" altLang="zh-TW" b="1" dirty="0">
                <a:solidFill>
                  <a:prstClr val="black"/>
                </a:solidFill>
                <a:latin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" name="Rounded Rectangle 70"/>
            <p:cNvSpPr/>
            <p:nvPr/>
          </p:nvSpPr>
          <p:spPr bwMode="gray">
            <a:xfrm>
              <a:off x="3997349" y="4792950"/>
              <a:ext cx="5797509" cy="796290"/>
            </a:xfrm>
            <a:prstGeom prst="round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zh-TW" altLang="en-US" b="1" dirty="0">
                  <a:solidFill>
                    <a:prstClr val="black"/>
                  </a:solidFill>
                  <a:latin typeface="+mn-ea"/>
                  <a:cs typeface="Times New Roman" panose="02020603050405020304" pitchFamily="18" charset="0"/>
                </a:rPr>
                <a:t>已</a:t>
              </a:r>
              <a:r>
                <a:rPr lang="zh-TW" altLang="en-US" b="1" dirty="0" smtClean="0">
                  <a:solidFill>
                    <a:prstClr val="black"/>
                  </a:solidFill>
                  <a:latin typeface="+mn-ea"/>
                  <a:cs typeface="Times New Roman" panose="02020603050405020304" pitchFamily="18" charset="0"/>
                </a:rPr>
                <a:t>有</a:t>
              </a:r>
              <a:r>
                <a:rPr lang="en-US" altLang="zh-TW" b="1" dirty="0" smtClean="0">
                  <a:solidFill>
                    <a:srgbClr val="0000FF"/>
                  </a:solidFill>
                  <a:latin typeface="+mn-ea"/>
                  <a:cs typeface="Times New Roman" panose="02020603050405020304" pitchFamily="18" charset="0"/>
                </a:rPr>
                <a:t>50</a:t>
              </a:r>
              <a:r>
                <a:rPr lang="zh-TW" altLang="en-US" b="1" dirty="0" smtClean="0">
                  <a:solidFill>
                    <a:srgbClr val="0000FF"/>
                  </a:solidFill>
                  <a:latin typeface="+mn-ea"/>
                  <a:cs typeface="Times New Roman" panose="02020603050405020304" pitchFamily="18" charset="0"/>
                </a:rPr>
                <a:t>幾</a:t>
              </a:r>
              <a:r>
                <a:rPr lang="zh-TW" altLang="en-US" b="1" dirty="0">
                  <a:solidFill>
                    <a:srgbClr val="0000FF"/>
                  </a:solidFill>
                  <a:latin typeface="+mn-ea"/>
                  <a:cs typeface="Times New Roman" panose="02020603050405020304" pitchFamily="18" charset="0"/>
                </a:rPr>
                <a:t>篇</a:t>
              </a:r>
              <a:r>
                <a:rPr lang="zh-TW" altLang="en-US" b="1" dirty="0">
                  <a:latin typeface="+mn-ea"/>
                  <a:cs typeface="Times New Roman" panose="02020603050405020304" pitchFamily="18" charset="0"/>
                </a:rPr>
                <a:t>博碩士學位論文、期刊專書及研討會論文徵引或使用</a:t>
              </a:r>
              <a:r>
                <a:rPr lang="en-US" altLang="zh-TW" b="1" dirty="0">
                  <a:latin typeface="+mn-ea"/>
                  <a:cs typeface="Times New Roman" panose="02020603050405020304" pitchFamily="18" charset="0"/>
                </a:rPr>
                <a:t>TBCL &amp; COCT</a:t>
              </a:r>
              <a:r>
                <a:rPr lang="zh-TW" altLang="en-US" b="1" dirty="0">
                  <a:solidFill>
                    <a:prstClr val="black"/>
                  </a:solidFill>
                  <a:latin typeface="+mn-ea"/>
                  <a:cs typeface="Times New Roman" panose="02020603050405020304" pitchFamily="18" charset="0"/>
                </a:rPr>
                <a:t> 。</a:t>
              </a:r>
            </a:p>
          </p:txBody>
        </p:sp>
      </p:grpSp>
      <p:sp>
        <p:nvSpPr>
          <p:cNvPr id="15" name="Rounded Rectangle 70"/>
          <p:cNvSpPr/>
          <p:nvPr/>
        </p:nvSpPr>
        <p:spPr bwMode="gray">
          <a:xfrm>
            <a:off x="2708860" y="5669014"/>
            <a:ext cx="5541505" cy="776816"/>
          </a:xfrm>
          <a:prstGeom prst="round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1800"/>
              </a:lnSpc>
              <a:spcBef>
                <a:spcPts val="450"/>
              </a:spcBef>
            </a:pPr>
            <a:endParaRPr lang="zh-TW" altLang="en-US" sz="1500" b="1" dirty="0">
              <a:solidFill>
                <a:prstClr val="black"/>
              </a:solidFill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71" y="5550538"/>
            <a:ext cx="1149235" cy="1149235"/>
          </a:xfrm>
          <a:prstGeom prst="rect">
            <a:avLst/>
          </a:prstGeom>
        </p:spPr>
      </p:pic>
      <p:sp>
        <p:nvSpPr>
          <p:cNvPr id="23" name="Pentagon 53"/>
          <p:cNvSpPr/>
          <p:nvPr/>
        </p:nvSpPr>
        <p:spPr bwMode="gray">
          <a:xfrm>
            <a:off x="588296" y="5669014"/>
            <a:ext cx="1794456" cy="635576"/>
          </a:xfrm>
          <a:prstGeom prst="homePlate">
            <a:avLst>
              <a:gd name="adj" fmla="val 48567"/>
            </a:avLst>
          </a:prstGeom>
          <a:solidFill>
            <a:schemeClr val="bg1">
              <a:lumMod val="95000"/>
            </a:schemeClr>
          </a:solidFill>
          <a:ln w="19050"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產業應用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17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</a:rPr>
              <a:t>大綱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21284" y="3363933"/>
            <a:ext cx="7842062" cy="2500048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endParaRPr lang="en-US" altLang="zh-TW" sz="2200" b="1" dirty="0">
              <a:latin typeface="+mj-ea"/>
              <a:ea typeface="+mj-ea"/>
            </a:endParaRPr>
          </a:p>
          <a:p>
            <a:pPr marL="228600" indent="-228600" algn="just">
              <a:lnSpc>
                <a:spcPct val="200000"/>
              </a:lnSpc>
              <a:spcBef>
                <a:spcPts val="0"/>
              </a:spcBef>
              <a:buAutoNum type="arabicPeriod"/>
            </a:pPr>
            <a:r>
              <a:rPr lang="zh-TW" altLang="en-US" sz="2200" b="1" dirty="0" smtClean="0">
                <a:latin typeface="+mj-ea"/>
                <a:ea typeface="+mj-ea"/>
              </a:rPr>
              <a:t> </a:t>
            </a:r>
            <a:r>
              <a:rPr lang="zh-TW" altLang="en-US" sz="2200" b="1" u="sng" dirty="0" smtClean="0">
                <a:solidFill>
                  <a:srgbClr val="0000FF"/>
                </a:solidFill>
                <a:latin typeface="+mj-ea"/>
                <a:ea typeface="+mj-ea"/>
              </a:rPr>
              <a:t>華語文語料庫與參考指引的發展</a:t>
            </a:r>
            <a:r>
              <a:rPr lang="zh-TW" altLang="en-US" sz="2000" b="1" dirty="0" smtClean="0">
                <a:latin typeface="+mj-ea"/>
                <a:ea typeface="+mj-ea"/>
              </a:rPr>
              <a:t>    </a:t>
            </a:r>
            <a:endParaRPr lang="en-US" altLang="zh-TW" sz="2000" b="1" dirty="0" smtClean="0">
              <a:latin typeface="+mj-ea"/>
              <a:ea typeface="+mj-ea"/>
            </a:endParaRPr>
          </a:p>
          <a:p>
            <a:pPr algn="just">
              <a:lnSpc>
                <a:spcPct val="200000"/>
              </a:lnSpc>
              <a:spcBef>
                <a:spcPts val="0"/>
              </a:spcBef>
            </a:pPr>
            <a:r>
              <a:rPr lang="zh-TW" altLang="en-US" sz="2000" b="1" dirty="0" smtClean="0">
                <a:latin typeface="+mj-ea"/>
                <a:ea typeface="+mj-ea"/>
              </a:rPr>
              <a:t>    講者：林慶隆研究員</a:t>
            </a:r>
            <a:endParaRPr lang="en-US" altLang="zh-TW" sz="2000" b="1" dirty="0">
              <a:latin typeface="+mj-ea"/>
              <a:ea typeface="+mj-ea"/>
            </a:endParaRPr>
          </a:p>
          <a:p>
            <a:pPr algn="just">
              <a:lnSpc>
                <a:spcPct val="200000"/>
              </a:lnSpc>
              <a:spcBef>
                <a:spcPts val="0"/>
              </a:spcBef>
            </a:pPr>
            <a:r>
              <a:rPr lang="en-US" altLang="zh-TW" sz="2200" b="1" dirty="0" smtClean="0">
                <a:latin typeface="+mj-ea"/>
                <a:ea typeface="+mj-ea"/>
              </a:rPr>
              <a:t>2.</a:t>
            </a:r>
            <a:r>
              <a:rPr lang="zh-TW" altLang="en-US" sz="2200" b="1" dirty="0" smtClean="0">
                <a:latin typeface="+mj-ea"/>
                <a:ea typeface="+mj-ea"/>
              </a:rPr>
              <a:t> </a:t>
            </a:r>
            <a:r>
              <a:rPr lang="zh-TW" altLang="en-US" sz="2200" b="1" u="sng" dirty="0" smtClean="0">
                <a:solidFill>
                  <a:srgbClr val="0000FF"/>
                </a:solidFill>
                <a:latin typeface="+mj-ea"/>
                <a:ea typeface="+mj-ea"/>
              </a:rPr>
              <a:t>整合應用系統實作</a:t>
            </a:r>
            <a:endParaRPr lang="en-US" altLang="zh-TW" sz="2200" b="1" u="sng" dirty="0" smtClean="0">
              <a:solidFill>
                <a:srgbClr val="0000FF"/>
              </a:solidFill>
              <a:latin typeface="+mj-ea"/>
              <a:ea typeface="+mj-ea"/>
            </a:endParaRPr>
          </a:p>
          <a:p>
            <a:pPr algn="just">
              <a:lnSpc>
                <a:spcPct val="200000"/>
              </a:lnSpc>
              <a:spcBef>
                <a:spcPts val="0"/>
              </a:spcBef>
            </a:pPr>
            <a:r>
              <a:rPr lang="zh-TW" altLang="en-US" sz="2200" b="1" dirty="0" smtClean="0">
                <a:latin typeface="+mj-ea"/>
                <a:ea typeface="+mj-ea"/>
              </a:rPr>
              <a:t>    </a:t>
            </a:r>
            <a:r>
              <a:rPr lang="zh-TW" altLang="en-US" sz="2000" b="1" dirty="0" smtClean="0">
                <a:latin typeface="+mj-ea"/>
                <a:ea typeface="+mj-ea"/>
              </a:rPr>
              <a:t>講者：吳欣儒助理研究員</a:t>
            </a:r>
            <a:endParaRPr lang="zh-TW" altLang="en-US" sz="20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7432611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23</a:t>
            </a:fld>
            <a:endParaRPr lang="zh-CN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 smtClean="0"/>
              <a:t>《</a:t>
            </a:r>
            <a:r>
              <a:rPr lang="zh-TW" altLang="en-US" sz="3200" dirty="0" smtClean="0"/>
              <a:t>參考指引</a:t>
            </a:r>
            <a:r>
              <a:rPr lang="en-US" altLang="zh-TW" sz="3200" dirty="0" smtClean="0"/>
              <a:t>》</a:t>
            </a:r>
            <a:r>
              <a:rPr lang="zh-TW" altLang="en-US" sz="3200" dirty="0" smtClean="0"/>
              <a:t>的架構</a:t>
            </a:r>
            <a:endParaRPr lang="zh-TW" altLang="en-US" sz="2800" dirty="0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40" y="2164336"/>
            <a:ext cx="2125641" cy="29903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19" name="群組 18"/>
          <p:cNvGrpSpPr/>
          <p:nvPr/>
        </p:nvGrpSpPr>
        <p:grpSpPr>
          <a:xfrm>
            <a:off x="3251200" y="757382"/>
            <a:ext cx="5731164" cy="5814438"/>
            <a:chOff x="-484295" y="0"/>
            <a:chExt cx="6116467" cy="5975998"/>
          </a:xfrm>
        </p:grpSpPr>
        <p:grpSp>
          <p:nvGrpSpPr>
            <p:cNvPr id="20" name="群組 19"/>
            <p:cNvGrpSpPr/>
            <p:nvPr/>
          </p:nvGrpSpPr>
          <p:grpSpPr>
            <a:xfrm>
              <a:off x="-484295" y="0"/>
              <a:ext cx="6104871" cy="5975998"/>
              <a:chOff x="-465831" y="0"/>
              <a:chExt cx="5872107" cy="5975998"/>
            </a:xfrm>
          </p:grpSpPr>
          <p:cxnSp>
            <p:nvCxnSpPr>
              <p:cNvPr id="22" name="直線接點 21"/>
              <p:cNvCxnSpPr/>
              <p:nvPr/>
            </p:nvCxnSpPr>
            <p:spPr>
              <a:xfrm>
                <a:off x="1009427" y="2949808"/>
                <a:ext cx="2160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3" name="群組 22"/>
              <p:cNvGrpSpPr/>
              <p:nvPr/>
            </p:nvGrpSpPr>
            <p:grpSpPr>
              <a:xfrm>
                <a:off x="-465831" y="0"/>
                <a:ext cx="5872107" cy="5975998"/>
                <a:chOff x="-465831" y="0"/>
                <a:chExt cx="5872107" cy="5975998"/>
              </a:xfrm>
            </p:grpSpPr>
            <p:grpSp>
              <p:nvGrpSpPr>
                <p:cNvPr id="25" name="群組 24"/>
                <p:cNvGrpSpPr/>
                <p:nvPr/>
              </p:nvGrpSpPr>
              <p:grpSpPr>
                <a:xfrm>
                  <a:off x="6276" y="0"/>
                  <a:ext cx="5400000" cy="5975998"/>
                  <a:chOff x="6278" y="0"/>
                  <a:chExt cx="6805613" cy="4222750"/>
                </a:xfrm>
              </p:grpSpPr>
              <p:sp>
                <p:nvSpPr>
                  <p:cNvPr id="27" name="圓角矩形 26"/>
                  <p:cNvSpPr>
                    <a:spLocks noChangeArrowheads="1"/>
                  </p:cNvSpPr>
                  <p:nvPr/>
                </p:nvSpPr>
                <p:spPr bwMode="auto">
                  <a:xfrm>
                    <a:off x="2754241" y="0"/>
                    <a:ext cx="1290637" cy="425450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0" tIns="0" rIns="0" bIns="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eaLnBrk="0" fontAlgn="base" hangingPunct="0">
                      <a:spcAft>
                        <a:spcPts val="0"/>
                      </a:spcAft>
                    </a:pPr>
                    <a:r>
                      <a:rPr lang="zh-TW" sz="1600" b="1" kern="1200">
                        <a:solidFill>
                          <a:srgbClr val="000000"/>
                        </a:solidFill>
                        <a:effectLst/>
                        <a:latin typeface="+mn-ea"/>
                        <a:cs typeface="Times New Roman" panose="02020603050405020304" pitchFamily="18" charset="0"/>
                      </a:rPr>
                      <a:t>基本理念</a:t>
                    </a:r>
                    <a:endParaRPr lang="zh-TW" sz="1600">
                      <a:effectLst/>
                      <a:latin typeface="+mn-ea"/>
                      <a:cs typeface="新細明體" panose="02020500000000000000" pitchFamily="18" charset="-120"/>
                    </a:endParaRPr>
                  </a:p>
                </p:txBody>
              </p:sp>
              <p:sp>
                <p:nvSpPr>
                  <p:cNvPr id="28" name="圓角矩形 27"/>
                  <p:cNvSpPr>
                    <a:spLocks noChangeArrowheads="1"/>
                  </p:cNvSpPr>
                  <p:nvPr/>
                </p:nvSpPr>
                <p:spPr bwMode="auto">
                  <a:xfrm>
                    <a:off x="2754241" y="614363"/>
                    <a:ext cx="1290637" cy="425450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0" tIns="0" rIns="0" bIns="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eaLnBrk="0" fontAlgn="base" hangingPunct="0">
                      <a:spcAft>
                        <a:spcPts val="0"/>
                      </a:spcAft>
                    </a:pPr>
                    <a:r>
                      <a:rPr lang="zh-TW" sz="1600" b="1" kern="1200" dirty="0">
                        <a:solidFill>
                          <a:srgbClr val="000000"/>
                        </a:solidFill>
                        <a:effectLst/>
                        <a:latin typeface="+mn-ea"/>
                        <a:cs typeface="Times New Roman" panose="02020603050405020304" pitchFamily="18" charset="0"/>
                      </a:rPr>
                      <a:t>課程目標</a:t>
                    </a:r>
                    <a:endParaRPr lang="zh-TW" sz="1600" dirty="0">
                      <a:effectLst/>
                      <a:latin typeface="+mn-ea"/>
                      <a:cs typeface="新細明體" panose="02020500000000000000" pitchFamily="18" charset="-120"/>
                    </a:endParaRPr>
                  </a:p>
                </p:txBody>
              </p:sp>
              <p:sp>
                <p:nvSpPr>
                  <p:cNvPr id="29" name="圓角矩形 28"/>
                  <p:cNvSpPr>
                    <a:spLocks noChangeArrowheads="1"/>
                  </p:cNvSpPr>
                  <p:nvPr/>
                </p:nvSpPr>
                <p:spPr bwMode="auto">
                  <a:xfrm>
                    <a:off x="2754241" y="1228725"/>
                    <a:ext cx="1290637" cy="425450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0" tIns="0" rIns="0" bIns="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eaLnBrk="0" fontAlgn="base" hangingPunct="0">
                      <a:spcAft>
                        <a:spcPts val="0"/>
                      </a:spcAft>
                    </a:pPr>
                    <a:r>
                      <a:rPr lang="zh-TW" sz="1600" b="1" kern="1200">
                        <a:solidFill>
                          <a:srgbClr val="000000"/>
                        </a:solidFill>
                        <a:effectLst/>
                        <a:latin typeface="+mn-ea"/>
                        <a:cs typeface="Times New Roman" panose="02020603050405020304" pitchFamily="18" charset="0"/>
                      </a:rPr>
                      <a:t>學習重點</a:t>
                    </a:r>
                    <a:endParaRPr lang="zh-TW" sz="1600">
                      <a:effectLst/>
                      <a:latin typeface="+mn-ea"/>
                      <a:cs typeface="新細明體" panose="02020500000000000000" pitchFamily="18" charset="-120"/>
                    </a:endParaRPr>
                  </a:p>
                </p:txBody>
              </p:sp>
              <p:sp>
                <p:nvSpPr>
                  <p:cNvPr id="30" name="圓角矩形 29"/>
                  <p:cNvSpPr>
                    <a:spLocks noChangeArrowheads="1"/>
                  </p:cNvSpPr>
                  <p:nvPr/>
                </p:nvSpPr>
                <p:spPr bwMode="auto">
                  <a:xfrm>
                    <a:off x="1555678" y="1871663"/>
                    <a:ext cx="1200150" cy="425450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0" tIns="0" rIns="0" bIns="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eaLnBrk="0" fontAlgn="base" hangingPunct="0">
                      <a:spcAft>
                        <a:spcPts val="0"/>
                      </a:spcAft>
                    </a:pPr>
                    <a:r>
                      <a:rPr lang="zh-TW" sz="1600" b="1" kern="1200">
                        <a:solidFill>
                          <a:srgbClr val="000000"/>
                        </a:solidFill>
                        <a:effectLst/>
                        <a:latin typeface="+mn-ea"/>
                        <a:cs typeface="Times New Roman" panose="02020603050405020304" pitchFamily="18" charset="0"/>
                      </a:rPr>
                      <a:t>學習表現</a:t>
                    </a:r>
                    <a:endParaRPr lang="zh-TW" sz="1600">
                      <a:effectLst/>
                      <a:latin typeface="+mn-ea"/>
                      <a:cs typeface="新細明體" panose="02020500000000000000" pitchFamily="18" charset="-120"/>
                    </a:endParaRPr>
                  </a:p>
                </p:txBody>
              </p:sp>
              <p:sp>
                <p:nvSpPr>
                  <p:cNvPr id="31" name="圓角矩形 30"/>
                  <p:cNvSpPr>
                    <a:spLocks noChangeArrowheads="1"/>
                  </p:cNvSpPr>
                  <p:nvPr/>
                </p:nvSpPr>
                <p:spPr bwMode="auto">
                  <a:xfrm>
                    <a:off x="4041703" y="1871663"/>
                    <a:ext cx="1241425" cy="425450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0" tIns="0" rIns="0" bIns="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eaLnBrk="0" fontAlgn="base" hangingPunct="0">
                      <a:spcAft>
                        <a:spcPts val="0"/>
                      </a:spcAft>
                    </a:pPr>
                    <a:r>
                      <a:rPr lang="zh-TW" sz="1600" b="1" kern="1200">
                        <a:solidFill>
                          <a:srgbClr val="000000"/>
                        </a:solidFill>
                        <a:effectLst/>
                        <a:latin typeface="+mn-ea"/>
                        <a:cs typeface="Times New Roman" panose="02020603050405020304" pitchFamily="18" charset="0"/>
                      </a:rPr>
                      <a:t>學習內容</a:t>
                    </a:r>
                    <a:endParaRPr lang="zh-TW" sz="1600">
                      <a:effectLst/>
                      <a:latin typeface="+mn-ea"/>
                      <a:cs typeface="新細明體" panose="02020500000000000000" pitchFamily="18" charset="-120"/>
                    </a:endParaRPr>
                  </a:p>
                </p:txBody>
              </p:sp>
              <p:sp>
                <p:nvSpPr>
                  <p:cNvPr id="32" name="圓角矩形 31"/>
                  <p:cNvSpPr>
                    <a:spLocks noChangeArrowheads="1"/>
                  </p:cNvSpPr>
                  <p:nvPr/>
                </p:nvSpPr>
                <p:spPr bwMode="auto">
                  <a:xfrm>
                    <a:off x="2778053" y="2503488"/>
                    <a:ext cx="1263650" cy="425450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0" tIns="0" rIns="0" bIns="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eaLnBrk="0" fontAlgn="base" hangingPunct="0">
                      <a:spcAft>
                        <a:spcPts val="0"/>
                      </a:spcAft>
                    </a:pPr>
                    <a:r>
                      <a:rPr lang="zh-TW" sz="1600" b="1" kern="1200">
                        <a:solidFill>
                          <a:srgbClr val="000000"/>
                        </a:solidFill>
                        <a:effectLst/>
                        <a:latin typeface="+mn-ea"/>
                        <a:cs typeface="Times New Roman" panose="02020603050405020304" pitchFamily="18" charset="0"/>
                      </a:rPr>
                      <a:t>實施要點</a:t>
                    </a:r>
                    <a:endParaRPr lang="zh-TW" sz="1600">
                      <a:effectLst/>
                      <a:latin typeface="+mn-ea"/>
                      <a:cs typeface="新細明體" panose="02020500000000000000" pitchFamily="18" charset="-120"/>
                    </a:endParaRPr>
                  </a:p>
                </p:txBody>
              </p:sp>
              <p:cxnSp>
                <p:nvCxnSpPr>
                  <p:cNvPr id="33" name="直線接點 32">
                    <a:extLst>
                      <a:ext uri="{FF2B5EF4-FFF2-40B4-BE49-F238E27FC236}">
                        <a16:creationId xmlns:a16="http://schemas.microsoft.com/office/drawing/2014/main" id="{151CC956-C3CD-214C-8E24-48ACFDD6BB9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98449" y="425135"/>
                    <a:ext cx="0" cy="188595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直線接點 33">
                    <a:extLst>
                      <a:ext uri="{FF2B5EF4-FFF2-40B4-BE49-F238E27FC236}">
                        <a16:creationId xmlns:a16="http://schemas.microsoft.com/office/drawing/2014/main" id="{36327B08-B3DA-B347-B015-223CA1F46ED8}"/>
                      </a:ext>
                    </a:extLst>
                  </p:cNvPr>
                  <p:cNvCxnSpPr/>
                  <p:nvPr/>
                </p:nvCxnSpPr>
                <p:spPr>
                  <a:xfrm>
                    <a:off x="3398449" y="1039815"/>
                    <a:ext cx="0" cy="188595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肘形接點 34">
                    <a:extLst>
                      <a:ext uri="{FF2B5EF4-FFF2-40B4-BE49-F238E27FC236}">
                        <a16:creationId xmlns:a16="http://schemas.microsoft.com/office/drawing/2014/main" id="{4936B83E-EE77-AC46-B4FC-8F98DE82D4E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2669151" y="1141733"/>
                    <a:ext cx="216535" cy="1242060"/>
                  </a:xfrm>
                  <a:prstGeom prst="bentConnector3">
                    <a:avLst>
                      <a:gd name="adj1" fmla="val 50000"/>
                    </a:avLst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肘形接點 35">
                    <a:extLst>
                      <a:ext uri="{FF2B5EF4-FFF2-40B4-BE49-F238E27FC236}">
                        <a16:creationId xmlns:a16="http://schemas.microsoft.com/office/drawing/2014/main" id="{04F17080-39CC-6145-A147-8A19D39528B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3921689" y="1131255"/>
                    <a:ext cx="216535" cy="1263015"/>
                  </a:xfrm>
                  <a:prstGeom prst="bentConnector3">
                    <a:avLst>
                      <a:gd name="adj1" fmla="val 50000"/>
                    </a:avLst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肘形接點 36">
                    <a:extLst>
                      <a:ext uri="{FF2B5EF4-FFF2-40B4-BE49-F238E27FC236}">
                        <a16:creationId xmlns:a16="http://schemas.microsoft.com/office/drawing/2014/main" id="{0AA4AD16-8009-5347-A480-69418226358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 flipH="1" flipV="1">
                    <a:off x="3932484" y="1773875"/>
                    <a:ext cx="205740" cy="1252220"/>
                  </a:xfrm>
                  <a:prstGeom prst="bentConnector3">
                    <a:avLst>
                      <a:gd name="adj1" fmla="val 50000"/>
                    </a:avLst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肘形接點 37">
                    <a:extLst>
                      <a:ext uri="{FF2B5EF4-FFF2-40B4-BE49-F238E27FC236}">
                        <a16:creationId xmlns:a16="http://schemas.microsoft.com/office/drawing/2014/main" id="{C0598518-EF45-7B45-8109-879F8238A59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V="1">
                    <a:off x="2679629" y="1773875"/>
                    <a:ext cx="205740" cy="1252220"/>
                  </a:xfrm>
                  <a:prstGeom prst="bentConnector3">
                    <a:avLst>
                      <a:gd name="adj1" fmla="val 50000"/>
                    </a:avLst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9" name="圓角矩形 38"/>
                  <p:cNvSpPr>
                    <a:spLocks noChangeArrowheads="1"/>
                  </p:cNvSpPr>
                  <p:nvPr/>
                </p:nvSpPr>
                <p:spPr bwMode="auto">
                  <a:xfrm>
                    <a:off x="6278" y="3135313"/>
                    <a:ext cx="1252538" cy="425450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/>
                </p:spPr>
                <p:txBody>
                  <a:bodyPr vert="horz" wrap="square" lIns="0" tIns="0" rIns="0" bIns="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eaLnBrk="0" fontAlgn="base" hangingPunct="0">
                      <a:spcAft>
                        <a:spcPts val="0"/>
                      </a:spcAft>
                    </a:pPr>
                    <a:r>
                      <a:rPr lang="zh-TW" sz="1600" b="1" kern="1200" dirty="0">
                        <a:solidFill>
                          <a:srgbClr val="0000FF"/>
                        </a:solidFill>
                        <a:effectLst/>
                        <a:latin typeface="+mn-ea"/>
                        <a:cs typeface="Times New Roman" panose="02020603050405020304" pitchFamily="18" charset="0"/>
                      </a:rPr>
                      <a:t>課程</a:t>
                    </a:r>
                    <a:r>
                      <a:rPr lang="zh-TW" sz="1600" b="1" kern="1200" dirty="0">
                        <a:solidFill>
                          <a:srgbClr val="000000"/>
                        </a:solidFill>
                        <a:effectLst/>
                        <a:latin typeface="+mn-ea"/>
                        <a:cs typeface="Times New Roman" panose="02020603050405020304" pitchFamily="18" charset="0"/>
                      </a:rPr>
                      <a:t>發展</a:t>
                    </a:r>
                    <a:endParaRPr lang="zh-TW" sz="1600" dirty="0">
                      <a:effectLst/>
                      <a:latin typeface="+mn-ea"/>
                      <a:cs typeface="新細明體" panose="02020500000000000000" pitchFamily="18" charset="-120"/>
                    </a:endParaRPr>
                  </a:p>
                </p:txBody>
              </p:sp>
              <p:sp>
                <p:nvSpPr>
                  <p:cNvPr id="40" name="圓角矩形 39"/>
                  <p:cNvSpPr>
                    <a:spLocks noChangeArrowheads="1"/>
                  </p:cNvSpPr>
                  <p:nvPr/>
                </p:nvSpPr>
                <p:spPr bwMode="auto">
                  <a:xfrm>
                    <a:off x="1393753" y="3135313"/>
                    <a:ext cx="1252538" cy="425450"/>
                  </a:xfrm>
                  <a:prstGeom prst="roundRect">
                    <a:avLst>
                      <a:gd name="adj" fmla="val 0"/>
                    </a:avLst>
                  </a:prstGeom>
                  <a:noFill/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0" tIns="0" rIns="0" bIns="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eaLnBrk="0" fontAlgn="base" hangingPunct="0">
                      <a:spcAft>
                        <a:spcPts val="0"/>
                      </a:spcAft>
                    </a:pPr>
                    <a:r>
                      <a:rPr lang="zh-TW" sz="1600" b="1" kern="1200" dirty="0">
                        <a:solidFill>
                          <a:srgbClr val="0000FF"/>
                        </a:solidFill>
                        <a:effectLst/>
                        <a:latin typeface="+mn-ea"/>
                        <a:cs typeface="Times New Roman" panose="02020603050405020304" pitchFamily="18" charset="0"/>
                      </a:rPr>
                      <a:t>教材</a:t>
                    </a:r>
                    <a:r>
                      <a:rPr lang="zh-TW" sz="1600" b="1" kern="1200" dirty="0">
                        <a:solidFill>
                          <a:srgbClr val="000000"/>
                        </a:solidFill>
                        <a:effectLst/>
                        <a:latin typeface="+mn-ea"/>
                        <a:cs typeface="Times New Roman" panose="02020603050405020304" pitchFamily="18" charset="0"/>
                      </a:rPr>
                      <a:t>編選</a:t>
                    </a:r>
                    <a:endParaRPr lang="zh-TW" sz="1600" dirty="0">
                      <a:effectLst/>
                      <a:latin typeface="+mn-ea"/>
                      <a:cs typeface="新細明體" panose="02020500000000000000" pitchFamily="18" charset="-120"/>
                    </a:endParaRPr>
                  </a:p>
                </p:txBody>
              </p:sp>
              <p:sp>
                <p:nvSpPr>
                  <p:cNvPr id="41" name="圓角矩形 40"/>
                  <p:cNvSpPr>
                    <a:spLocks noChangeArrowheads="1"/>
                  </p:cNvSpPr>
                  <p:nvPr/>
                </p:nvSpPr>
                <p:spPr bwMode="auto">
                  <a:xfrm>
                    <a:off x="2782816" y="3135313"/>
                    <a:ext cx="1252537" cy="425450"/>
                  </a:xfrm>
                  <a:prstGeom prst="roundRect">
                    <a:avLst>
                      <a:gd name="adj" fmla="val 0"/>
                    </a:avLst>
                  </a:prstGeom>
                  <a:noFill/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0" tIns="0" rIns="0" bIns="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eaLnBrk="0" fontAlgn="base" hangingPunct="0">
                      <a:spcAft>
                        <a:spcPts val="0"/>
                      </a:spcAft>
                    </a:pPr>
                    <a:r>
                      <a:rPr lang="zh-TW" sz="1600" b="1" kern="1200" dirty="0">
                        <a:solidFill>
                          <a:srgbClr val="0000FF"/>
                        </a:solidFill>
                        <a:effectLst/>
                        <a:latin typeface="+mn-ea"/>
                        <a:cs typeface="Times New Roman" panose="02020603050405020304" pitchFamily="18" charset="0"/>
                      </a:rPr>
                      <a:t>教學</a:t>
                    </a:r>
                    <a:r>
                      <a:rPr lang="zh-TW" sz="1600" b="1" kern="1200" dirty="0">
                        <a:solidFill>
                          <a:srgbClr val="000000"/>
                        </a:solidFill>
                        <a:effectLst/>
                        <a:latin typeface="+mn-ea"/>
                        <a:cs typeface="Times New Roman" panose="02020603050405020304" pitchFamily="18" charset="0"/>
                      </a:rPr>
                      <a:t>實施</a:t>
                    </a:r>
                    <a:endParaRPr lang="zh-TW" sz="1600" dirty="0">
                      <a:effectLst/>
                      <a:latin typeface="+mn-ea"/>
                      <a:cs typeface="新細明體" panose="02020500000000000000" pitchFamily="18" charset="-120"/>
                    </a:endParaRPr>
                  </a:p>
                </p:txBody>
              </p:sp>
              <p:sp>
                <p:nvSpPr>
                  <p:cNvPr id="42" name="圓角矩形 41"/>
                  <p:cNvSpPr>
                    <a:spLocks noChangeArrowheads="1"/>
                  </p:cNvSpPr>
                  <p:nvPr/>
                </p:nvSpPr>
                <p:spPr bwMode="auto">
                  <a:xfrm>
                    <a:off x="4171878" y="3135313"/>
                    <a:ext cx="1252538" cy="425450"/>
                  </a:xfrm>
                  <a:prstGeom prst="roundRect">
                    <a:avLst>
                      <a:gd name="adj" fmla="val 0"/>
                    </a:avLst>
                  </a:prstGeom>
                  <a:noFill/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0" tIns="0" rIns="0" bIns="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eaLnBrk="0" fontAlgn="base" hangingPunct="0">
                      <a:spcAft>
                        <a:spcPts val="0"/>
                      </a:spcAft>
                    </a:pPr>
                    <a:r>
                      <a:rPr lang="zh-TW" sz="1600" b="1" kern="1200" dirty="0">
                        <a:solidFill>
                          <a:srgbClr val="000000"/>
                        </a:solidFill>
                        <a:effectLst/>
                        <a:latin typeface="+mn-ea"/>
                        <a:cs typeface="Times New Roman" panose="02020603050405020304" pitchFamily="18" charset="0"/>
                      </a:rPr>
                      <a:t>教學</a:t>
                    </a:r>
                    <a:r>
                      <a:rPr lang="zh-TW" sz="1600" b="1" kern="1200" dirty="0">
                        <a:solidFill>
                          <a:srgbClr val="0000FF"/>
                        </a:solidFill>
                        <a:effectLst/>
                        <a:latin typeface="+mn-ea"/>
                        <a:cs typeface="Times New Roman" panose="02020603050405020304" pitchFamily="18" charset="0"/>
                      </a:rPr>
                      <a:t>資源</a:t>
                    </a:r>
                    <a:endParaRPr lang="zh-TW" sz="1600" dirty="0">
                      <a:solidFill>
                        <a:srgbClr val="0000FF"/>
                      </a:solidFill>
                      <a:effectLst/>
                      <a:latin typeface="+mn-ea"/>
                      <a:cs typeface="新細明體" panose="02020500000000000000" pitchFamily="18" charset="-120"/>
                    </a:endParaRPr>
                  </a:p>
                </p:txBody>
              </p:sp>
              <p:sp>
                <p:nvSpPr>
                  <p:cNvPr id="43" name="圓角矩形 42"/>
                  <p:cNvSpPr>
                    <a:spLocks noChangeArrowheads="1"/>
                  </p:cNvSpPr>
                  <p:nvPr/>
                </p:nvSpPr>
                <p:spPr bwMode="auto">
                  <a:xfrm>
                    <a:off x="5559353" y="3135313"/>
                    <a:ext cx="1252538" cy="425450"/>
                  </a:xfrm>
                  <a:prstGeom prst="roundRect">
                    <a:avLst>
                      <a:gd name="adj" fmla="val 0"/>
                    </a:avLst>
                  </a:prstGeom>
                  <a:noFill/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0" tIns="0" rIns="0" bIns="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eaLnBrk="0" fontAlgn="base" hangingPunct="0">
                      <a:spcAft>
                        <a:spcPts val="0"/>
                      </a:spcAft>
                    </a:pPr>
                    <a:r>
                      <a:rPr lang="zh-TW" sz="1600" b="1" kern="1200" dirty="0">
                        <a:solidFill>
                          <a:srgbClr val="000000"/>
                        </a:solidFill>
                        <a:effectLst/>
                        <a:latin typeface="+mn-ea"/>
                        <a:cs typeface="Times New Roman" panose="02020603050405020304" pitchFamily="18" charset="0"/>
                      </a:rPr>
                      <a:t>學習</a:t>
                    </a:r>
                    <a:r>
                      <a:rPr lang="zh-TW" sz="1600" b="1" kern="1200" dirty="0">
                        <a:solidFill>
                          <a:srgbClr val="0000FF"/>
                        </a:solidFill>
                        <a:effectLst/>
                        <a:latin typeface="+mn-ea"/>
                        <a:cs typeface="Times New Roman" panose="02020603050405020304" pitchFamily="18" charset="0"/>
                      </a:rPr>
                      <a:t>評量</a:t>
                    </a:r>
                    <a:endParaRPr lang="zh-TW" sz="1600" dirty="0">
                      <a:solidFill>
                        <a:srgbClr val="0000FF"/>
                      </a:solidFill>
                      <a:effectLst/>
                      <a:latin typeface="+mn-ea"/>
                      <a:cs typeface="新細明體" panose="02020500000000000000" pitchFamily="18" charset="-120"/>
                    </a:endParaRPr>
                  </a:p>
                </p:txBody>
              </p:sp>
              <p:cxnSp>
                <p:nvCxnSpPr>
                  <p:cNvPr id="44" name="直線接點 43">
                    <a:extLst>
                      <a:ext uri="{FF2B5EF4-FFF2-40B4-BE49-F238E27FC236}">
                        <a16:creationId xmlns:a16="http://schemas.microsoft.com/office/drawing/2014/main" id="{8B47C8A3-3D8B-1F4E-B021-CB8586B7553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409244" y="2928940"/>
                    <a:ext cx="0" cy="20574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肘形接點 44">
                    <a:extLst>
                      <a:ext uri="{FF2B5EF4-FFF2-40B4-BE49-F238E27FC236}">
                        <a16:creationId xmlns:a16="http://schemas.microsoft.com/office/drawing/2014/main" id="{13E1BF7F-399B-D844-93F7-81718FE7D93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917947" y="1643382"/>
                    <a:ext cx="205740" cy="2776855"/>
                  </a:xfrm>
                  <a:prstGeom prst="bentConnector3">
                    <a:avLst>
                      <a:gd name="adj1" fmla="val 50000"/>
                    </a:avLst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肘形接點 45">
                    <a:extLst>
                      <a:ext uri="{FF2B5EF4-FFF2-40B4-BE49-F238E27FC236}">
                        <a16:creationId xmlns:a16="http://schemas.microsoft.com/office/drawing/2014/main" id="{A5853537-9983-314D-A07B-B4160859735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2611684" y="2337755"/>
                    <a:ext cx="205740" cy="1388110"/>
                  </a:xfrm>
                  <a:prstGeom prst="bentConnector3">
                    <a:avLst>
                      <a:gd name="adj1" fmla="val 50000"/>
                    </a:avLst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肘形接點 46">
                    <a:extLst>
                      <a:ext uri="{FF2B5EF4-FFF2-40B4-BE49-F238E27FC236}">
                        <a16:creationId xmlns:a16="http://schemas.microsoft.com/office/drawing/2014/main" id="{9F960614-9169-9043-8721-6FEC5BC340A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4000429" y="2337755"/>
                    <a:ext cx="205740" cy="1388110"/>
                  </a:xfrm>
                  <a:prstGeom prst="bentConnector3">
                    <a:avLst>
                      <a:gd name="adj1" fmla="val 50000"/>
                    </a:avLst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肘形接點 47">
                    <a:extLst>
                      <a:ext uri="{FF2B5EF4-FFF2-40B4-BE49-F238E27FC236}">
                        <a16:creationId xmlns:a16="http://schemas.microsoft.com/office/drawing/2014/main" id="{18193475-E721-E641-BB64-BDF39518F76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4694802" y="1643382"/>
                    <a:ext cx="205740" cy="2776855"/>
                  </a:xfrm>
                  <a:prstGeom prst="bentConnector3">
                    <a:avLst>
                      <a:gd name="adj1" fmla="val 50000"/>
                    </a:avLst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9" name="圓角矩形 48"/>
                  <p:cNvSpPr>
                    <a:spLocks noChangeArrowheads="1"/>
                  </p:cNvSpPr>
                  <p:nvPr/>
                </p:nvSpPr>
                <p:spPr bwMode="auto">
                  <a:xfrm>
                    <a:off x="2778053" y="3797300"/>
                    <a:ext cx="1263650" cy="425450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/>
                </p:spPr>
                <p:txBody>
                  <a:bodyPr vert="horz" wrap="square" lIns="0" tIns="0" rIns="0" bIns="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eaLnBrk="0" fontAlgn="base" hangingPunct="0">
                      <a:spcAft>
                        <a:spcPts val="0"/>
                      </a:spcAft>
                    </a:pPr>
                    <a:r>
                      <a:rPr lang="zh-TW" sz="1600" b="1" kern="1200">
                        <a:solidFill>
                          <a:srgbClr val="000000"/>
                        </a:solidFill>
                        <a:effectLst/>
                        <a:latin typeface="+mn-ea"/>
                        <a:cs typeface="Times New Roman" panose="02020603050405020304" pitchFamily="18" charset="0"/>
                      </a:rPr>
                      <a:t>附錄</a:t>
                    </a:r>
                    <a:endParaRPr lang="zh-TW" sz="1600">
                      <a:effectLst/>
                      <a:latin typeface="+mn-ea"/>
                      <a:cs typeface="新細明體" panose="02020500000000000000" pitchFamily="18" charset="-120"/>
                    </a:endParaRPr>
                  </a:p>
                </p:txBody>
              </p:sp>
              <p:cxnSp>
                <p:nvCxnSpPr>
                  <p:cNvPr id="50" name="直線接點 49">
                    <a:extLst>
                      <a:ext uri="{FF2B5EF4-FFF2-40B4-BE49-F238E27FC236}">
                        <a16:creationId xmlns:a16="http://schemas.microsoft.com/office/drawing/2014/main" id="{979DE849-9746-244C-9549-F7B00B8056B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409244" y="3560765"/>
                    <a:ext cx="0" cy="23622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肘形接點 50">
                    <a:extLst>
                      <a:ext uri="{FF2B5EF4-FFF2-40B4-BE49-F238E27FC236}">
                        <a16:creationId xmlns:a16="http://schemas.microsoft.com/office/drawing/2014/main" id="{5D2489FD-B154-0E40-8AE9-4E2EA4707F8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 flipH="1" flipV="1">
                    <a:off x="3985189" y="2984820"/>
                    <a:ext cx="236220" cy="1388110"/>
                  </a:xfrm>
                  <a:prstGeom prst="bentConnector3">
                    <a:avLst>
                      <a:gd name="adj1" fmla="val 50000"/>
                    </a:avLst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肘形接點 51">
                    <a:extLst>
                      <a:ext uri="{FF2B5EF4-FFF2-40B4-BE49-F238E27FC236}">
                        <a16:creationId xmlns:a16="http://schemas.microsoft.com/office/drawing/2014/main" id="{23D350BD-7A9A-A942-B2D7-2AAC11D1C69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 flipH="1" flipV="1">
                    <a:off x="4679562" y="2290447"/>
                    <a:ext cx="236220" cy="2776855"/>
                  </a:xfrm>
                  <a:prstGeom prst="bentConnector3">
                    <a:avLst>
                      <a:gd name="adj1" fmla="val 50000"/>
                    </a:avLst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肘形接點 52">
                    <a:extLst>
                      <a:ext uri="{FF2B5EF4-FFF2-40B4-BE49-F238E27FC236}">
                        <a16:creationId xmlns:a16="http://schemas.microsoft.com/office/drawing/2014/main" id="{541CF72A-4A8E-644C-A6F7-EA6EEBAB745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V="1">
                    <a:off x="2596444" y="2984820"/>
                    <a:ext cx="236220" cy="1388110"/>
                  </a:xfrm>
                  <a:prstGeom prst="bentConnector3">
                    <a:avLst>
                      <a:gd name="adj1" fmla="val 50000"/>
                    </a:avLst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肘形接點 53">
                    <a:extLst>
                      <a:ext uri="{FF2B5EF4-FFF2-40B4-BE49-F238E27FC236}">
                        <a16:creationId xmlns:a16="http://schemas.microsoft.com/office/drawing/2014/main" id="{4DE4E618-3393-3249-B403-5478738B57D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V="1">
                    <a:off x="1902707" y="2290447"/>
                    <a:ext cx="236220" cy="2776855"/>
                  </a:xfrm>
                  <a:prstGeom prst="bentConnector3">
                    <a:avLst>
                      <a:gd name="adj1" fmla="val 50000"/>
                    </a:avLst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6" name="矩形 25"/>
                <p:cNvSpPr/>
                <p:nvPr/>
              </p:nvSpPr>
              <p:spPr>
                <a:xfrm>
                  <a:off x="-465831" y="1558838"/>
                  <a:ext cx="1573016" cy="204624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2000"/>
                    </a:lnSpc>
                    <a:spcAft>
                      <a:spcPts val="0"/>
                    </a:spcAft>
                  </a:pPr>
                  <a:r>
                    <a:rPr lang="en-US" altLang="zh-TW" sz="1600" b="1" kern="1200" spc="300" dirty="0" smtClean="0">
                      <a:solidFill>
                        <a:srgbClr val="000000"/>
                      </a:solidFill>
                      <a:effectLst/>
                      <a:latin typeface="+mn-ea"/>
                      <a:cs typeface="Times New Roman" panose="02020603050405020304" pitchFamily="18" charset="0"/>
                    </a:rPr>
                    <a:t>1.</a:t>
                  </a:r>
                  <a:r>
                    <a:rPr lang="zh-TW" sz="1600" b="1" kern="1200" spc="300" dirty="0" smtClean="0">
                      <a:solidFill>
                        <a:srgbClr val="000000"/>
                      </a:solidFill>
                      <a:effectLst/>
                      <a:latin typeface="+mn-ea"/>
                      <a:cs typeface="Times New Roman" panose="02020603050405020304" pitchFamily="18" charset="0"/>
                    </a:rPr>
                    <a:t>整體</a:t>
                  </a:r>
                  <a:r>
                    <a:rPr lang="zh-TW" sz="1600" b="1" kern="1200" spc="300" dirty="0">
                      <a:solidFill>
                        <a:srgbClr val="000000"/>
                      </a:solidFill>
                      <a:effectLst/>
                      <a:latin typeface="+mn-ea"/>
                      <a:cs typeface="Times New Roman" panose="02020603050405020304" pitchFamily="18" charset="0"/>
                    </a:rPr>
                    <a:t>表現</a:t>
                  </a:r>
                  <a:endParaRPr lang="zh-TW" sz="1600" dirty="0">
                    <a:effectLst/>
                    <a:latin typeface="+mn-ea"/>
                    <a:cs typeface="新細明體" panose="02020500000000000000" pitchFamily="18" charset="-120"/>
                  </a:endParaRPr>
                </a:p>
                <a:p>
                  <a:pPr algn="ctr">
                    <a:lnSpc>
                      <a:spcPts val="2000"/>
                    </a:lnSpc>
                    <a:spcAft>
                      <a:spcPts val="0"/>
                    </a:spcAft>
                  </a:pPr>
                  <a:r>
                    <a:rPr lang="en-US" altLang="zh-TW" sz="1600" b="1" kern="1200" spc="300" dirty="0" smtClean="0">
                      <a:solidFill>
                        <a:srgbClr val="000000"/>
                      </a:solidFill>
                      <a:effectLst/>
                      <a:latin typeface="+mn-ea"/>
                      <a:cs typeface="Times New Roman" panose="02020603050405020304" pitchFamily="18" charset="0"/>
                    </a:rPr>
                    <a:t>2.</a:t>
                  </a:r>
                  <a:r>
                    <a:rPr lang="zh-TW" sz="1600" b="1" kern="1200" spc="300" dirty="0" smtClean="0">
                      <a:solidFill>
                        <a:srgbClr val="000000"/>
                      </a:solidFill>
                      <a:effectLst/>
                      <a:latin typeface="+mn-ea"/>
                      <a:cs typeface="Times New Roman" panose="02020603050405020304" pitchFamily="18" charset="0"/>
                    </a:rPr>
                    <a:t>聆聽</a:t>
                  </a:r>
                  <a:endParaRPr lang="zh-TW" sz="1600" dirty="0">
                    <a:effectLst/>
                    <a:latin typeface="+mn-ea"/>
                    <a:cs typeface="新細明體" panose="02020500000000000000" pitchFamily="18" charset="-120"/>
                  </a:endParaRPr>
                </a:p>
                <a:p>
                  <a:pPr algn="ctr">
                    <a:lnSpc>
                      <a:spcPts val="2000"/>
                    </a:lnSpc>
                    <a:spcAft>
                      <a:spcPts val="0"/>
                    </a:spcAft>
                  </a:pPr>
                  <a:r>
                    <a:rPr lang="en-US" altLang="zh-TW" sz="1600" b="1" kern="1200" spc="300" dirty="0" smtClean="0">
                      <a:solidFill>
                        <a:srgbClr val="000000"/>
                      </a:solidFill>
                      <a:effectLst/>
                      <a:latin typeface="+mn-ea"/>
                      <a:cs typeface="Times New Roman" panose="02020603050405020304" pitchFamily="18" charset="0"/>
                    </a:rPr>
                    <a:t>3.</a:t>
                  </a:r>
                  <a:r>
                    <a:rPr lang="zh-TW" sz="1600" b="1" kern="1200" spc="300" dirty="0" smtClean="0">
                      <a:solidFill>
                        <a:srgbClr val="000000"/>
                      </a:solidFill>
                      <a:effectLst/>
                      <a:latin typeface="+mn-ea"/>
                      <a:cs typeface="Times New Roman" panose="02020603050405020304" pitchFamily="18" charset="0"/>
                    </a:rPr>
                    <a:t>口</a:t>
                  </a:r>
                  <a:r>
                    <a:rPr lang="zh-TW" sz="1600" b="1" kern="1200" spc="300" dirty="0">
                      <a:solidFill>
                        <a:srgbClr val="000000"/>
                      </a:solidFill>
                      <a:effectLst/>
                      <a:latin typeface="+mn-ea"/>
                      <a:cs typeface="Times New Roman" panose="02020603050405020304" pitchFamily="18" charset="0"/>
                    </a:rPr>
                    <a:t>說</a:t>
                  </a:r>
                  <a:endParaRPr lang="zh-TW" sz="1600" dirty="0">
                    <a:effectLst/>
                    <a:latin typeface="+mn-ea"/>
                    <a:cs typeface="新細明體" panose="02020500000000000000" pitchFamily="18" charset="-120"/>
                  </a:endParaRPr>
                </a:p>
                <a:p>
                  <a:pPr algn="ctr">
                    <a:lnSpc>
                      <a:spcPts val="2000"/>
                    </a:lnSpc>
                    <a:spcAft>
                      <a:spcPts val="0"/>
                    </a:spcAft>
                  </a:pPr>
                  <a:r>
                    <a:rPr lang="en-US" altLang="zh-TW" sz="1600" b="1" spc="300" dirty="0" smtClean="0">
                      <a:solidFill>
                        <a:srgbClr val="000000"/>
                      </a:solidFill>
                      <a:latin typeface="+mn-ea"/>
                      <a:cs typeface="Times New Roman" panose="02020603050405020304" pitchFamily="18" charset="0"/>
                    </a:rPr>
                    <a:t>4.</a:t>
                  </a:r>
                  <a:r>
                    <a:rPr lang="zh-TW" sz="1600" b="1" kern="1200" spc="300" dirty="0" smtClean="0">
                      <a:solidFill>
                        <a:srgbClr val="000000"/>
                      </a:solidFill>
                      <a:effectLst/>
                      <a:latin typeface="+mn-ea"/>
                      <a:cs typeface="Times New Roman" panose="02020603050405020304" pitchFamily="18" charset="0"/>
                    </a:rPr>
                    <a:t>閱讀</a:t>
                  </a:r>
                  <a:endParaRPr lang="zh-TW" sz="1600" dirty="0">
                    <a:effectLst/>
                    <a:latin typeface="+mn-ea"/>
                    <a:cs typeface="新細明體" panose="02020500000000000000" pitchFamily="18" charset="-120"/>
                  </a:endParaRPr>
                </a:p>
                <a:p>
                  <a:pPr algn="ctr">
                    <a:lnSpc>
                      <a:spcPts val="2000"/>
                    </a:lnSpc>
                    <a:spcAft>
                      <a:spcPts val="0"/>
                    </a:spcAft>
                  </a:pPr>
                  <a:r>
                    <a:rPr lang="en-US" altLang="zh-TW" sz="1600" b="1" kern="1200" spc="300" dirty="0" smtClean="0">
                      <a:solidFill>
                        <a:srgbClr val="000000"/>
                      </a:solidFill>
                      <a:effectLst/>
                      <a:latin typeface="+mn-ea"/>
                      <a:cs typeface="Times New Roman" panose="02020603050405020304" pitchFamily="18" charset="0"/>
                    </a:rPr>
                    <a:t>5.</a:t>
                  </a:r>
                  <a:r>
                    <a:rPr lang="zh-TW" sz="1600" b="1" kern="1200" spc="300" dirty="0" smtClean="0">
                      <a:solidFill>
                        <a:srgbClr val="000000"/>
                      </a:solidFill>
                      <a:effectLst/>
                      <a:latin typeface="+mn-ea"/>
                      <a:cs typeface="Times New Roman" panose="02020603050405020304" pitchFamily="18" charset="0"/>
                    </a:rPr>
                    <a:t>寫作</a:t>
                  </a:r>
                  <a:endParaRPr lang="zh-TW" sz="1600" dirty="0">
                    <a:effectLst/>
                    <a:latin typeface="+mn-ea"/>
                    <a:cs typeface="新細明體" panose="02020500000000000000" pitchFamily="18" charset="-120"/>
                  </a:endParaRPr>
                </a:p>
                <a:p>
                  <a:pPr algn="ctr">
                    <a:lnSpc>
                      <a:spcPts val="2000"/>
                    </a:lnSpc>
                    <a:spcAft>
                      <a:spcPts val="0"/>
                    </a:spcAft>
                  </a:pPr>
                  <a:r>
                    <a:rPr lang="en-US" altLang="zh-TW" sz="1600" b="1" kern="1200" spc="300" dirty="0" smtClean="0">
                      <a:solidFill>
                        <a:srgbClr val="000000"/>
                      </a:solidFill>
                      <a:effectLst/>
                      <a:latin typeface="+mn-ea"/>
                      <a:cs typeface="Times New Roman" panose="02020603050405020304" pitchFamily="18" charset="0"/>
                    </a:rPr>
                    <a:t>6.</a:t>
                  </a:r>
                  <a:r>
                    <a:rPr lang="zh-TW" sz="1600" b="1" kern="1200" spc="300" dirty="0" smtClean="0">
                      <a:solidFill>
                        <a:srgbClr val="000000"/>
                      </a:solidFill>
                      <a:effectLst/>
                      <a:latin typeface="+mn-ea"/>
                      <a:cs typeface="Times New Roman" panose="02020603050405020304" pitchFamily="18" charset="0"/>
                    </a:rPr>
                    <a:t>翻譯</a:t>
                  </a:r>
                  <a:endParaRPr lang="zh-TW" sz="1600" dirty="0">
                    <a:effectLst/>
                    <a:latin typeface="+mn-ea"/>
                    <a:cs typeface="新細明體" panose="02020500000000000000" pitchFamily="18" charset="-120"/>
                  </a:endParaRPr>
                </a:p>
                <a:p>
                  <a:pPr algn="ctr">
                    <a:lnSpc>
                      <a:spcPts val="2000"/>
                    </a:lnSpc>
                    <a:spcAft>
                      <a:spcPts val="0"/>
                    </a:spcAft>
                  </a:pPr>
                  <a:r>
                    <a:rPr lang="en-US" altLang="zh-TW" sz="1600" b="1" kern="1200" spc="300" dirty="0" smtClean="0">
                      <a:solidFill>
                        <a:srgbClr val="000000"/>
                      </a:solidFill>
                      <a:effectLst/>
                      <a:latin typeface="+mn-ea"/>
                      <a:cs typeface="Times New Roman" panose="02020603050405020304" pitchFamily="18" charset="0"/>
                    </a:rPr>
                    <a:t>7.</a:t>
                  </a:r>
                  <a:r>
                    <a:rPr lang="zh-TW" sz="1600" b="1" kern="1200" spc="300" dirty="0" smtClean="0">
                      <a:solidFill>
                        <a:srgbClr val="000000"/>
                      </a:solidFill>
                      <a:effectLst/>
                      <a:latin typeface="+mn-ea"/>
                      <a:cs typeface="Times New Roman" panose="02020603050405020304" pitchFamily="18" charset="0"/>
                    </a:rPr>
                    <a:t>文化</a:t>
                  </a:r>
                  <a:endParaRPr lang="zh-TW" sz="1600" dirty="0">
                    <a:effectLst/>
                    <a:latin typeface="+mn-ea"/>
                    <a:cs typeface="新細明體" panose="02020500000000000000" pitchFamily="18" charset="-120"/>
                  </a:endParaRPr>
                </a:p>
              </p:txBody>
            </p:sp>
          </p:grpSp>
          <p:cxnSp>
            <p:nvCxnSpPr>
              <p:cNvPr id="24" name="直線接點 23"/>
              <p:cNvCxnSpPr/>
              <p:nvPr/>
            </p:nvCxnSpPr>
            <p:spPr>
              <a:xfrm>
                <a:off x="4184342" y="2948931"/>
                <a:ext cx="2160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1" name="矩形 20"/>
            <p:cNvSpPr/>
            <p:nvPr/>
          </p:nvSpPr>
          <p:spPr>
            <a:xfrm>
              <a:off x="4599222" y="2466971"/>
              <a:ext cx="1032950" cy="108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2000"/>
                </a:lnSpc>
                <a:spcAft>
                  <a:spcPts val="0"/>
                </a:spcAft>
              </a:pPr>
              <a:r>
                <a:rPr lang="en-US" altLang="zh-TW" sz="1600" b="1" kern="1200" spc="300" dirty="0" smtClean="0">
                  <a:solidFill>
                    <a:srgbClr val="000000"/>
                  </a:solidFill>
                  <a:effectLst/>
                  <a:latin typeface="+mn-ea"/>
                  <a:cs typeface="Times New Roman" panose="02020603050405020304" pitchFamily="18" charset="0"/>
                </a:rPr>
                <a:t>1.</a:t>
              </a:r>
              <a:r>
                <a:rPr lang="zh-TW" sz="1600" b="1" kern="1200" spc="300" dirty="0" smtClean="0">
                  <a:solidFill>
                    <a:srgbClr val="000000"/>
                  </a:solidFill>
                  <a:effectLst/>
                  <a:latin typeface="+mn-ea"/>
                  <a:cs typeface="Times New Roman" panose="02020603050405020304" pitchFamily="18" charset="0"/>
                </a:rPr>
                <a:t>漢字</a:t>
              </a:r>
              <a:endParaRPr lang="zh-TW" sz="1600" dirty="0">
                <a:effectLst/>
                <a:latin typeface="+mn-ea"/>
                <a:cs typeface="新細明體" panose="02020500000000000000" pitchFamily="18" charset="-120"/>
              </a:endParaRPr>
            </a:p>
            <a:p>
              <a:pPr algn="ctr">
                <a:lnSpc>
                  <a:spcPts val="2000"/>
                </a:lnSpc>
                <a:spcAft>
                  <a:spcPts val="0"/>
                </a:spcAft>
              </a:pPr>
              <a:r>
                <a:rPr lang="en-US" altLang="zh-TW" sz="1600" b="1" kern="1200" spc="300" dirty="0" smtClean="0">
                  <a:solidFill>
                    <a:srgbClr val="000000"/>
                  </a:solidFill>
                  <a:effectLst/>
                  <a:latin typeface="+mn-ea"/>
                  <a:cs typeface="Times New Roman" panose="02020603050405020304" pitchFamily="18" charset="0"/>
                </a:rPr>
                <a:t>2.</a:t>
              </a:r>
              <a:r>
                <a:rPr lang="zh-TW" sz="1600" b="1" kern="1200" spc="300" dirty="0" smtClean="0">
                  <a:solidFill>
                    <a:srgbClr val="000000"/>
                  </a:solidFill>
                  <a:effectLst/>
                  <a:latin typeface="+mn-ea"/>
                  <a:cs typeface="Times New Roman" panose="02020603050405020304" pitchFamily="18" charset="0"/>
                </a:rPr>
                <a:t>詞語</a:t>
              </a:r>
              <a:endParaRPr lang="zh-TW" sz="1600" dirty="0">
                <a:effectLst/>
                <a:latin typeface="+mn-ea"/>
                <a:cs typeface="新細明體" panose="02020500000000000000" pitchFamily="18" charset="-120"/>
              </a:endParaRPr>
            </a:p>
            <a:p>
              <a:pPr algn="ctr">
                <a:lnSpc>
                  <a:spcPts val="2000"/>
                </a:lnSpc>
                <a:spcAft>
                  <a:spcPts val="0"/>
                </a:spcAft>
              </a:pPr>
              <a:r>
                <a:rPr lang="en-US" altLang="zh-TW" sz="1600" b="1" kern="1200" spc="300" dirty="0" smtClean="0">
                  <a:solidFill>
                    <a:srgbClr val="000000"/>
                  </a:solidFill>
                  <a:effectLst/>
                  <a:latin typeface="+mn-ea"/>
                  <a:cs typeface="Times New Roman" panose="02020603050405020304" pitchFamily="18" charset="0"/>
                </a:rPr>
                <a:t>3.</a:t>
              </a:r>
              <a:r>
                <a:rPr lang="zh-TW" sz="1600" b="1" kern="1200" spc="300" dirty="0" smtClean="0">
                  <a:solidFill>
                    <a:srgbClr val="000000"/>
                  </a:solidFill>
                  <a:effectLst/>
                  <a:latin typeface="+mn-ea"/>
                  <a:cs typeface="Times New Roman" panose="02020603050405020304" pitchFamily="18" charset="0"/>
                </a:rPr>
                <a:t>語法</a:t>
              </a:r>
              <a:endParaRPr lang="zh-TW" sz="1600" dirty="0">
                <a:effectLst/>
                <a:latin typeface="+mn-ea"/>
                <a:cs typeface="新細明體" panose="02020500000000000000" pitchFamily="18" charset="-120"/>
              </a:endParaRPr>
            </a:p>
          </p:txBody>
        </p:sp>
      </p:grpSp>
      <p:sp>
        <p:nvSpPr>
          <p:cNvPr id="55" name="矩形 54"/>
          <p:cNvSpPr/>
          <p:nvPr/>
        </p:nvSpPr>
        <p:spPr>
          <a:xfrm>
            <a:off x="3048000" y="2274077"/>
            <a:ext cx="5966691" cy="19909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196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學習表現（華語文能力指標）</a:t>
            </a:r>
            <a:endParaRPr lang="zh-TW" altLang="en-US" sz="3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24</a:t>
            </a:fld>
            <a:endParaRPr lang="zh-CN" altLang="en-US" dirty="0"/>
          </a:p>
        </p:txBody>
      </p:sp>
      <p:grpSp>
        <p:nvGrpSpPr>
          <p:cNvPr id="6" name="群組 5"/>
          <p:cNvGrpSpPr/>
          <p:nvPr/>
        </p:nvGrpSpPr>
        <p:grpSpPr>
          <a:xfrm>
            <a:off x="1934845" y="1731106"/>
            <a:ext cx="5274310" cy="4998278"/>
            <a:chOff x="3097070" y="1448567"/>
            <a:chExt cx="5274310" cy="4998278"/>
          </a:xfrm>
        </p:grpSpPr>
        <p:pic>
          <p:nvPicPr>
            <p:cNvPr id="13" name="圖片 12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3097070" y="3913195"/>
              <a:ext cx="5274310" cy="2533650"/>
            </a:xfrm>
            <a:prstGeom prst="rect">
              <a:avLst/>
            </a:prstGeom>
          </p:spPr>
        </p:pic>
        <p:sp>
          <p:nvSpPr>
            <p:cNvPr id="14" name="矩形圖說文字 13"/>
            <p:cNvSpPr/>
            <p:nvPr/>
          </p:nvSpPr>
          <p:spPr>
            <a:xfrm>
              <a:off x="3274103" y="1454282"/>
              <a:ext cx="314786" cy="2982595"/>
            </a:xfrm>
            <a:prstGeom prst="wedgeRectCallout">
              <a:avLst/>
            </a:prstGeom>
            <a:solidFill>
              <a:srgbClr val="CCECFF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能聽懂數字、價錢、時間。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矩形圖說文字 14"/>
            <p:cNvSpPr/>
            <p:nvPr/>
          </p:nvSpPr>
          <p:spPr>
            <a:xfrm>
              <a:off x="4048034" y="1448567"/>
              <a:ext cx="313200" cy="2982595"/>
            </a:xfrm>
            <a:prstGeom prst="wedgeRectCallout">
              <a:avLst/>
            </a:prstGeom>
            <a:solidFill>
              <a:srgbClr val="CCECFF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200" b="1" kern="100">
                  <a:effectLst/>
                  <a:latin typeface="+mn-ea"/>
                  <a:cs typeface="Times New Roman" panose="02020603050405020304" pitchFamily="18" charset="0"/>
                </a:rPr>
                <a:t>能聽懂以短句宣布的指示。</a:t>
              </a:r>
              <a:endParaRPr lang="zh-TW" sz="1400" kern="100">
                <a:effectLst/>
                <a:latin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矩形圖說文字 15"/>
            <p:cNvSpPr/>
            <p:nvPr/>
          </p:nvSpPr>
          <p:spPr>
            <a:xfrm>
              <a:off x="4780957" y="1454282"/>
              <a:ext cx="506095" cy="2819400"/>
            </a:xfrm>
            <a:prstGeom prst="wedgeRectCallout">
              <a:avLst>
                <a:gd name="adj1" fmla="val -21996"/>
                <a:gd name="adj2" fmla="val 55748"/>
              </a:avLst>
            </a:prstGeom>
            <a:solidFill>
              <a:srgbClr val="CCECFF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能討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聽論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懂。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熟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悉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主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題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的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非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正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式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7" name="矩形圖說文字 16"/>
            <p:cNvSpPr/>
            <p:nvPr/>
          </p:nvSpPr>
          <p:spPr>
            <a:xfrm>
              <a:off x="5602647" y="1454282"/>
              <a:ext cx="506095" cy="2710180"/>
            </a:xfrm>
            <a:prstGeom prst="wedgeRectCallout">
              <a:avLst>
                <a:gd name="adj1" fmla="val -21996"/>
                <a:gd name="adj2" fmla="val 55748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能主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聽要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懂訊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較息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長與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段特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落定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的細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marL="279400" indent="-279400"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對節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話。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之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8" name="矩形圖說文字 17"/>
            <p:cNvSpPr/>
            <p:nvPr/>
          </p:nvSpPr>
          <p:spPr>
            <a:xfrm>
              <a:off x="6310672" y="1454282"/>
              <a:ext cx="506095" cy="2498090"/>
            </a:xfrm>
            <a:prstGeom prst="wedgeRectCallout">
              <a:avLst>
                <a:gd name="adj1" fmla="val -21996"/>
                <a:gd name="adj2" fmla="val 55748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能主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理題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解中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長的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篇觀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對點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話、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的情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marL="279400" indent="-279400"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多感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樣。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n-US" sz="1200" b="1" kern="100" dirty="0">
                  <a:effectLst/>
                  <a:latin typeface="+mn-ea"/>
                  <a:cs typeface="Times New Roman" panose="02020603050405020304" pitchFamily="18" charset="0"/>
                </a:rPr>
                <a:t> 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矩形圖說文字 18"/>
            <p:cNvSpPr/>
            <p:nvPr/>
          </p:nvSpPr>
          <p:spPr>
            <a:xfrm>
              <a:off x="7088547" y="1454282"/>
              <a:ext cx="506095" cy="2438400"/>
            </a:xfrm>
            <a:prstGeom prst="wedgeRectCallout">
              <a:avLst>
                <a:gd name="adj1" fmla="val -21996"/>
                <a:gd name="adj2" fmla="val 55748"/>
              </a:avLst>
            </a:prstGeom>
            <a:solidFill>
              <a:srgbClr val="FFCCCC"/>
            </a:solidFill>
            <a:ln>
              <a:solidFill>
                <a:srgbClr val="E2AC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能達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理的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解各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以種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流主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利題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話之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語觀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marL="279400" indent="-279400" algn="dist">
                <a:spcAft>
                  <a:spcPts val="0"/>
                </a:spcAft>
              </a:pP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表點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marL="279400" indent="-279400" algn="dist">
                <a:spcAft>
                  <a:spcPts val="0"/>
                </a:spcAft>
              </a:pPr>
              <a:r>
                <a:rPr lang="en-US" sz="1200" b="1" kern="100" dirty="0">
                  <a:effectLst/>
                  <a:latin typeface="+mn-ea"/>
                  <a:cs typeface="Times New Roman" panose="02020603050405020304" pitchFamily="18" charset="0"/>
                </a:rPr>
                <a:t> </a:t>
              </a:r>
              <a:r>
                <a:rPr lang="zh-TW" sz="1200" b="1" kern="100" dirty="0">
                  <a:effectLst/>
                  <a:latin typeface="+mn-ea"/>
                  <a:cs typeface="Times New Roman" panose="02020603050405020304" pitchFamily="18" charset="0"/>
                </a:rPr>
                <a:t>。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en-US" sz="1200" b="1" kern="100" dirty="0">
                  <a:effectLst/>
                  <a:latin typeface="+mn-ea"/>
                  <a:cs typeface="Times New Roman" panose="02020603050405020304" pitchFamily="18" charset="0"/>
                </a:rPr>
                <a:t> 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n-US" sz="1200" b="1" kern="100" dirty="0">
                  <a:effectLst/>
                  <a:latin typeface="+mn-ea"/>
                  <a:cs typeface="Times New Roman" panose="02020603050405020304" pitchFamily="18" charset="0"/>
                </a:rPr>
                <a:t> </a:t>
              </a:r>
              <a:endParaRPr lang="zh-TW" sz="1400" kern="100" dirty="0">
                <a:effectLst/>
                <a:latin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0" name="矩形圖說文字 19"/>
            <p:cNvSpPr/>
            <p:nvPr/>
          </p:nvSpPr>
          <p:spPr>
            <a:xfrm>
              <a:off x="7796572" y="1448567"/>
              <a:ext cx="506095" cy="2263775"/>
            </a:xfrm>
            <a:prstGeom prst="wedgeRectCallout">
              <a:avLst>
                <a:gd name="adj1" fmla="val -21996"/>
                <a:gd name="adj2" fmla="val 55748"/>
              </a:avLst>
            </a:prstGeom>
            <a:solidFill>
              <a:srgbClr val="FFCCCC"/>
            </a:solidFill>
            <a:ln>
              <a:solidFill>
                <a:srgbClr val="E2AC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dist">
                <a:spcAft>
                  <a:spcPts val="0"/>
                </a:spcAft>
              </a:pPr>
              <a:r>
                <a:rPr lang="zh-TW" sz="1200" b="1" kern="100">
                  <a:effectLst/>
                  <a:latin typeface="+mn-ea"/>
                  <a:cs typeface="Times New Roman" panose="02020603050405020304" pitchFamily="18" charset="0"/>
                </a:rPr>
                <a:t>能雜</a:t>
              </a:r>
              <a:endParaRPr lang="zh-TW" sz="1400" kern="10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>
                  <a:effectLst/>
                  <a:latin typeface="+mn-ea"/>
                  <a:cs typeface="Times New Roman" panose="02020603050405020304" pitchFamily="18" charset="0"/>
                </a:rPr>
                <a:t>理主</a:t>
              </a:r>
              <a:endParaRPr lang="zh-TW" sz="1400" kern="10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>
                  <a:effectLst/>
                  <a:latin typeface="+mn-ea"/>
                  <a:cs typeface="Times New Roman" panose="02020603050405020304" pitchFamily="18" charset="0"/>
                </a:rPr>
                <a:t>解題</a:t>
              </a:r>
              <a:endParaRPr lang="zh-TW" sz="1400" kern="10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>
                  <a:effectLst/>
                  <a:latin typeface="+mn-ea"/>
                  <a:cs typeface="Times New Roman" panose="02020603050405020304" pitchFamily="18" charset="0"/>
                </a:rPr>
                <a:t>不的</a:t>
              </a:r>
              <a:endParaRPr lang="zh-TW" sz="1400" kern="10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>
                  <a:effectLst/>
                  <a:latin typeface="+mn-ea"/>
                  <a:cs typeface="Times New Roman" panose="02020603050405020304" pitchFamily="18" charset="0"/>
                </a:rPr>
                <a:t>同內</a:t>
              </a:r>
              <a:endParaRPr lang="zh-TW" sz="1400" kern="10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>
                  <a:effectLst/>
                  <a:latin typeface="+mn-ea"/>
                  <a:cs typeface="Times New Roman" panose="02020603050405020304" pitchFamily="18" charset="0"/>
                </a:rPr>
                <a:t>腔容</a:t>
              </a:r>
              <a:endParaRPr lang="zh-TW" sz="1400" kern="10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>
                  <a:effectLst/>
                  <a:latin typeface="+mn-ea"/>
                  <a:cs typeface="Times New Roman" panose="02020603050405020304" pitchFamily="18" charset="0"/>
                </a:rPr>
                <a:t>調、</a:t>
              </a:r>
              <a:endParaRPr lang="zh-TW" sz="1400" kern="10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zh-TW" sz="1200" b="1" kern="100">
                  <a:effectLst/>
                  <a:latin typeface="+mn-ea"/>
                  <a:cs typeface="Times New Roman" panose="02020603050405020304" pitchFamily="18" charset="0"/>
                </a:rPr>
                <a:t>、情</a:t>
              </a:r>
              <a:endParaRPr lang="zh-TW" sz="1400" kern="100">
                <a:effectLst/>
                <a:latin typeface="+mn-ea"/>
                <a:cs typeface="Times New Roman" panose="02020603050405020304" pitchFamily="18" charset="0"/>
              </a:endParaRPr>
            </a:p>
            <a:p>
              <a:pPr marL="279400" indent="-279400" algn="dist">
                <a:spcAft>
                  <a:spcPts val="0"/>
                </a:spcAft>
              </a:pPr>
              <a:r>
                <a:rPr lang="zh-TW" sz="1200" b="1" kern="100">
                  <a:effectLst/>
                  <a:latin typeface="+mn-ea"/>
                  <a:cs typeface="Times New Roman" panose="02020603050405020304" pitchFamily="18" charset="0"/>
                </a:rPr>
                <a:t>複感</a:t>
              </a:r>
              <a:endParaRPr lang="zh-TW" sz="1400" kern="100">
                <a:effectLst/>
                <a:latin typeface="+mn-ea"/>
                <a:cs typeface="Times New Roman" panose="02020603050405020304" pitchFamily="18" charset="0"/>
              </a:endParaRPr>
            </a:p>
            <a:p>
              <a:pPr marL="279400" indent="-279400" algn="dist">
                <a:spcAft>
                  <a:spcPts val="0"/>
                </a:spcAft>
              </a:pPr>
              <a:r>
                <a:rPr lang="en-US" sz="1200" b="1" kern="100">
                  <a:effectLst/>
                  <a:latin typeface="+mn-ea"/>
                  <a:cs typeface="Times New Roman" panose="02020603050405020304" pitchFamily="18" charset="0"/>
                </a:rPr>
                <a:t>  </a:t>
              </a:r>
              <a:r>
                <a:rPr lang="zh-TW" sz="1200" b="1" kern="100">
                  <a:effectLst/>
                  <a:latin typeface="+mn-ea"/>
                  <a:cs typeface="Times New Roman" panose="02020603050405020304" pitchFamily="18" charset="0"/>
                </a:rPr>
                <a:t>。</a:t>
              </a:r>
              <a:endParaRPr lang="zh-TW" sz="1400" kern="100">
                <a:effectLst/>
                <a:latin typeface="+mn-ea"/>
                <a:cs typeface="Times New Roman" panose="02020603050405020304" pitchFamily="18" charset="0"/>
              </a:endParaRPr>
            </a:p>
            <a:p>
              <a:pPr algn="dist">
                <a:spcAft>
                  <a:spcPts val="0"/>
                </a:spcAft>
              </a:pPr>
              <a:r>
                <a:rPr lang="en-US" sz="1200" b="1" kern="100">
                  <a:effectLst/>
                  <a:latin typeface="+mn-ea"/>
                  <a:cs typeface="Times New Roman" panose="02020603050405020304" pitchFamily="18" charset="0"/>
                </a:rPr>
                <a:t> </a:t>
              </a:r>
              <a:endParaRPr lang="zh-TW" sz="1400" kern="100">
                <a:effectLst/>
                <a:latin typeface="+mn-ea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n-US" sz="1200" b="1" kern="100">
                  <a:effectLst/>
                  <a:latin typeface="+mn-ea"/>
                  <a:cs typeface="Times New Roman" panose="02020603050405020304" pitchFamily="18" charset="0"/>
                </a:rPr>
                <a:t> </a:t>
              </a:r>
              <a:endParaRPr lang="zh-TW" sz="1400" kern="100">
                <a:effectLst/>
                <a:latin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517855" y="1148968"/>
            <a:ext cx="7714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>
                <a:solidFill>
                  <a:srgbClr val="0000FF"/>
                </a:solidFill>
                <a:latin typeface="+mn-ea"/>
              </a:rPr>
              <a:t>→</a:t>
            </a:r>
            <a:r>
              <a:rPr lang="zh-TW" altLang="zh-TW" b="1" dirty="0" smtClean="0">
                <a:solidFill>
                  <a:srgbClr val="0000FF"/>
                </a:solidFill>
                <a:latin typeface="+mn-ea"/>
              </a:rPr>
              <a:t>描述</a:t>
            </a:r>
            <a:r>
              <a:rPr lang="zh-TW" altLang="zh-TW" b="1" dirty="0">
                <a:solidFill>
                  <a:srgbClr val="0000FF"/>
                </a:solidFill>
                <a:latin typeface="+mn-ea"/>
              </a:rPr>
              <a:t>學習者從</a:t>
            </a:r>
            <a:r>
              <a:rPr lang="zh-TW" altLang="zh-TW" b="1" u="sng" dirty="0">
                <a:solidFill>
                  <a:srgbClr val="0000FF"/>
                </a:solidFill>
                <a:latin typeface="+mn-ea"/>
              </a:rPr>
              <a:t>初學</a:t>
            </a:r>
            <a:r>
              <a:rPr lang="zh-TW" altLang="zh-TW" b="1" dirty="0">
                <a:solidFill>
                  <a:srgbClr val="0000FF"/>
                </a:solidFill>
                <a:latin typeface="+mn-ea"/>
              </a:rPr>
              <a:t>到</a:t>
            </a:r>
            <a:r>
              <a:rPr lang="zh-TW" altLang="zh-TW" b="1" u="sng" dirty="0">
                <a:solidFill>
                  <a:srgbClr val="0000FF"/>
                </a:solidFill>
                <a:latin typeface="+mn-ea"/>
              </a:rPr>
              <a:t>精熟</a:t>
            </a:r>
            <a:r>
              <a:rPr lang="zh-TW" altLang="zh-TW" b="1" dirty="0">
                <a:solidFill>
                  <a:srgbClr val="0000FF"/>
                </a:solidFill>
                <a:latin typeface="+mn-ea"/>
              </a:rPr>
              <a:t>各個學習階段的</a:t>
            </a:r>
            <a:r>
              <a:rPr lang="zh-TW" altLang="zh-TW" b="1" u="sng" dirty="0">
                <a:solidFill>
                  <a:srgbClr val="0000FF"/>
                </a:solidFill>
                <a:latin typeface="+mn-ea"/>
              </a:rPr>
              <a:t>應知</a:t>
            </a:r>
            <a:r>
              <a:rPr lang="zh-TW" altLang="zh-TW" b="1" dirty="0">
                <a:solidFill>
                  <a:srgbClr val="0000FF"/>
                </a:solidFill>
                <a:latin typeface="+mn-ea"/>
              </a:rPr>
              <a:t>與</a:t>
            </a:r>
            <a:r>
              <a:rPr lang="zh-TW" altLang="zh-TW" b="1" u="sng" dirty="0">
                <a:solidFill>
                  <a:srgbClr val="0000FF"/>
                </a:solidFill>
                <a:latin typeface="+mn-ea"/>
              </a:rPr>
              <a:t>應</a:t>
            </a:r>
            <a:r>
              <a:rPr lang="zh-TW" altLang="zh-TW" b="1" u="sng" dirty="0" smtClean="0">
                <a:solidFill>
                  <a:srgbClr val="0000FF"/>
                </a:solidFill>
                <a:latin typeface="+mn-ea"/>
              </a:rPr>
              <a:t>能</a:t>
            </a:r>
            <a:r>
              <a:rPr lang="zh-TW" altLang="en-US" b="1" dirty="0" smtClean="0">
                <a:solidFill>
                  <a:srgbClr val="0000FF"/>
                </a:solidFill>
                <a:latin typeface="+mn-ea"/>
              </a:rPr>
              <a:t>（</a:t>
            </a:r>
            <a:r>
              <a:rPr lang="en-US" altLang="zh-TW" b="1" dirty="0" smtClean="0">
                <a:solidFill>
                  <a:srgbClr val="0000FF"/>
                </a:solidFill>
                <a:latin typeface="+mn-ea"/>
              </a:rPr>
              <a:t>can-do</a:t>
            </a:r>
            <a:r>
              <a:rPr lang="zh-TW" altLang="en-US" b="1" dirty="0" smtClean="0">
                <a:solidFill>
                  <a:srgbClr val="0000FF"/>
                </a:solidFill>
                <a:latin typeface="+mn-ea"/>
              </a:rPr>
              <a:t>）</a:t>
            </a:r>
            <a:r>
              <a:rPr lang="zh-TW" altLang="zh-TW" b="1" dirty="0" smtClean="0">
                <a:solidFill>
                  <a:srgbClr val="0000FF"/>
                </a:solidFill>
                <a:latin typeface="+mn-ea"/>
              </a:rPr>
              <a:t>。</a:t>
            </a:r>
            <a:endParaRPr lang="zh-TW" altLang="en-US" sz="2000" b="1" dirty="0">
              <a:solidFill>
                <a:srgbClr val="0000FF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3123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dirty="0" smtClean="0"/>
              <a:t>學習內容（漢字、詞語、語法分級）</a:t>
            </a:r>
            <a:endParaRPr lang="zh-TW" altLang="en-US" sz="3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25</a:t>
            </a:fld>
            <a:endParaRPr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4963072"/>
              </p:ext>
            </p:extLst>
          </p:nvPr>
        </p:nvGraphicFramePr>
        <p:xfrm>
          <a:off x="716621" y="1402419"/>
          <a:ext cx="7710759" cy="455805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718497">
                  <a:extLst>
                    <a:ext uri="{9D8B030D-6E8A-4147-A177-3AD203B41FA5}">
                      <a16:colId xmlns:a16="http://schemas.microsoft.com/office/drawing/2014/main" val="3891549974"/>
                    </a:ext>
                  </a:extLst>
                </a:gridCol>
                <a:gridCol w="1133743">
                  <a:extLst>
                    <a:ext uri="{9D8B030D-6E8A-4147-A177-3AD203B41FA5}">
                      <a16:colId xmlns:a16="http://schemas.microsoft.com/office/drawing/2014/main" val="2628739702"/>
                    </a:ext>
                  </a:extLst>
                </a:gridCol>
                <a:gridCol w="1133743">
                  <a:extLst>
                    <a:ext uri="{9D8B030D-6E8A-4147-A177-3AD203B41FA5}">
                      <a16:colId xmlns:a16="http://schemas.microsoft.com/office/drawing/2014/main" val="1786016969"/>
                    </a:ext>
                  </a:extLst>
                </a:gridCol>
                <a:gridCol w="1133743">
                  <a:extLst>
                    <a:ext uri="{9D8B030D-6E8A-4147-A177-3AD203B41FA5}">
                      <a16:colId xmlns:a16="http://schemas.microsoft.com/office/drawing/2014/main" val="3338639546"/>
                    </a:ext>
                  </a:extLst>
                </a:gridCol>
                <a:gridCol w="1197011">
                  <a:extLst>
                    <a:ext uri="{9D8B030D-6E8A-4147-A177-3AD203B41FA5}">
                      <a16:colId xmlns:a16="http://schemas.microsoft.com/office/drawing/2014/main" val="3484126637"/>
                    </a:ext>
                  </a:extLst>
                </a:gridCol>
                <a:gridCol w="1197011">
                  <a:extLst>
                    <a:ext uri="{9D8B030D-6E8A-4147-A177-3AD203B41FA5}">
                      <a16:colId xmlns:a16="http://schemas.microsoft.com/office/drawing/2014/main" val="1147823088"/>
                    </a:ext>
                  </a:extLst>
                </a:gridCol>
                <a:gridCol w="1197011">
                  <a:extLst>
                    <a:ext uri="{9D8B030D-6E8A-4147-A177-3AD203B41FA5}">
                      <a16:colId xmlns:a16="http://schemas.microsoft.com/office/drawing/2014/main" val="267385763"/>
                    </a:ext>
                  </a:extLst>
                </a:gridCol>
              </a:tblGrid>
              <a:tr h="686081">
                <a:tc grid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學習表現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詞語</a:t>
                      </a: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分級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數量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等級內部的</a:t>
                      </a: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難易度劃分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累計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2754538"/>
                  </a:ext>
                </a:extLst>
              </a:tr>
              <a:tr h="343041">
                <a:tc rowSpan="6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基礎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級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級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396</a:t>
                      </a: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個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182</a:t>
                      </a: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個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396</a:t>
                      </a: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個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8063040"/>
                  </a:ext>
                </a:extLst>
              </a:tr>
              <a:tr h="36767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1*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214</a:t>
                      </a: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個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1475471"/>
                  </a:ext>
                </a:extLst>
              </a:tr>
              <a:tr h="3430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級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級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402</a:t>
                      </a: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個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</a:t>
                      </a: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個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798</a:t>
                      </a: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個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41868334"/>
                  </a:ext>
                </a:extLst>
              </a:tr>
              <a:tr h="36767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2*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</a:t>
                      </a: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個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916219"/>
                  </a:ext>
                </a:extLst>
              </a:tr>
              <a:tr h="3430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級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級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456</a:t>
                      </a: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個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224</a:t>
                      </a: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個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1,254</a:t>
                      </a: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個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68812608"/>
                  </a:ext>
                </a:extLst>
              </a:tr>
              <a:tr h="36767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3*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232</a:t>
                      </a: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個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277257"/>
                  </a:ext>
                </a:extLst>
              </a:tr>
              <a:tr h="343041">
                <a:tc rowSpan="3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進階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級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級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1,415</a:t>
                      </a: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個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681</a:t>
                      </a: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個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2,669</a:t>
                      </a: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個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1737148"/>
                  </a:ext>
                </a:extLst>
              </a:tr>
              <a:tr h="36767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4*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734</a:t>
                      </a: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個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2846067"/>
                  </a:ext>
                </a:extLst>
              </a:tr>
              <a:tr h="3430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級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級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2,619</a:t>
                      </a: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個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無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5,288</a:t>
                      </a: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個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8295462"/>
                  </a:ext>
                </a:extLst>
              </a:tr>
              <a:tr h="343041"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精熟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級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級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4,144</a:t>
                      </a: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個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無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9,432</a:t>
                      </a: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個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28399778"/>
                  </a:ext>
                </a:extLst>
              </a:tr>
              <a:tr h="3430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級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級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4,993</a:t>
                      </a: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個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無</a:t>
                      </a:r>
                      <a:endParaRPr lang="zh-TW" sz="1800" kern="10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14,425</a:t>
                      </a:r>
                      <a:r>
                        <a:rPr lang="zh-TW" sz="18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個</a:t>
                      </a:r>
                      <a:endParaRPr lang="zh-TW" sz="1800" kern="100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061044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427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 smtClean="0"/>
              <a:t>如何將</a:t>
            </a:r>
            <a:r>
              <a:rPr lang="zh-TW" altLang="en-US" sz="2800" dirty="0" smtClean="0">
                <a:solidFill>
                  <a:srgbClr val="0000FF"/>
                </a:solidFill>
              </a:rPr>
              <a:t>學習表現</a:t>
            </a:r>
            <a:r>
              <a:rPr lang="zh-TW" altLang="en-US" sz="2800" dirty="0" smtClean="0"/>
              <a:t>與</a:t>
            </a:r>
            <a:r>
              <a:rPr lang="zh-TW" altLang="en-US" sz="2800" dirty="0" smtClean="0">
                <a:solidFill>
                  <a:srgbClr val="0000FF"/>
                </a:solidFill>
              </a:rPr>
              <a:t>學習內容</a:t>
            </a:r>
            <a:r>
              <a:rPr lang="zh-TW" altLang="en-US" sz="2800" dirty="0" smtClean="0"/>
              <a:t>落實在教學上？</a:t>
            </a:r>
            <a:endParaRPr lang="zh-TW" altLang="en-US" sz="28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26</a:t>
            </a:fld>
            <a:endParaRPr lang="zh-CN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115296" y="1566809"/>
            <a:ext cx="8592052" cy="4358291"/>
            <a:chOff x="0" y="0"/>
            <a:chExt cx="5530223" cy="3076575"/>
          </a:xfrm>
        </p:grpSpPr>
        <p:graphicFrame>
          <p:nvGraphicFramePr>
            <p:cNvPr id="5" name="資料庫圖表 4"/>
            <p:cNvGraphicFramePr/>
            <p:nvPr>
              <p:extLst>
                <p:ext uri="{D42A27DB-BD31-4B8C-83A1-F6EECF244321}">
                  <p14:modId xmlns:p14="http://schemas.microsoft.com/office/powerpoint/2010/main" val="776676998"/>
                </p:ext>
              </p:extLst>
            </p:nvPr>
          </p:nvGraphicFramePr>
          <p:xfrm>
            <a:off x="0" y="0"/>
            <a:ext cx="5274310" cy="307657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6" name="橢圓 5"/>
            <p:cNvSpPr/>
            <p:nvPr/>
          </p:nvSpPr>
          <p:spPr>
            <a:xfrm>
              <a:off x="4909457" y="761999"/>
              <a:ext cx="582377" cy="571687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hangingPunct="0">
                <a:lnSpc>
                  <a:spcPts val="1200"/>
                </a:lnSpc>
                <a:spcAft>
                  <a:spcPts val="0"/>
                </a:spcAft>
              </a:pPr>
              <a:r>
                <a:rPr lang="zh-TW" sz="1600" b="1" kern="100" dirty="0">
                  <a:solidFill>
                    <a:srgbClr val="000000"/>
                  </a:solidFill>
                  <a:effectLst/>
                  <a:latin typeface="+mn-ea"/>
                  <a:cs typeface="Times New Roman" panose="02020603050405020304" pitchFamily="18" charset="0"/>
                </a:rPr>
                <a:t>資源</a:t>
              </a:r>
              <a:endParaRPr lang="zh-TW" sz="1600" kern="100" dirty="0">
                <a:effectLst/>
                <a:latin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" name="橢圓 6"/>
            <p:cNvSpPr/>
            <p:nvPr/>
          </p:nvSpPr>
          <p:spPr>
            <a:xfrm>
              <a:off x="4936671" y="1649186"/>
              <a:ext cx="593552" cy="532498"/>
            </a:xfrm>
            <a:prstGeom prst="ellipse">
              <a:avLst/>
            </a:prstGeom>
            <a:solidFill>
              <a:srgbClr val="CCCCF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hangingPunct="0">
                <a:lnSpc>
                  <a:spcPts val="1200"/>
                </a:lnSpc>
                <a:spcAft>
                  <a:spcPts val="0"/>
                </a:spcAft>
              </a:pPr>
              <a:r>
                <a:rPr lang="zh-TW" sz="1600" b="1" kern="100" dirty="0">
                  <a:solidFill>
                    <a:srgbClr val="000000"/>
                  </a:solidFill>
                  <a:effectLst/>
                  <a:latin typeface="+mn-ea"/>
                  <a:cs typeface="Times New Roman" panose="02020603050405020304" pitchFamily="18" charset="0"/>
                </a:rPr>
                <a:t>評量</a:t>
              </a:r>
              <a:endParaRPr lang="zh-TW" sz="1600" kern="100" dirty="0">
                <a:effectLst/>
                <a:latin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向右箭號 7"/>
          <p:cNvSpPr/>
          <p:nvPr/>
        </p:nvSpPr>
        <p:spPr>
          <a:xfrm>
            <a:off x="5322013" y="3393085"/>
            <a:ext cx="981183" cy="593289"/>
          </a:xfrm>
          <a:prstGeom prst="strip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309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 smtClean="0">
                <a:solidFill>
                  <a:srgbClr val="0000FF"/>
                </a:solidFill>
              </a:rPr>
              <a:t>14</a:t>
            </a:r>
            <a:r>
              <a:rPr lang="zh-TW" altLang="en-US" sz="3200" dirty="0" smtClean="0">
                <a:solidFill>
                  <a:srgbClr val="0000FF"/>
                </a:solidFill>
              </a:rPr>
              <a:t>套</a:t>
            </a:r>
            <a:r>
              <a:rPr lang="zh-TW" altLang="en-US" sz="3200" dirty="0" smtClean="0"/>
              <a:t>整合</a:t>
            </a:r>
            <a:r>
              <a:rPr lang="zh-TW" altLang="en-US" sz="3200" dirty="0"/>
              <a:t>應用系統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27</a:t>
            </a:fld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2735576" y="1094009"/>
            <a:ext cx="367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0000FF"/>
                </a:solidFill>
              </a:rPr>
              <a:t>https://coct.naer.edu.tw/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184" y="1620980"/>
            <a:ext cx="6853633" cy="46846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903" y="1061354"/>
            <a:ext cx="566325" cy="52697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199" y="1135573"/>
            <a:ext cx="1257475" cy="125747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2950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 smtClean="0"/>
              <a:t>《</a:t>
            </a:r>
            <a:r>
              <a:rPr lang="zh-TW" altLang="en-US" sz="3200" dirty="0" smtClean="0"/>
              <a:t>參考指引</a:t>
            </a:r>
            <a:r>
              <a:rPr lang="en-US" altLang="zh-TW" sz="3200" dirty="0" smtClean="0"/>
              <a:t>》</a:t>
            </a:r>
            <a:r>
              <a:rPr lang="zh-TW" altLang="en-US" sz="3200" dirty="0" smtClean="0"/>
              <a:t>教學資源</a:t>
            </a:r>
            <a:endParaRPr lang="zh-TW" altLang="en-US" sz="3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28</a:t>
            </a:fld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4967517" y="514351"/>
            <a:ext cx="367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0000FF"/>
                </a:solidFill>
              </a:rPr>
              <a:t>https://coct.naer.edu.tw/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9364" y="607672"/>
            <a:ext cx="544636" cy="50679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97" y="1185620"/>
            <a:ext cx="3968224" cy="542771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854" y="1167148"/>
            <a:ext cx="4116155" cy="546796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6725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29</a:t>
            </a:fld>
            <a:endParaRPr lang="zh-CN" altLang="en-US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502444" y="2"/>
            <a:ext cx="8137922" cy="1028699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影片資源</a:t>
            </a:r>
            <a:endParaRPr lang="zh-TW" altLang="en-US" sz="32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1" y="1947144"/>
            <a:ext cx="7521630" cy="429332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1" y="1266468"/>
            <a:ext cx="2260607" cy="644273"/>
          </a:xfrm>
          <a:prstGeom prst="rect">
            <a:avLst/>
          </a:prstGeom>
        </p:spPr>
      </p:pic>
      <p:pic>
        <p:nvPicPr>
          <p:cNvPr id="7" name="圖片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026" y="728088"/>
            <a:ext cx="1058845" cy="109147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832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46006" y="1224351"/>
            <a:ext cx="8370277" cy="5495104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spcAft>
                <a:spcPts val="1200"/>
              </a:spcAft>
              <a:buNone/>
            </a:pPr>
            <a:r>
              <a:rPr lang="zh-TW" altLang="en-US" sz="2600" b="1" dirty="0" smtClean="0">
                <a:latin typeface="+mn-ea"/>
                <a:cs typeface="Times New Roman" panose="02020603050405020304" pitchFamily="18" charset="0"/>
              </a:rPr>
              <a:t>●</a:t>
            </a:r>
            <a:r>
              <a:rPr lang="zh-TW" altLang="en-US" sz="2600" b="1" dirty="0" smtClean="0">
                <a:ln w="0"/>
                <a:latin typeface="+mn-ea"/>
                <a:cs typeface="Times New Roman" panose="02020603050405020304" pitchFamily="18" charset="0"/>
              </a:rPr>
              <a:t>在</a:t>
            </a:r>
            <a:r>
              <a:rPr lang="zh-TW" altLang="en-US" sz="2600" b="1" dirty="0">
                <a:ln w="0"/>
                <a:latin typeface="+mn-ea"/>
                <a:cs typeface="Times New Roman" panose="02020603050405020304" pitchFamily="18" charset="0"/>
              </a:rPr>
              <a:t>科技快速發展下，語文</a:t>
            </a:r>
            <a:r>
              <a:rPr lang="zh-TW" altLang="en-US" sz="2600" b="1" dirty="0" smtClean="0">
                <a:ln w="0"/>
                <a:latin typeface="+mn-ea"/>
                <a:cs typeface="Times New Roman" panose="02020603050405020304" pitchFamily="18" charset="0"/>
              </a:rPr>
              <a:t>學習應該：</a:t>
            </a:r>
            <a:endParaRPr lang="en-US" altLang="zh-TW" sz="2600" b="1" dirty="0" smtClean="0">
              <a:ln w="0"/>
              <a:solidFill>
                <a:srgbClr val="000066"/>
              </a:solidFill>
              <a:latin typeface="+mn-ea"/>
              <a:cs typeface="Times New Roman" panose="02020603050405020304" pitchFamily="18" charset="0"/>
            </a:endParaRP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zh-TW" altLang="en-US" sz="2400" b="1" dirty="0" smtClean="0">
                <a:ln w="0"/>
                <a:latin typeface="+mn-ea"/>
                <a:cs typeface="Times New Roman" panose="02020603050405020304" pitchFamily="18" charset="0"/>
              </a:rPr>
              <a:t>更加</a:t>
            </a:r>
            <a:r>
              <a:rPr lang="zh-TW" altLang="en-US" sz="2400" b="1" dirty="0" smtClean="0">
                <a:ln w="0"/>
                <a:solidFill>
                  <a:srgbClr val="0000FF"/>
                </a:solidFill>
                <a:latin typeface="+mn-ea"/>
                <a:cs typeface="Times New Roman" panose="02020603050405020304" pitchFamily="18" charset="0"/>
              </a:rPr>
              <a:t>科學</a:t>
            </a:r>
            <a:endParaRPr lang="en-US" altLang="zh-TW" sz="2400" b="1" dirty="0" smtClean="0">
              <a:ln w="0"/>
              <a:solidFill>
                <a:srgbClr val="0000FF"/>
              </a:solidFill>
              <a:latin typeface="+mn-ea"/>
              <a:cs typeface="Times New Roman" panose="02020603050405020304" pitchFamily="18" charset="0"/>
            </a:endParaRP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zh-TW" altLang="en-US" sz="2400" b="1" dirty="0" smtClean="0">
                <a:ln w="0"/>
                <a:latin typeface="+mn-ea"/>
                <a:cs typeface="Times New Roman" panose="02020603050405020304" pitchFamily="18" charset="0"/>
              </a:rPr>
              <a:t>更</a:t>
            </a:r>
            <a:r>
              <a:rPr lang="zh-TW" altLang="en-US" sz="2400" b="1" dirty="0">
                <a:ln w="0"/>
                <a:solidFill>
                  <a:srgbClr val="0000FF"/>
                </a:solidFill>
                <a:latin typeface="+mn-ea"/>
                <a:cs typeface="Times New Roman" panose="02020603050405020304" pitchFamily="18" charset="0"/>
              </a:rPr>
              <a:t>符合語言實際使用</a:t>
            </a:r>
            <a:r>
              <a:rPr lang="zh-TW" altLang="en-US" sz="2400" b="1" dirty="0" smtClean="0">
                <a:ln w="0"/>
                <a:solidFill>
                  <a:srgbClr val="0000FF"/>
                </a:solidFill>
                <a:latin typeface="+mn-ea"/>
                <a:cs typeface="Times New Roman" panose="02020603050405020304" pitchFamily="18" charset="0"/>
              </a:rPr>
              <a:t>情境</a:t>
            </a:r>
            <a:endParaRPr lang="en-US" altLang="zh-TW" sz="2400" b="1" dirty="0" smtClean="0">
              <a:ln w="0"/>
              <a:solidFill>
                <a:srgbClr val="0000FF"/>
              </a:solidFill>
              <a:latin typeface="+mn-ea"/>
              <a:cs typeface="Times New Roman" panose="02020603050405020304" pitchFamily="18" charset="0"/>
            </a:endParaRP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zh-TW" altLang="en-US" sz="2400" b="1" dirty="0" smtClean="0">
                <a:ln w="0"/>
                <a:latin typeface="+mn-ea"/>
                <a:cs typeface="Times New Roman" panose="02020603050405020304" pitchFamily="18" charset="0"/>
              </a:rPr>
              <a:t>更有</a:t>
            </a:r>
            <a:r>
              <a:rPr lang="zh-TW" altLang="en-US" sz="2400" b="1" dirty="0" smtClean="0">
                <a:ln w="0"/>
                <a:solidFill>
                  <a:srgbClr val="0000FF"/>
                </a:solidFill>
                <a:latin typeface="+mn-ea"/>
                <a:cs typeface="Times New Roman" panose="02020603050405020304" pitchFamily="18" charset="0"/>
              </a:rPr>
              <a:t>效率</a:t>
            </a:r>
            <a:endParaRPr lang="zh-TW" altLang="en-US" sz="2400" b="1" dirty="0">
              <a:solidFill>
                <a:srgbClr val="800000"/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D60DA8-43B6-4522-9FD3-91AEFA8EA61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457200" y="12377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dirty="0" smtClean="0">
                <a:latin typeface="+mn-ea"/>
                <a:ea typeface="+mn-ea"/>
              </a:rPr>
              <a:t>語文學習的發展</a:t>
            </a:r>
            <a:endParaRPr lang="zh-TW" altLang="en-US" sz="32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7323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 smtClean="0">
                <a:solidFill>
                  <a:srgbClr val="0000FF"/>
                </a:solidFill>
              </a:rPr>
              <a:t>14</a:t>
            </a:r>
            <a:r>
              <a:rPr lang="zh-TW" altLang="en-US" sz="3200" dirty="0" smtClean="0">
                <a:solidFill>
                  <a:srgbClr val="0000FF"/>
                </a:solidFill>
              </a:rPr>
              <a:t>套</a:t>
            </a:r>
            <a:r>
              <a:rPr lang="zh-TW" altLang="en-US" sz="3200" dirty="0" smtClean="0"/>
              <a:t>整合</a:t>
            </a:r>
            <a:r>
              <a:rPr lang="zh-TW" altLang="en-US" sz="3200" dirty="0"/>
              <a:t>應用系統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30</a:t>
            </a:fld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2735576" y="1094009"/>
            <a:ext cx="367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0000FF"/>
                </a:solidFill>
              </a:rPr>
              <a:t>https://coct.naer.edu.tw/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184" y="1620980"/>
            <a:ext cx="6853633" cy="46846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903" y="1061354"/>
            <a:ext cx="566325" cy="52697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371" y="1186373"/>
            <a:ext cx="1257475" cy="125747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441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31</a:t>
            </a:fld>
            <a:endParaRPr lang="zh-CN" altLang="en-US" dirty="0"/>
          </a:p>
        </p:txBody>
      </p:sp>
      <p:sp>
        <p:nvSpPr>
          <p:cNvPr id="4" name="雲朵形 3"/>
          <p:cNvSpPr/>
          <p:nvPr/>
        </p:nvSpPr>
        <p:spPr>
          <a:xfrm>
            <a:off x="104884" y="579531"/>
            <a:ext cx="3425398" cy="2237956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200000"/>
              </a:lnSpc>
              <a:spcAft>
                <a:spcPts val="0"/>
              </a:spcAft>
            </a:pPr>
            <a:r>
              <a:rPr lang="zh-TW" b="1" u="heavy" kern="1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備課</a:t>
            </a:r>
            <a:r>
              <a:rPr lang="zh-TW" b="1" kern="1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的哪個環節最</a:t>
            </a:r>
            <a:r>
              <a:rPr lang="zh-TW" b="1" kern="100" dirty="0" smtClean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讓老師</a:t>
            </a:r>
            <a:r>
              <a:rPr lang="zh-TW" b="1" kern="1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們困擾呢？</a:t>
            </a:r>
            <a:endParaRPr lang="zh-TW" sz="14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5" name="圖片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132" y="2"/>
            <a:ext cx="6879590" cy="6941185"/>
          </a:xfrm>
          <a:prstGeom prst="rect">
            <a:avLst/>
          </a:prstGeom>
        </p:spPr>
      </p:pic>
      <p:sp>
        <p:nvSpPr>
          <p:cNvPr id="6" name="文字方塊 2"/>
          <p:cNvSpPr txBox="1">
            <a:spLocks noChangeArrowheads="1"/>
          </p:cNvSpPr>
          <p:nvPr/>
        </p:nvSpPr>
        <p:spPr bwMode="auto">
          <a:xfrm>
            <a:off x="3530282" y="2098070"/>
            <a:ext cx="952500" cy="56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zh-TW" sz="1400" b="1" kern="100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確認難度</a:t>
            </a:r>
            <a:endParaRPr lang="zh-TW" sz="1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7" name="文字方塊 2"/>
          <p:cNvSpPr txBox="1">
            <a:spLocks noChangeArrowheads="1"/>
          </p:cNvSpPr>
          <p:nvPr/>
        </p:nvSpPr>
        <p:spPr bwMode="auto">
          <a:xfrm>
            <a:off x="4085907" y="541526"/>
            <a:ext cx="1120775" cy="56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zh-TW" sz="1400" b="1" kern="100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想不出例句</a:t>
            </a:r>
            <a:endParaRPr lang="zh-TW" sz="1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8" name="文字方塊 2"/>
          <p:cNvSpPr txBox="1">
            <a:spLocks noChangeArrowheads="1"/>
          </p:cNvSpPr>
          <p:nvPr/>
        </p:nvSpPr>
        <p:spPr bwMode="auto">
          <a:xfrm>
            <a:off x="4762990" y="2133716"/>
            <a:ext cx="952500" cy="565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zh-TW" sz="1400" b="1" kern="10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查搭配詞</a:t>
            </a:r>
            <a:endParaRPr lang="zh-TW" sz="1200" kern="10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9" name="文字方塊 2"/>
          <p:cNvSpPr txBox="1">
            <a:spLocks noChangeArrowheads="1"/>
          </p:cNvSpPr>
          <p:nvPr/>
        </p:nvSpPr>
        <p:spPr bwMode="auto">
          <a:xfrm>
            <a:off x="6399154" y="1747232"/>
            <a:ext cx="9525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Aft>
                <a:spcPts val="0"/>
              </a:spcAft>
            </a:pPr>
            <a:r>
              <a:rPr lang="zh-TW" sz="1400" b="1" kern="100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辨析</a:t>
            </a:r>
            <a:endParaRPr lang="zh-TW" sz="1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zh-TW" sz="1400" b="1" kern="100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近義詞</a:t>
            </a:r>
            <a:endParaRPr lang="zh-TW" sz="1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0" name="文字方塊 2"/>
          <p:cNvSpPr txBox="1">
            <a:spLocks noChangeArrowheads="1"/>
          </p:cNvSpPr>
          <p:nvPr/>
        </p:nvSpPr>
        <p:spPr bwMode="auto">
          <a:xfrm>
            <a:off x="7180666" y="1347672"/>
            <a:ext cx="9525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Aft>
                <a:spcPts val="0"/>
              </a:spcAft>
            </a:pPr>
            <a:r>
              <a:rPr lang="zh-TW" sz="1400" b="1" kern="100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設計情境</a:t>
            </a:r>
            <a:endParaRPr lang="zh-TW" sz="1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1" name="文字方塊 2"/>
          <p:cNvSpPr txBox="1">
            <a:spLocks noChangeArrowheads="1"/>
          </p:cNvSpPr>
          <p:nvPr/>
        </p:nvSpPr>
        <p:spPr bwMode="auto">
          <a:xfrm>
            <a:off x="7952075" y="2098069"/>
            <a:ext cx="9525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Aft>
                <a:spcPts val="0"/>
              </a:spcAft>
            </a:pPr>
            <a:r>
              <a:rPr lang="zh-TW" sz="1400" b="1" kern="100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替換</a:t>
            </a:r>
            <a:endParaRPr lang="zh-TW" sz="1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zh-TW" sz="1400" b="1" kern="100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生難字詞</a:t>
            </a:r>
            <a:endParaRPr lang="zh-TW" sz="1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400" b="1" kern="100" dirty="0">
                <a:effectLst/>
                <a:latin typeface="微軟正黑體" panose="020B0604030504040204" pitchFamily="34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 </a:t>
            </a:r>
            <a:endParaRPr lang="zh-TW" sz="1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88" y="2960695"/>
            <a:ext cx="1826079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3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教學演示→運用</a:t>
            </a:r>
            <a:r>
              <a:rPr lang="en-US" altLang="zh-TW" sz="3200" dirty="0" smtClean="0"/>
              <a:t>《</a:t>
            </a:r>
            <a:r>
              <a:rPr lang="zh-TW" altLang="en-US" sz="3200" dirty="0" smtClean="0"/>
              <a:t>參考指引</a:t>
            </a:r>
            <a:r>
              <a:rPr lang="en-US" altLang="zh-TW" sz="3200" dirty="0" smtClean="0"/>
              <a:t>》</a:t>
            </a:r>
            <a:r>
              <a:rPr lang="zh-TW" altLang="en-US" sz="3200" dirty="0" smtClean="0"/>
              <a:t>來</a:t>
            </a:r>
            <a:r>
              <a:rPr lang="zh-TW" altLang="en-US" sz="3200" dirty="0" smtClean="0">
                <a:solidFill>
                  <a:srgbClr val="0000FF"/>
                </a:solidFill>
              </a:rPr>
              <a:t>備課</a:t>
            </a:r>
            <a:endParaRPr lang="zh-TW" altLang="en-US" sz="3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32</a:t>
            </a:fld>
            <a:endParaRPr lang="zh-CN" altLang="en-US" dirty="0"/>
          </a:p>
        </p:txBody>
      </p:sp>
      <p:sp>
        <p:nvSpPr>
          <p:cNvPr id="4" name="流程圖: 打孔紙帶 3"/>
          <p:cNvSpPr/>
          <p:nvPr/>
        </p:nvSpPr>
        <p:spPr>
          <a:xfrm>
            <a:off x="581487" y="1187019"/>
            <a:ext cx="7920000" cy="1260000"/>
          </a:xfrm>
          <a:prstGeom prst="flowChartPunchedTape">
            <a:avLst/>
          </a:prstGeom>
          <a:solidFill>
            <a:srgbClr val="FFFF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hangingPunct="0">
              <a:lnSpc>
                <a:spcPct val="150000"/>
              </a:lnSpc>
              <a:spcAft>
                <a:spcPts val="0"/>
              </a:spcAft>
            </a:pPr>
            <a:r>
              <a:rPr lang="zh-TW" sz="1600" b="1" kern="1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我想把一些不錯的網路文章、影片當成補充教材，讓學生閱讀或觀看，如何確定這些材料的</a:t>
            </a:r>
            <a:r>
              <a:rPr lang="zh-TW" sz="1600" b="1" kern="100" dirty="0">
                <a:solidFill>
                  <a:srgbClr val="0000FF"/>
                </a:solidFill>
                <a:effectLst/>
                <a:latin typeface="+mn-ea"/>
                <a:cs typeface="Times New Roman" panose="02020603050405020304" pitchFamily="18" charset="0"/>
              </a:rPr>
              <a:t>難度</a:t>
            </a:r>
            <a:r>
              <a:rPr lang="zh-TW" sz="1600" b="1" kern="100" dirty="0" smtClean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適合學生</a:t>
            </a:r>
            <a:r>
              <a:rPr lang="zh-TW" sz="1600" b="1" kern="1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？</a:t>
            </a:r>
            <a:endParaRPr lang="zh-TW" sz="16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5" name="流程圖: 打孔紙帶 4"/>
          <p:cNvSpPr/>
          <p:nvPr/>
        </p:nvSpPr>
        <p:spPr>
          <a:xfrm>
            <a:off x="581487" y="2334726"/>
            <a:ext cx="7920000" cy="1260000"/>
          </a:xfrm>
          <a:prstGeom prst="flowChartPunchedTape">
            <a:avLst/>
          </a:prstGeom>
          <a:solidFill>
            <a:srgbClr val="CCEC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hangingPunct="0">
              <a:lnSpc>
                <a:spcPct val="150000"/>
              </a:lnSpc>
            </a:pP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我發現要給學生閱讀的文本中有「</a:t>
            </a:r>
            <a:r>
              <a:rPr lang="zh-TW" altLang="en-US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注重</a:t>
            </a: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」</a:t>
            </a:r>
            <a:r>
              <a:rPr lang="en-US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(TBCL </a:t>
            </a:r>
            <a:r>
              <a:rPr lang="en-US" sz="1600" b="1" kern="100" dirty="0" smtClean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5</a:t>
            </a:r>
            <a:r>
              <a:rPr lang="zh-TW" sz="1600" b="1" kern="100" dirty="0" smtClean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級</a:t>
            </a: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詞</a:t>
            </a:r>
            <a:r>
              <a:rPr lang="en-US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)</a:t>
            </a: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這個詞，因</a:t>
            </a:r>
            <a:r>
              <a:rPr lang="zh-TW" altLang="en-US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學生程度較高</a:t>
            </a: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，</a:t>
            </a:r>
            <a:r>
              <a:rPr lang="zh-TW" altLang="en-US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我</a:t>
            </a: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想換成</a:t>
            </a:r>
            <a:r>
              <a:rPr lang="zh-TW" sz="1600" b="1" kern="100" dirty="0">
                <a:solidFill>
                  <a:srgbClr val="0000FF"/>
                </a:solidFill>
                <a:latin typeface="+mn-ea"/>
                <a:cs typeface="Times New Roman" panose="02020603050405020304" pitchFamily="18" charset="0"/>
              </a:rPr>
              <a:t>意思</a:t>
            </a:r>
            <a:r>
              <a:rPr lang="zh-TW" sz="1600" b="1" kern="100" dirty="0" smtClean="0">
                <a:solidFill>
                  <a:srgbClr val="0000FF"/>
                </a:solidFill>
                <a:latin typeface="+mn-ea"/>
                <a:cs typeface="Times New Roman" panose="02020603050405020304" pitchFamily="18" charset="0"/>
              </a:rPr>
              <a:t>相</a:t>
            </a:r>
            <a:r>
              <a:rPr lang="zh-TW" altLang="en-US" sz="1600" b="1" kern="100" dirty="0" smtClean="0">
                <a:solidFill>
                  <a:srgbClr val="0000FF"/>
                </a:solidFill>
                <a:latin typeface="+mn-ea"/>
                <a:cs typeface="Times New Roman" panose="02020603050405020304" pitchFamily="18" charset="0"/>
              </a:rPr>
              <a:t>近</a:t>
            </a:r>
            <a:r>
              <a:rPr lang="zh-TW" sz="1600" b="1" kern="100" dirty="0" smtClean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但</a:t>
            </a:r>
            <a:r>
              <a:rPr lang="zh-TW" sz="1600" b="1" kern="100" dirty="0">
                <a:solidFill>
                  <a:srgbClr val="0000FF"/>
                </a:solidFill>
                <a:latin typeface="+mn-ea"/>
                <a:cs typeface="Times New Roman" panose="02020603050405020304" pitchFamily="18" charset="0"/>
              </a:rPr>
              <a:t>等級較</a:t>
            </a:r>
            <a:r>
              <a:rPr lang="zh-TW" altLang="en-US" sz="1600" b="1" kern="100" dirty="0">
                <a:solidFill>
                  <a:srgbClr val="0000FF"/>
                </a:solidFill>
                <a:latin typeface="+mn-ea"/>
                <a:cs typeface="Times New Roman" panose="02020603050405020304" pitchFamily="18" charset="0"/>
              </a:rPr>
              <a:t>高</a:t>
            </a: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的詞語，有哪些工具可以查詢？</a:t>
            </a:r>
          </a:p>
        </p:txBody>
      </p:sp>
      <p:sp>
        <p:nvSpPr>
          <p:cNvPr id="6" name="流程圖: 打孔紙帶 5"/>
          <p:cNvSpPr/>
          <p:nvPr/>
        </p:nvSpPr>
        <p:spPr>
          <a:xfrm>
            <a:off x="581487" y="3530706"/>
            <a:ext cx="7920000" cy="1260000"/>
          </a:xfrm>
          <a:prstGeom prst="flowChartPunchedTap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hangingPunct="0">
              <a:lnSpc>
                <a:spcPct val="150000"/>
              </a:lnSpc>
              <a:spcAft>
                <a:spcPts val="0"/>
              </a:spcAft>
            </a:pP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我想編寫和「機場」這個</a:t>
            </a:r>
            <a:r>
              <a:rPr lang="zh-TW" sz="1600" b="1" kern="100" dirty="0">
                <a:solidFill>
                  <a:srgbClr val="0000FF"/>
                </a:solidFill>
                <a:latin typeface="+mn-ea"/>
                <a:cs typeface="Times New Roman" panose="02020603050405020304" pitchFamily="18" charset="0"/>
              </a:rPr>
              <a:t>主題</a:t>
            </a: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有關的教材，或想將機場中常發生的</a:t>
            </a:r>
            <a:r>
              <a:rPr lang="zh-TW" sz="1600" b="1" kern="100" dirty="0">
                <a:solidFill>
                  <a:srgbClr val="0000FF"/>
                </a:solidFill>
                <a:latin typeface="+mn-ea"/>
                <a:cs typeface="Times New Roman" panose="02020603050405020304" pitchFamily="18" charset="0"/>
              </a:rPr>
              <a:t>情境</a:t>
            </a: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設計成一個課堂活動，哪些</a:t>
            </a:r>
            <a:r>
              <a:rPr lang="zh-TW" sz="1600" b="1" kern="100" dirty="0">
                <a:solidFill>
                  <a:srgbClr val="0000FF"/>
                </a:solidFill>
                <a:latin typeface="+mn-ea"/>
                <a:cs typeface="Times New Roman" panose="02020603050405020304" pitchFamily="18" charset="0"/>
              </a:rPr>
              <a:t>情境</a:t>
            </a:r>
            <a:r>
              <a:rPr lang="zh-TW" sz="1600" b="1" kern="100" dirty="0" smtClean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或</a:t>
            </a:r>
            <a:r>
              <a:rPr lang="zh-TW" altLang="en-US" sz="1600" b="1" kern="100" dirty="0" smtClean="0">
                <a:solidFill>
                  <a:srgbClr val="0000FF"/>
                </a:solidFill>
                <a:latin typeface="+mn-ea"/>
                <a:cs typeface="Times New Roman" panose="02020603050405020304" pitchFamily="18" charset="0"/>
              </a:rPr>
              <a:t>詞語</a:t>
            </a:r>
            <a:r>
              <a:rPr lang="zh-TW" sz="1600" b="1" kern="100" dirty="0" smtClean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是</a:t>
            </a: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在「機場」出現率高、重要、必須要教的</a:t>
            </a:r>
            <a:r>
              <a:rPr lang="zh-TW" sz="1600" b="1" kern="100" dirty="0" smtClean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？</a:t>
            </a:r>
            <a:endParaRPr lang="zh-TW" sz="1600" b="1" kern="100" dirty="0">
              <a:solidFill>
                <a:srgbClr val="000000"/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7" name="流程圖: 打孔紙帶 6"/>
          <p:cNvSpPr/>
          <p:nvPr/>
        </p:nvSpPr>
        <p:spPr>
          <a:xfrm>
            <a:off x="581487" y="4790705"/>
            <a:ext cx="7920000" cy="1526967"/>
          </a:xfrm>
          <a:prstGeom prst="flowChartPunchedTap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hangingPunct="0">
              <a:lnSpc>
                <a:spcPct val="150000"/>
              </a:lnSpc>
            </a:pP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我</a:t>
            </a:r>
            <a:r>
              <a:rPr lang="zh-TW" sz="1600" b="1" kern="100" dirty="0" smtClean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想補充</a:t>
            </a: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固定結構的短語</a:t>
            </a:r>
            <a:r>
              <a:rPr lang="zh-TW" sz="1600" b="1" kern="100" dirty="0" smtClean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，</a:t>
            </a:r>
            <a:r>
              <a:rPr lang="zh-TW" altLang="en-US" sz="1600" b="1" kern="100" dirty="0" smtClean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例</a:t>
            </a:r>
            <a:r>
              <a:rPr lang="zh-TW" sz="1600" b="1" kern="100" dirty="0" smtClean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如</a:t>
            </a: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「愛</a:t>
            </a:r>
            <a:r>
              <a:rPr lang="en-US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A</a:t>
            </a: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不</a:t>
            </a:r>
            <a:r>
              <a:rPr lang="en-US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A</a:t>
            </a: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」</a:t>
            </a:r>
            <a:r>
              <a:rPr lang="en-US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(</a:t>
            </a: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愛理不理</a:t>
            </a:r>
            <a:r>
              <a:rPr lang="en-US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)</a:t>
            </a: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、「半</a:t>
            </a:r>
            <a:r>
              <a:rPr lang="en-US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A</a:t>
            </a: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半</a:t>
            </a:r>
            <a:r>
              <a:rPr lang="en-US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B</a:t>
            </a: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」</a:t>
            </a:r>
            <a:r>
              <a:rPr lang="en-US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(</a:t>
            </a: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半信半疑</a:t>
            </a:r>
            <a:r>
              <a:rPr lang="en-US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)</a:t>
            </a: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、「數詞</a:t>
            </a:r>
            <a:r>
              <a:rPr lang="en-US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+</a:t>
            </a: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量詞</a:t>
            </a:r>
            <a:r>
              <a:rPr lang="en-US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+</a:t>
            </a: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抽象事物」</a:t>
            </a:r>
            <a:r>
              <a:rPr lang="en-US" sz="1600" b="1" kern="100" dirty="0" smtClean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(</a:t>
            </a:r>
            <a:r>
              <a:rPr lang="zh-TW" sz="1600" b="1" kern="100" dirty="0" smtClean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一身</a:t>
            </a: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本領</a:t>
            </a:r>
            <a:r>
              <a:rPr lang="en-US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)</a:t>
            </a:r>
            <a:r>
              <a:rPr lang="zh-TW" sz="1600" b="1" kern="100" dirty="0" smtClean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，</a:t>
            </a:r>
            <a:r>
              <a:rPr lang="zh-TW" altLang="en-US" sz="1600" b="1" kern="100" dirty="0" smtClean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或是針對某些定式，</a:t>
            </a:r>
            <a:r>
              <a:rPr lang="zh-TW" sz="1600" b="1" kern="100" dirty="0" smtClean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如何</a:t>
            </a:r>
            <a:r>
              <a:rPr lang="zh-TW" sz="1600" b="1" kern="100" dirty="0">
                <a:solidFill>
                  <a:srgbClr val="0000FF"/>
                </a:solidFill>
                <a:latin typeface="+mn-ea"/>
                <a:cs typeface="Times New Roman" panose="02020603050405020304" pitchFamily="18" charset="0"/>
              </a:rPr>
              <a:t>查到大量例子</a:t>
            </a:r>
            <a:r>
              <a:rPr lang="zh-TW" sz="16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314567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33</a:t>
            </a:fld>
            <a:endParaRPr lang="zh-CN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確認難度</a:t>
            </a:r>
            <a:endParaRPr lang="zh-TW" altLang="en-US" sz="3200" dirty="0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44" y="1028701"/>
            <a:ext cx="5736720" cy="565092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矩形 7"/>
          <p:cNvSpPr/>
          <p:nvPr/>
        </p:nvSpPr>
        <p:spPr>
          <a:xfrm>
            <a:off x="2516440" y="5144655"/>
            <a:ext cx="1708727" cy="153496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98" y="1297055"/>
            <a:ext cx="7801981" cy="522843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9" name="矩形 8"/>
          <p:cNvSpPr/>
          <p:nvPr/>
        </p:nvSpPr>
        <p:spPr>
          <a:xfrm>
            <a:off x="1685637" y="2503055"/>
            <a:ext cx="2424546" cy="34636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8633" y="184005"/>
            <a:ext cx="1381125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0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34</a:t>
            </a:fld>
            <a:endParaRPr lang="zh-CN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確認難度</a:t>
            </a:r>
            <a:endParaRPr lang="zh-TW" altLang="en-US" sz="3200" dirty="0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47" y="1130300"/>
            <a:ext cx="8691418" cy="47244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0" name="矩形 9"/>
          <p:cNvSpPr/>
          <p:nvPr/>
        </p:nvSpPr>
        <p:spPr>
          <a:xfrm>
            <a:off x="5306291" y="2419928"/>
            <a:ext cx="1348509" cy="34636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100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35</a:t>
            </a:fld>
            <a:endParaRPr lang="zh-CN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確認難度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86" y="1463963"/>
            <a:ext cx="8444911" cy="474114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8329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36</a:t>
            </a:fld>
            <a:endParaRPr lang="zh-CN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確認難度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862" y="1028701"/>
            <a:ext cx="5736720" cy="565092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矩形 6"/>
          <p:cNvSpPr/>
          <p:nvPr/>
        </p:nvSpPr>
        <p:spPr>
          <a:xfrm>
            <a:off x="3587859" y="3542146"/>
            <a:ext cx="1708727" cy="164407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002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37</a:t>
            </a:fld>
            <a:endParaRPr lang="zh-CN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確認難度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49" y="1814645"/>
            <a:ext cx="8924738" cy="46322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0227" y="382285"/>
            <a:ext cx="1400175" cy="136207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5380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38</a:t>
            </a:fld>
            <a:endParaRPr lang="zh-CN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確認難度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4" y="1491673"/>
            <a:ext cx="8930632" cy="439189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5" name="矩形 4"/>
          <p:cNvSpPr/>
          <p:nvPr/>
        </p:nvSpPr>
        <p:spPr>
          <a:xfrm>
            <a:off x="1708728" y="2124364"/>
            <a:ext cx="3565236" cy="262774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938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39</a:t>
            </a:fld>
            <a:endParaRPr lang="zh-CN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確認難度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55" y="1489435"/>
            <a:ext cx="8915091" cy="429994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9293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46006" y="1224351"/>
            <a:ext cx="8370277" cy="5495104"/>
          </a:xfrm>
        </p:spPr>
        <p:txBody>
          <a:bodyPr>
            <a:normAutofit/>
          </a:bodyPr>
          <a:lstStyle/>
          <a:p>
            <a:pPr marL="457189" lvl="1" indent="0">
              <a:lnSpc>
                <a:spcPct val="200000"/>
              </a:lnSpc>
              <a:spcBef>
                <a:spcPct val="0"/>
              </a:spcBef>
              <a:buNone/>
            </a:pPr>
            <a:r>
              <a:rPr lang="zh-TW" altLang="en-US" sz="2800" b="1" dirty="0" smtClean="0">
                <a:ln w="0"/>
                <a:solidFill>
                  <a:srgbClr val="C00000"/>
                </a:solidFill>
                <a:latin typeface="+mn-ea"/>
                <a:cs typeface="Times New Roman" panose="02020603050405020304" pitchFamily="18" charset="0"/>
              </a:rPr>
              <a:t>○ </a:t>
            </a:r>
            <a:r>
              <a:rPr lang="zh-TW" altLang="en-US" sz="2800" b="1" u="sng" dirty="0" smtClean="0">
                <a:ln w="0"/>
                <a:solidFill>
                  <a:srgbClr val="00B050"/>
                </a:solidFill>
                <a:latin typeface="+mn-ea"/>
                <a:cs typeface="Times New Roman" panose="02020603050405020304" pitchFamily="18" charset="0"/>
              </a:rPr>
              <a:t>更</a:t>
            </a:r>
            <a:r>
              <a:rPr lang="zh-TW" altLang="en-US" sz="2800" b="1" u="sng" dirty="0" smtClean="0">
                <a:solidFill>
                  <a:srgbClr val="00B050"/>
                </a:solidFill>
                <a:latin typeface="+mn-ea"/>
              </a:rPr>
              <a:t>循序漸進</a:t>
            </a:r>
            <a:r>
              <a:rPr lang="zh-TW" altLang="en-US" sz="2800" b="1" u="sng" dirty="0">
                <a:solidFill>
                  <a:srgbClr val="00B050"/>
                </a:solidFill>
                <a:latin typeface="+mn-ea"/>
              </a:rPr>
              <a:t>，更有系統、更加科學</a:t>
            </a:r>
            <a:endParaRPr lang="en-US" altLang="zh-TW" sz="2800" b="1" u="sng" dirty="0">
              <a:solidFill>
                <a:srgbClr val="00B050"/>
              </a:solidFill>
              <a:latin typeface="+mn-ea"/>
            </a:endParaRPr>
          </a:p>
          <a:p>
            <a:pPr marL="800089" lvl="1" indent="-342900">
              <a:lnSpc>
                <a:spcPct val="200000"/>
              </a:lnSpc>
              <a:spcBef>
                <a:spcPct val="0"/>
              </a:spcBef>
            </a:pPr>
            <a:r>
              <a:rPr lang="zh-TW" altLang="en-US" sz="2000" b="1" dirty="0">
                <a:latin typeface="+mn-ea"/>
              </a:rPr>
              <a:t>能力指標與漢字、詞語及語法點分級標準</a:t>
            </a:r>
            <a:endParaRPr lang="en-US" altLang="zh-TW" sz="2000" b="1" dirty="0">
              <a:latin typeface="+mn-ea"/>
            </a:endParaRPr>
          </a:p>
          <a:p>
            <a:pPr marL="800089" lvl="1" indent="-342900">
              <a:lnSpc>
                <a:spcPct val="200000"/>
              </a:lnSpc>
              <a:spcBef>
                <a:spcPct val="0"/>
              </a:spcBef>
            </a:pPr>
            <a:r>
              <a:rPr lang="zh-TW" altLang="en-US" sz="2000" b="1" dirty="0">
                <a:latin typeface="+mn-ea"/>
              </a:rPr>
              <a:t>共同核心的教學、學習、評量基礎</a:t>
            </a:r>
            <a:r>
              <a:rPr lang="zh-TW" altLang="en-US" sz="2000" b="1" dirty="0" smtClean="0">
                <a:ln w="0"/>
                <a:latin typeface="+mn-ea"/>
                <a:cs typeface="Times New Roman" panose="02020603050405020304" pitchFamily="18" charset="0"/>
              </a:rPr>
              <a:t>。</a:t>
            </a:r>
            <a:endParaRPr lang="en-US" altLang="zh-TW" sz="2000" b="1" dirty="0" smtClean="0">
              <a:ln w="0"/>
              <a:latin typeface="+mn-ea"/>
              <a:cs typeface="Times New Roman" panose="02020603050405020304" pitchFamily="18" charset="0"/>
            </a:endParaRPr>
          </a:p>
          <a:p>
            <a:pPr marL="457189" lvl="1" indent="0">
              <a:lnSpc>
                <a:spcPct val="200000"/>
              </a:lnSpc>
              <a:spcBef>
                <a:spcPct val="0"/>
              </a:spcBef>
              <a:buNone/>
            </a:pPr>
            <a:r>
              <a:rPr lang="zh-TW" altLang="en-US" sz="2800" b="1" dirty="0" smtClean="0">
                <a:ln w="0"/>
                <a:latin typeface="+mn-ea"/>
                <a:cs typeface="Times New Roman" panose="02020603050405020304" pitchFamily="18" charset="0"/>
              </a:rPr>
              <a:t>○ </a:t>
            </a:r>
            <a:r>
              <a:rPr lang="zh-TW" altLang="en-US" sz="2800" b="1" u="sng" dirty="0" smtClean="0">
                <a:solidFill>
                  <a:srgbClr val="0000FF"/>
                </a:solidFill>
                <a:latin typeface="+mn-ea"/>
                <a:cs typeface="Times New Roman" panose="02020603050405020304" pitchFamily="18" charset="0"/>
              </a:rPr>
              <a:t>與</a:t>
            </a:r>
            <a:r>
              <a:rPr lang="zh-TW" altLang="en-US" sz="2800" b="1" u="sng" dirty="0">
                <a:solidFill>
                  <a:srgbClr val="0000FF"/>
                </a:solidFill>
                <a:latin typeface="+mn-ea"/>
                <a:cs typeface="Times New Roman" panose="02020603050405020304" pitchFamily="18" charset="0"/>
              </a:rPr>
              <a:t>國際語言教學領域對話</a:t>
            </a:r>
          </a:p>
          <a:p>
            <a:pPr marL="800089" lvl="1" indent="-342900">
              <a:lnSpc>
                <a:spcPct val="200000"/>
              </a:lnSpc>
              <a:spcBef>
                <a:spcPct val="0"/>
              </a:spcBef>
            </a:pPr>
            <a:r>
              <a:rPr lang="zh-TW" altLang="en-US" sz="2000" b="1" dirty="0" smtClean="0">
                <a:latin typeface="+mn-ea"/>
                <a:cs typeface="Times New Roman" panose="02020603050405020304" pitchFamily="18" charset="0"/>
              </a:rPr>
              <a:t>具有</a:t>
            </a:r>
            <a:r>
              <a:rPr lang="zh-TW" altLang="en-US" sz="2000" b="1" dirty="0">
                <a:latin typeface="+mn-ea"/>
                <a:cs typeface="Times New Roman" panose="02020603050405020304" pitchFamily="18" charset="0"/>
              </a:rPr>
              <a:t>理論基礎的基本理念、教育目標、學習重點等內容。</a:t>
            </a:r>
          </a:p>
          <a:p>
            <a:pPr marL="800089" lvl="1" indent="-342900">
              <a:lnSpc>
                <a:spcPct val="200000"/>
              </a:lnSpc>
              <a:spcBef>
                <a:spcPct val="0"/>
              </a:spcBef>
            </a:pPr>
            <a:r>
              <a:rPr lang="zh-TW" altLang="en-US" sz="2000" b="1" dirty="0">
                <a:latin typeface="+mn-ea"/>
                <a:cs typeface="Times New Roman" panose="02020603050405020304" pitchFamily="18" charset="0"/>
              </a:rPr>
              <a:t>推廣優質的華語文</a:t>
            </a:r>
            <a:r>
              <a:rPr lang="zh-TW" altLang="en-US" sz="2000" b="1" dirty="0" smtClean="0">
                <a:latin typeface="+mn-ea"/>
                <a:cs typeface="Times New Roman" panose="02020603050405020304" pitchFamily="18" charset="0"/>
              </a:rPr>
              <a:t>教育</a:t>
            </a:r>
            <a:r>
              <a:rPr lang="zh-TW" altLang="en-US" sz="2000" b="1" dirty="0">
                <a:ln w="0"/>
                <a:latin typeface="+mn-ea"/>
                <a:cs typeface="Times New Roman" panose="02020603050405020304" pitchFamily="18" charset="0"/>
              </a:rPr>
              <a:t>。</a:t>
            </a:r>
            <a:endParaRPr lang="zh-TW" altLang="en-US" sz="2000" b="1" dirty="0">
              <a:latin typeface="+mn-ea"/>
              <a:cs typeface="Times New Roman" panose="02020603050405020304" pitchFamily="18" charset="0"/>
            </a:endParaRPr>
          </a:p>
          <a:p>
            <a:pPr marL="800089" lvl="1" indent="-342900">
              <a:lnSpc>
                <a:spcPct val="150000"/>
              </a:lnSpc>
              <a:spcBef>
                <a:spcPct val="0"/>
              </a:spcBef>
            </a:pPr>
            <a:endParaRPr lang="en-US" altLang="zh-TW" sz="1800" b="1" dirty="0" smtClean="0">
              <a:solidFill>
                <a:srgbClr val="800000"/>
              </a:solidFill>
              <a:latin typeface="+mn-ea"/>
              <a:cs typeface="Times New Roman" panose="02020603050405020304" pitchFamily="18" charset="0"/>
            </a:endParaRPr>
          </a:p>
          <a:p>
            <a:pPr marL="800089" lvl="1" indent="-342900">
              <a:lnSpc>
                <a:spcPct val="150000"/>
              </a:lnSpc>
              <a:spcBef>
                <a:spcPct val="0"/>
              </a:spcBef>
            </a:pPr>
            <a:endParaRPr lang="en-US" altLang="zh-TW" sz="1800" b="1" dirty="0">
              <a:solidFill>
                <a:srgbClr val="800000"/>
              </a:solidFill>
              <a:latin typeface="+mn-ea"/>
              <a:cs typeface="Times New Roman" panose="02020603050405020304" pitchFamily="18" charset="0"/>
            </a:endParaRPr>
          </a:p>
          <a:p>
            <a:pPr marL="800089" lvl="1" indent="-342900">
              <a:lnSpc>
                <a:spcPct val="150000"/>
              </a:lnSpc>
              <a:spcBef>
                <a:spcPct val="0"/>
              </a:spcBef>
            </a:pPr>
            <a:endParaRPr lang="zh-TW" altLang="en-US" sz="1800" b="1" dirty="0">
              <a:solidFill>
                <a:srgbClr val="800000"/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D60DA8-43B6-4522-9FD3-91AEFA8EA61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92045" y="0"/>
            <a:ext cx="7886700" cy="988460"/>
          </a:xfrm>
        </p:spPr>
        <p:txBody>
          <a:bodyPr>
            <a:normAutofit/>
          </a:bodyPr>
          <a:lstStyle/>
          <a:p>
            <a:r>
              <a:rPr lang="zh-TW" altLang="en-US" sz="3200" b="1" dirty="0">
                <a:latin typeface="+mn-ea"/>
                <a:ea typeface="+mn-ea"/>
              </a:rPr>
              <a:t>一、更加</a:t>
            </a:r>
            <a:r>
              <a:rPr lang="zh-TW" altLang="en-US" sz="3200" b="1" dirty="0" smtClean="0">
                <a:solidFill>
                  <a:srgbClr val="000066"/>
                </a:solidFill>
                <a:latin typeface="+mn-ea"/>
                <a:ea typeface="+mn-ea"/>
              </a:rPr>
              <a:t>科學</a:t>
            </a:r>
            <a:r>
              <a:rPr lang="en-US" altLang="zh-TW" sz="3200" b="1" dirty="0" smtClean="0">
                <a:latin typeface="+mn-ea"/>
                <a:ea typeface="+mn-ea"/>
              </a:rPr>
              <a:t>—</a:t>
            </a:r>
            <a:r>
              <a:rPr lang="zh-TW" altLang="en-US" sz="3200" b="1" dirty="0" smtClean="0">
                <a:latin typeface="+mn-ea"/>
                <a:ea typeface="+mn-ea"/>
              </a:rPr>
              <a:t>需要</a:t>
            </a:r>
            <a:r>
              <a:rPr lang="zh-TW" altLang="en-US" sz="3200" b="1" dirty="0">
                <a:solidFill>
                  <a:srgbClr val="800000"/>
                </a:solidFill>
                <a:latin typeface="+mn-ea"/>
                <a:ea typeface="+mn-ea"/>
              </a:rPr>
              <a:t>課程參考指引</a:t>
            </a:r>
            <a:endParaRPr lang="zh-TW" altLang="en-US" sz="3200" b="1" dirty="0">
              <a:latin typeface="+mn-e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57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40</a:t>
            </a:fld>
            <a:endParaRPr lang="zh-CN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確認難度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68" y="1687396"/>
            <a:ext cx="8955464" cy="420138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3888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41</a:t>
            </a:fld>
            <a:endParaRPr lang="zh-CN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確認難度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3" y="1584036"/>
            <a:ext cx="8806174" cy="411566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130" y="2249921"/>
            <a:ext cx="3096779" cy="344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45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確認難度</a:t>
            </a:r>
            <a:endParaRPr lang="zh-TW" altLang="en-US" sz="3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42</a:t>
            </a:fld>
            <a:endParaRPr lang="zh-CN" altLang="en-US" dirty="0"/>
          </a:p>
        </p:txBody>
      </p:sp>
      <p:grpSp>
        <p:nvGrpSpPr>
          <p:cNvPr id="10" name="群組 9"/>
          <p:cNvGrpSpPr/>
          <p:nvPr/>
        </p:nvGrpSpPr>
        <p:grpSpPr>
          <a:xfrm>
            <a:off x="685768" y="1230470"/>
            <a:ext cx="4449159" cy="2655570"/>
            <a:chOff x="0" y="0"/>
            <a:chExt cx="5267960" cy="2655570"/>
          </a:xfrm>
        </p:grpSpPr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267960" cy="2655570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17" name="圓角矩形 16"/>
            <p:cNvSpPr/>
            <p:nvPr/>
          </p:nvSpPr>
          <p:spPr>
            <a:xfrm>
              <a:off x="3156857" y="10886"/>
              <a:ext cx="1703523" cy="506186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</p:grpSp>
      <p:cxnSp>
        <p:nvCxnSpPr>
          <p:cNvPr id="14" name="直線單箭頭接點 13"/>
          <p:cNvCxnSpPr/>
          <p:nvPr/>
        </p:nvCxnSpPr>
        <p:spPr>
          <a:xfrm flipH="1">
            <a:off x="1656028" y="1624895"/>
            <a:ext cx="1746607" cy="71409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資料庫圖表 21"/>
          <p:cNvGraphicFramePr/>
          <p:nvPr>
            <p:extLst/>
          </p:nvPr>
        </p:nvGraphicFramePr>
        <p:xfrm>
          <a:off x="1937107" y="4354838"/>
          <a:ext cx="5268595" cy="1817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3" name="矩形 22"/>
          <p:cNvSpPr>
            <a:spLocks/>
          </p:cNvSpPr>
          <p:nvPr/>
        </p:nvSpPr>
        <p:spPr>
          <a:xfrm>
            <a:off x="1018804" y="6140484"/>
            <a:ext cx="3061830" cy="54927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0"/>
              </a:spcAft>
            </a:pPr>
            <a:r>
              <a:rPr lang="zh-TW" b="1" kern="100" dirty="0">
                <a:solidFill>
                  <a:srgbClr val="0000FF"/>
                </a:solidFill>
                <a:effectLst/>
                <a:latin typeface="+mn-ea"/>
                <a:cs typeface="Times New Roman" panose="02020603050405020304" pitchFamily="18" charset="0"/>
              </a:rPr>
              <a:t>詞義相近但</a:t>
            </a:r>
            <a:r>
              <a:rPr lang="zh-TW" b="1" u="heavy" kern="100" dirty="0">
                <a:solidFill>
                  <a:srgbClr val="0000FF"/>
                </a:solidFill>
                <a:effectLst/>
                <a:latin typeface="+mn-ea"/>
                <a:cs typeface="Times New Roman" panose="02020603050405020304" pitchFamily="18" charset="0"/>
              </a:rPr>
              <a:t>等級較低</a:t>
            </a:r>
            <a:r>
              <a:rPr lang="zh-TW" b="1" kern="100" dirty="0">
                <a:solidFill>
                  <a:srgbClr val="0000FF"/>
                </a:solidFill>
                <a:effectLst/>
                <a:latin typeface="+mn-ea"/>
                <a:cs typeface="Times New Roman" panose="02020603050405020304" pitchFamily="18" charset="0"/>
              </a:rPr>
              <a:t>的詞語</a:t>
            </a:r>
            <a:endParaRPr lang="zh-TW" sz="16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>
            <a:spLocks/>
          </p:cNvSpPr>
          <p:nvPr/>
        </p:nvSpPr>
        <p:spPr>
          <a:xfrm>
            <a:off x="4643126" y="6140484"/>
            <a:ext cx="3000454" cy="54927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0"/>
              </a:spcAft>
            </a:pPr>
            <a:r>
              <a:rPr lang="zh-TW" b="1" kern="100" dirty="0">
                <a:solidFill>
                  <a:srgbClr val="0000FF"/>
                </a:solidFill>
                <a:effectLst/>
                <a:latin typeface="+mn-ea"/>
                <a:cs typeface="Times New Roman" panose="02020603050405020304" pitchFamily="18" charset="0"/>
              </a:rPr>
              <a:t>詞義相近但</a:t>
            </a:r>
            <a:r>
              <a:rPr lang="zh-TW" b="1" u="heavy" kern="100" dirty="0">
                <a:solidFill>
                  <a:srgbClr val="0000FF"/>
                </a:solidFill>
                <a:effectLst/>
                <a:latin typeface="+mn-ea"/>
                <a:cs typeface="Times New Roman" panose="02020603050405020304" pitchFamily="18" charset="0"/>
              </a:rPr>
              <a:t>等級較高</a:t>
            </a:r>
            <a:r>
              <a:rPr lang="zh-TW" b="1" kern="100" dirty="0">
                <a:solidFill>
                  <a:srgbClr val="0000FF"/>
                </a:solidFill>
                <a:effectLst/>
                <a:latin typeface="+mn-ea"/>
                <a:cs typeface="Times New Roman" panose="02020603050405020304" pitchFamily="18" charset="0"/>
              </a:rPr>
              <a:t>的詞語</a:t>
            </a:r>
            <a:endParaRPr lang="zh-TW" sz="16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5" name="向右箭號 24"/>
          <p:cNvSpPr/>
          <p:nvPr/>
        </p:nvSpPr>
        <p:spPr>
          <a:xfrm>
            <a:off x="4095219" y="5838589"/>
            <a:ext cx="2267585" cy="200660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26" name="向右箭號 25"/>
          <p:cNvSpPr/>
          <p:nvPr/>
        </p:nvSpPr>
        <p:spPr>
          <a:xfrm rot="10800000">
            <a:off x="2788910" y="5866871"/>
            <a:ext cx="1151890" cy="195580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3402635" y="4589152"/>
            <a:ext cx="1176391" cy="162148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2383462" y="4695869"/>
            <a:ext cx="810895" cy="429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600" b="1" kern="1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4</a:t>
            </a:r>
            <a:r>
              <a:rPr lang="zh-TW" sz="1600" b="1" kern="1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級詞</a:t>
            </a:r>
            <a:endParaRPr lang="zh-TW" sz="14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516841" y="4162289"/>
            <a:ext cx="810895" cy="429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600" b="1" kern="1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5</a:t>
            </a:r>
            <a:r>
              <a:rPr lang="zh-TW" sz="1600" b="1" kern="1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級詞</a:t>
            </a:r>
            <a:endParaRPr lang="zh-TW" sz="14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696991" y="4087810"/>
            <a:ext cx="810895" cy="429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600" b="1" kern="1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6</a:t>
            </a:r>
            <a:r>
              <a:rPr lang="zh-TW" sz="1600" b="1" kern="1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級詞</a:t>
            </a:r>
            <a:endParaRPr lang="zh-TW" sz="14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907470" y="3886519"/>
            <a:ext cx="810895" cy="429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600" b="1" kern="1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7</a:t>
            </a:r>
            <a:r>
              <a:rPr lang="zh-TW" sz="1600" b="1" kern="100" dirty="0">
                <a:solidFill>
                  <a:srgbClr val="000000"/>
                </a:solidFill>
                <a:effectLst/>
                <a:latin typeface="+mn-ea"/>
                <a:cs typeface="Times New Roman" panose="02020603050405020304" pitchFamily="18" charset="0"/>
              </a:rPr>
              <a:t>級詞</a:t>
            </a:r>
            <a:endParaRPr lang="zh-TW" sz="14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78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43</a:t>
            </a:fld>
            <a:endParaRPr lang="zh-CN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確認難度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3" y="1584036"/>
            <a:ext cx="8806174" cy="411566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130" y="2249921"/>
            <a:ext cx="3096779" cy="344978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96515" y="1501342"/>
            <a:ext cx="1505996" cy="428105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505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44</a:t>
            </a:fld>
            <a:endParaRPr lang="zh-CN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查詢關聯詞語</a:t>
            </a:r>
            <a:endParaRPr lang="zh-TW" altLang="en-US" sz="32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640" y="1121066"/>
            <a:ext cx="5736720" cy="565092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矩形 5"/>
          <p:cNvSpPr/>
          <p:nvPr/>
        </p:nvSpPr>
        <p:spPr>
          <a:xfrm>
            <a:off x="5513641" y="3632490"/>
            <a:ext cx="1708727" cy="164407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428552" y="1084117"/>
            <a:ext cx="8137922" cy="2585323"/>
          </a:xfrm>
          <a:prstGeom prst="rect">
            <a:avLst/>
          </a:prstGeom>
          <a:solidFill>
            <a:srgbClr val="E7FFE7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zh-TW" b="1" u="sng" dirty="0">
                <a:solidFill>
                  <a:srgbClr val="0000FF"/>
                </a:solidFill>
                <a:latin typeface="+mn-ea"/>
                <a:cs typeface="Times New Roman" panose="02020603050405020304" pitchFamily="18" charset="0"/>
              </a:rPr>
              <a:t>語義場</a:t>
            </a:r>
            <a:r>
              <a:rPr lang="zh-TW" altLang="zh-TW" b="1" dirty="0">
                <a:latin typeface="+mn-ea"/>
                <a:cs typeface="Times New Roman" panose="02020603050405020304" pitchFamily="18" charset="0"/>
              </a:rPr>
              <a:t>指的是在同一個語義系統中與共時條件下，若干個具有共同義素的義位聚合起來的聚合體，例如「聰明」和「愚笨」屬於意思相反的負義語義場，「狗」和「貓」屬於（動物）類型語義場</a:t>
            </a:r>
            <a:r>
              <a:rPr lang="zh-TW" altLang="zh-TW" b="1" dirty="0" smtClean="0">
                <a:latin typeface="+mn-ea"/>
                <a:cs typeface="Times New Roman" panose="02020603050405020304" pitchFamily="18" charset="0"/>
              </a:rPr>
              <a:t>。</a:t>
            </a:r>
            <a:endParaRPr lang="en-US" altLang="zh-TW" b="1" dirty="0" smtClean="0">
              <a:latin typeface="+mn-ea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TW" altLang="zh-TW" b="1" dirty="0" smtClean="0">
                <a:latin typeface="+mn-ea"/>
                <a:cs typeface="Times New Roman" panose="02020603050405020304" pitchFamily="18" charset="0"/>
              </a:rPr>
              <a:t>套用</a:t>
            </a:r>
            <a:r>
              <a:rPr lang="zh-TW" altLang="zh-TW" b="1" dirty="0">
                <a:latin typeface="+mn-ea"/>
                <a:cs typeface="Times New Roman" panose="02020603050405020304" pitchFamily="18" charset="0"/>
              </a:rPr>
              <a:t>這個概念，</a:t>
            </a:r>
            <a:r>
              <a:rPr lang="zh-TW" altLang="zh-TW" b="1" u="sng" dirty="0">
                <a:solidFill>
                  <a:srgbClr val="0000FF"/>
                </a:solidFill>
                <a:latin typeface="+mn-ea"/>
                <a:cs typeface="Times New Roman" panose="02020603050405020304" pitchFamily="18" charset="0"/>
              </a:rPr>
              <a:t>語義場關聯詞查詢系統</a:t>
            </a:r>
            <a:r>
              <a:rPr lang="zh-TW" altLang="zh-TW" b="1" dirty="0">
                <a:latin typeface="+mn-ea"/>
                <a:cs typeface="Times New Roman" panose="02020603050405020304" pitchFamily="18" charset="0"/>
              </a:rPr>
              <a:t>可協助老師們查詢</a:t>
            </a:r>
            <a:r>
              <a:rPr lang="zh-TW" altLang="zh-TW" b="1" u="sng" dirty="0">
                <a:solidFill>
                  <a:srgbClr val="0000FF"/>
                </a:solidFill>
                <a:latin typeface="+mn-ea"/>
                <a:cs typeface="Times New Roman" panose="02020603050405020304" pitchFamily="18" charset="0"/>
              </a:rPr>
              <a:t>與某詞語在語義上有關聯的詞語</a:t>
            </a:r>
            <a:r>
              <a:rPr lang="zh-TW" altLang="zh-TW" b="1" dirty="0">
                <a:latin typeface="+mn-ea"/>
                <a:cs typeface="Times New Roman" panose="02020603050405020304" pitchFamily="18" charset="0"/>
              </a:rPr>
              <a:t>，包含近義詞與反義詞。此外，系統也可呈現與被檢索的詞語處在同一個語義場，也就是</a:t>
            </a:r>
            <a:r>
              <a:rPr lang="zh-TW" altLang="zh-TW" b="1" u="sng" dirty="0">
                <a:solidFill>
                  <a:srgbClr val="0000FF"/>
                </a:solidFill>
                <a:latin typeface="+mn-ea"/>
                <a:cs typeface="Times New Roman" panose="02020603050405020304" pitchFamily="18" charset="0"/>
              </a:rPr>
              <a:t>在相似情境下經常共同出現的詞語</a:t>
            </a:r>
            <a:r>
              <a:rPr lang="zh-TW" altLang="zh-TW" b="1" dirty="0">
                <a:latin typeface="+mn-ea"/>
                <a:cs typeface="Times New Roman" panose="02020603050405020304" pitchFamily="18" charset="0"/>
              </a:rPr>
              <a:t>。</a:t>
            </a:r>
            <a:endParaRPr lang="zh-TW" altLang="en-US" b="1" dirty="0">
              <a:latin typeface="+mn-ea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157" y="4454526"/>
            <a:ext cx="1400175" cy="13716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4290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45</a:t>
            </a:fld>
            <a:endParaRPr lang="zh-CN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查詢關聯詞語</a:t>
            </a:r>
            <a:endParaRPr lang="zh-TW" altLang="en-US" sz="3200" dirty="0"/>
          </a:p>
        </p:txBody>
      </p:sp>
      <p:grpSp>
        <p:nvGrpSpPr>
          <p:cNvPr id="5" name="群組 4"/>
          <p:cNvGrpSpPr/>
          <p:nvPr/>
        </p:nvGrpSpPr>
        <p:grpSpPr>
          <a:xfrm>
            <a:off x="123319" y="1298663"/>
            <a:ext cx="5326135" cy="3791182"/>
            <a:chOff x="0" y="0"/>
            <a:chExt cx="5994400" cy="3893185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994400" cy="3893185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10" name="橢圓 9"/>
            <p:cNvSpPr/>
            <p:nvPr/>
          </p:nvSpPr>
          <p:spPr>
            <a:xfrm>
              <a:off x="4192476" y="604856"/>
              <a:ext cx="1627414" cy="209005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</p:grpSp>
      <p:sp>
        <p:nvSpPr>
          <p:cNvPr id="11" name="橢圓 10"/>
          <p:cNvSpPr/>
          <p:nvPr/>
        </p:nvSpPr>
        <p:spPr>
          <a:xfrm>
            <a:off x="1436195" y="2119746"/>
            <a:ext cx="1039091" cy="6916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001647"/>
              </p:ext>
            </p:extLst>
          </p:nvPr>
        </p:nvGraphicFramePr>
        <p:xfrm>
          <a:off x="5038640" y="1529466"/>
          <a:ext cx="3899770" cy="4797192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925467">
                  <a:extLst>
                    <a:ext uri="{9D8B030D-6E8A-4147-A177-3AD203B41FA5}">
                      <a16:colId xmlns:a16="http://schemas.microsoft.com/office/drawing/2014/main" val="2299201853"/>
                    </a:ext>
                  </a:extLst>
                </a:gridCol>
                <a:gridCol w="925467">
                  <a:extLst>
                    <a:ext uri="{9D8B030D-6E8A-4147-A177-3AD203B41FA5}">
                      <a16:colId xmlns:a16="http://schemas.microsoft.com/office/drawing/2014/main" val="1994916268"/>
                    </a:ext>
                  </a:extLst>
                </a:gridCol>
                <a:gridCol w="873172">
                  <a:extLst>
                    <a:ext uri="{9D8B030D-6E8A-4147-A177-3AD203B41FA5}">
                      <a16:colId xmlns:a16="http://schemas.microsoft.com/office/drawing/2014/main" val="81341220"/>
                    </a:ext>
                  </a:extLst>
                </a:gridCol>
                <a:gridCol w="1175664">
                  <a:extLst>
                    <a:ext uri="{9D8B030D-6E8A-4147-A177-3AD203B41FA5}">
                      <a16:colId xmlns:a16="http://schemas.microsoft.com/office/drawing/2014/main" val="641908052"/>
                    </a:ext>
                  </a:extLst>
                </a:gridCol>
              </a:tblGrid>
              <a:tr h="233889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+mn-ea"/>
                          <a:ea typeface="+mn-ea"/>
                        </a:rPr>
                        <a:t>編號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>
                          <a:effectLst/>
                          <a:latin typeface="+mn-ea"/>
                          <a:ea typeface="+mn-ea"/>
                        </a:rPr>
                        <a:t>詞語</a:t>
                      </a:r>
                      <a:endParaRPr lang="zh-TW" sz="1600" b="1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+mn-ea"/>
                          <a:ea typeface="+mn-ea"/>
                        </a:rPr>
                        <a:t>等級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>
                          <a:effectLst/>
                          <a:latin typeface="+mn-ea"/>
                          <a:ea typeface="+mn-ea"/>
                        </a:rPr>
                        <a:t>詞義關係</a:t>
                      </a:r>
                      <a:endParaRPr lang="zh-TW" sz="1600" b="1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70869659"/>
                  </a:ext>
                </a:extLst>
              </a:tr>
              <a:tr h="233889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+mn-ea"/>
                          <a:ea typeface="+mn-ea"/>
                        </a:rPr>
                        <a:t>酷熱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+mn-ea"/>
                          <a:ea typeface="+mn-ea"/>
                        </a:rPr>
                        <a:t>--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>
                          <a:effectLst/>
                          <a:latin typeface="+mn-ea"/>
                          <a:ea typeface="+mn-ea"/>
                        </a:rPr>
                        <a:t>（同義詞）</a:t>
                      </a:r>
                      <a:endParaRPr lang="zh-TW" sz="1600" b="1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7FF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2729315"/>
                  </a:ext>
                </a:extLst>
              </a:tr>
              <a:tr h="467778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+mn-ea"/>
                          <a:ea typeface="+mn-ea"/>
                        </a:rPr>
                        <a:t>2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+mn-ea"/>
                          <a:ea typeface="+mn-ea"/>
                        </a:rPr>
                        <a:t>悶熱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+mn-ea"/>
                          <a:ea typeface="+mn-ea"/>
                        </a:rPr>
                        <a:t>3+,</a:t>
                      </a:r>
                      <a:r>
                        <a:rPr lang="zh-TW" sz="1600" b="1" kern="100" dirty="0">
                          <a:effectLst/>
                          <a:latin typeface="+mn-ea"/>
                          <a:ea typeface="+mn-ea"/>
                        </a:rPr>
                        <a:t>基礎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7FFE7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+mn-ea"/>
                          <a:ea typeface="+mn-ea"/>
                        </a:rPr>
                        <a:t>（同義詞）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7FF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3641273"/>
                  </a:ext>
                </a:extLst>
              </a:tr>
              <a:tr h="467778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+mn-ea"/>
                          <a:ea typeface="+mn-ea"/>
                        </a:rPr>
                        <a:t>3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+mn-ea"/>
                          <a:ea typeface="+mn-ea"/>
                        </a:rPr>
                        <a:t>寒冷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+mn-ea"/>
                          <a:ea typeface="+mn-ea"/>
                        </a:rPr>
                        <a:t>5,</a:t>
                      </a:r>
                      <a:r>
                        <a:rPr lang="zh-TW" sz="1600" b="1" kern="100" dirty="0">
                          <a:effectLst/>
                          <a:latin typeface="+mn-ea"/>
                          <a:ea typeface="+mn-ea"/>
                        </a:rPr>
                        <a:t>進階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+mn-ea"/>
                          <a:ea typeface="+mn-ea"/>
                        </a:rPr>
                        <a:t>（反義詞）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3011379"/>
                  </a:ext>
                </a:extLst>
              </a:tr>
              <a:tr h="233889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+mn-ea"/>
                          <a:ea typeface="+mn-ea"/>
                        </a:rPr>
                        <a:t>盛夏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+mn-ea"/>
                          <a:ea typeface="+mn-ea"/>
                        </a:rPr>
                        <a:t>--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altLang="zh-TW" sz="1600" b="1" kern="100" dirty="0" smtClean="0">
                          <a:effectLst/>
                          <a:latin typeface="+mn-ea"/>
                          <a:ea typeface="+mn-ea"/>
                        </a:rPr>
                        <a:t>其他關聯詞</a:t>
                      </a:r>
                      <a:endParaRPr lang="zh-TW" alt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0445404"/>
                  </a:ext>
                </a:extLst>
              </a:tr>
              <a:tr h="233889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+mn-ea"/>
                          <a:ea typeface="+mn-ea"/>
                        </a:rPr>
                        <a:t>5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1FFE1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+mn-ea"/>
                          <a:ea typeface="+mn-ea"/>
                        </a:rPr>
                        <a:t>燠熱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1FFE1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+mn-ea"/>
                          <a:ea typeface="+mn-ea"/>
                        </a:rPr>
                        <a:t>--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1FFE1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+mn-ea"/>
                          <a:ea typeface="+mn-ea"/>
                        </a:rPr>
                        <a:t>（同義詞）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1F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2745"/>
                  </a:ext>
                </a:extLst>
              </a:tr>
              <a:tr h="467778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+mn-ea"/>
                          <a:ea typeface="+mn-ea"/>
                        </a:rPr>
                        <a:t>6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>
                          <a:effectLst/>
                          <a:latin typeface="+mn-ea"/>
                          <a:ea typeface="+mn-ea"/>
                        </a:rPr>
                        <a:t>嚴寒</a:t>
                      </a:r>
                      <a:endParaRPr lang="zh-TW" sz="1600" b="1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+mn-ea"/>
                          <a:ea typeface="+mn-ea"/>
                        </a:rPr>
                        <a:t>7,</a:t>
                      </a:r>
                      <a:r>
                        <a:rPr lang="zh-TW" sz="1600" b="1" kern="100" dirty="0">
                          <a:effectLst/>
                          <a:latin typeface="+mn-ea"/>
                          <a:ea typeface="+mn-ea"/>
                        </a:rPr>
                        <a:t>精熟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+mn-ea"/>
                          <a:ea typeface="+mn-ea"/>
                        </a:rPr>
                        <a:t>（反義詞）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99301533"/>
                  </a:ext>
                </a:extLst>
              </a:tr>
              <a:tr h="467778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+mn-ea"/>
                          <a:ea typeface="+mn-ea"/>
                        </a:rPr>
                        <a:t>7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+mn-ea"/>
                          <a:ea typeface="+mn-ea"/>
                        </a:rPr>
                        <a:t>涼爽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+mn-ea"/>
                          <a:ea typeface="+mn-ea"/>
                        </a:rPr>
                        <a:t>5,</a:t>
                      </a:r>
                      <a:r>
                        <a:rPr lang="zh-TW" sz="1600" b="1" kern="100" dirty="0">
                          <a:effectLst/>
                          <a:latin typeface="+mn-ea"/>
                          <a:ea typeface="+mn-ea"/>
                        </a:rPr>
                        <a:t>進階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+mn-ea"/>
                          <a:ea typeface="+mn-ea"/>
                        </a:rPr>
                        <a:t>（反義詞）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8828507"/>
                  </a:ext>
                </a:extLst>
              </a:tr>
              <a:tr h="467778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effectLst/>
                          <a:latin typeface="+mn-ea"/>
                          <a:ea typeface="+mn-ea"/>
                        </a:rPr>
                        <a:t>8</a:t>
                      </a:r>
                      <a:endParaRPr lang="zh-TW" sz="1600" b="1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>
                          <a:effectLst/>
                          <a:latin typeface="+mn-ea"/>
                          <a:ea typeface="+mn-ea"/>
                        </a:rPr>
                        <a:t>天氣</a:t>
                      </a:r>
                      <a:endParaRPr lang="zh-TW" sz="1600" b="1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+mn-ea"/>
                          <a:ea typeface="+mn-ea"/>
                        </a:rPr>
                        <a:t>1,</a:t>
                      </a:r>
                      <a:r>
                        <a:rPr lang="zh-TW" sz="1600" b="1" kern="100" dirty="0">
                          <a:effectLst/>
                          <a:latin typeface="+mn-ea"/>
                          <a:ea typeface="+mn-ea"/>
                        </a:rPr>
                        <a:t>基礎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+mn-ea"/>
                          <a:ea typeface="+mn-ea"/>
                        </a:rPr>
                        <a:t>其他關聯詞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5631104"/>
                  </a:ext>
                </a:extLst>
              </a:tr>
              <a:tr h="233889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+mn-ea"/>
                          <a:ea typeface="+mn-ea"/>
                        </a:rPr>
                        <a:t>9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C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+mn-ea"/>
                          <a:ea typeface="+mn-ea"/>
                        </a:rPr>
                        <a:t>酷暑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C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+mn-ea"/>
                          <a:ea typeface="+mn-ea"/>
                        </a:rPr>
                        <a:t>--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C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+mn-ea"/>
                          <a:ea typeface="+mn-ea"/>
                        </a:rPr>
                        <a:t>（同義詞）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C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501848"/>
                  </a:ext>
                </a:extLst>
              </a:tr>
              <a:tr h="233889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effectLst/>
                          <a:latin typeface="+mn-ea"/>
                          <a:ea typeface="+mn-ea"/>
                        </a:rPr>
                        <a:t>10</a:t>
                      </a:r>
                      <a:endParaRPr lang="zh-TW" sz="1600" b="1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>
                          <a:effectLst/>
                          <a:latin typeface="+mn-ea"/>
                          <a:ea typeface="+mn-ea"/>
                        </a:rPr>
                        <a:t>冬季</a:t>
                      </a:r>
                      <a:endParaRPr lang="zh-TW" sz="1600" b="1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effectLst/>
                          <a:latin typeface="+mn-ea"/>
                          <a:ea typeface="+mn-ea"/>
                        </a:rPr>
                        <a:t>--</a:t>
                      </a:r>
                      <a:endParaRPr lang="zh-TW" sz="1600" b="1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  <a:latin typeface="+mn-ea"/>
                          <a:ea typeface="+mn-ea"/>
                        </a:rPr>
                        <a:t>其他關聯詞</a:t>
                      </a:r>
                      <a:endParaRPr lang="zh-TW" sz="16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46902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834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46</a:t>
            </a:fld>
            <a:endParaRPr lang="zh-CN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查詢情境與詞語</a:t>
            </a:r>
            <a:endParaRPr lang="zh-TW" altLang="en-US" sz="3200" dirty="0"/>
          </a:p>
        </p:txBody>
      </p:sp>
      <p:grpSp>
        <p:nvGrpSpPr>
          <p:cNvPr id="11" name="群組 10"/>
          <p:cNvGrpSpPr/>
          <p:nvPr/>
        </p:nvGrpSpPr>
        <p:grpSpPr>
          <a:xfrm>
            <a:off x="790055" y="1503794"/>
            <a:ext cx="7301000" cy="4135005"/>
            <a:chOff x="0" y="0"/>
            <a:chExt cx="6488430" cy="3085465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488430" cy="3085465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13" name="圓角矩形 12"/>
            <p:cNvSpPr>
              <a:spLocks/>
            </p:cNvSpPr>
            <p:nvPr/>
          </p:nvSpPr>
          <p:spPr>
            <a:xfrm>
              <a:off x="1175657" y="326572"/>
              <a:ext cx="361609" cy="413680"/>
            </a:xfrm>
            <a:prstGeom prst="roundRect">
              <a:avLst/>
            </a:prstGeom>
            <a:solidFill>
              <a:srgbClr val="FFC000"/>
            </a:solidFill>
            <a:ln w="28575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20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1</a:t>
              </a:r>
              <a:endParaRPr lang="zh-TW" sz="1200" kern="10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14" name="圓角矩形 13"/>
            <p:cNvSpPr>
              <a:spLocks/>
            </p:cNvSpPr>
            <p:nvPr/>
          </p:nvSpPr>
          <p:spPr>
            <a:xfrm>
              <a:off x="4218214" y="669472"/>
              <a:ext cx="361609" cy="413680"/>
            </a:xfrm>
            <a:prstGeom prst="roundRect">
              <a:avLst/>
            </a:prstGeom>
            <a:solidFill>
              <a:srgbClr val="FFC000"/>
            </a:solidFill>
            <a:ln w="28575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20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2</a:t>
              </a:r>
              <a:endParaRPr lang="zh-TW" sz="1200" kern="10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21772"/>
              <a:ext cx="1088572" cy="97427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4648200" y="538843"/>
              <a:ext cx="1219109" cy="131172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571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47</a:t>
            </a:fld>
            <a:endParaRPr lang="zh-CN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查詢情境與詞語</a:t>
            </a:r>
            <a:endParaRPr lang="zh-TW" altLang="en-US" sz="3200" dirty="0"/>
          </a:p>
        </p:txBody>
      </p:sp>
      <p:sp>
        <p:nvSpPr>
          <p:cNvPr id="6" name="投影片編號版面配置區 2"/>
          <p:cNvSpPr txBox="1">
            <a:spLocks/>
          </p:cNvSpPr>
          <p:nvPr/>
        </p:nvSpPr>
        <p:spPr>
          <a:xfrm>
            <a:off x="6440071" y="6083446"/>
            <a:ext cx="218241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75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D3DB80-B894-403A-B48E-6FDC1A72010E}" type="slidenum">
              <a:rPr lang="zh-CN" altLang="en-US" smtClean="0"/>
              <a:pPr/>
              <a:t>47</a:t>
            </a:fld>
            <a:endParaRPr lang="zh-CN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69" y="1117600"/>
            <a:ext cx="3506322" cy="22150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2288283"/>
              </p:ext>
            </p:extLst>
          </p:nvPr>
        </p:nvGraphicFramePr>
        <p:xfrm>
          <a:off x="2023359" y="1683872"/>
          <a:ext cx="6908798" cy="1812897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1381593">
                  <a:extLst>
                    <a:ext uri="{9D8B030D-6E8A-4147-A177-3AD203B41FA5}">
                      <a16:colId xmlns:a16="http://schemas.microsoft.com/office/drawing/2014/main" val="2423913590"/>
                    </a:ext>
                  </a:extLst>
                </a:gridCol>
                <a:gridCol w="1381593">
                  <a:extLst>
                    <a:ext uri="{9D8B030D-6E8A-4147-A177-3AD203B41FA5}">
                      <a16:colId xmlns:a16="http://schemas.microsoft.com/office/drawing/2014/main" val="4044364419"/>
                    </a:ext>
                  </a:extLst>
                </a:gridCol>
                <a:gridCol w="1381593">
                  <a:extLst>
                    <a:ext uri="{9D8B030D-6E8A-4147-A177-3AD203B41FA5}">
                      <a16:colId xmlns:a16="http://schemas.microsoft.com/office/drawing/2014/main" val="4157490780"/>
                    </a:ext>
                  </a:extLst>
                </a:gridCol>
                <a:gridCol w="1381593">
                  <a:extLst>
                    <a:ext uri="{9D8B030D-6E8A-4147-A177-3AD203B41FA5}">
                      <a16:colId xmlns:a16="http://schemas.microsoft.com/office/drawing/2014/main" val="1073156008"/>
                    </a:ext>
                  </a:extLst>
                </a:gridCol>
                <a:gridCol w="1382426">
                  <a:extLst>
                    <a:ext uri="{9D8B030D-6E8A-4147-A177-3AD203B41FA5}">
                      <a16:colId xmlns:a16="http://schemas.microsoft.com/office/drawing/2014/main" val="889082663"/>
                    </a:ext>
                  </a:extLst>
                </a:gridCol>
              </a:tblGrid>
              <a:tr h="725159">
                <a:tc>
                  <a:txBody>
                    <a:bodyPr/>
                    <a:lstStyle/>
                    <a:p>
                      <a:pPr marL="228600"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接機</a:t>
                      </a:r>
                      <a:endParaRPr lang="zh-TW" sz="18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登機</a:t>
                      </a:r>
                      <a:endParaRPr lang="zh-TW" sz="18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入境</a:t>
                      </a:r>
                      <a:endParaRPr lang="zh-TW" sz="18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zh-TW" sz="1800" b="1" kern="100">
                          <a:effectLst/>
                        </a:rPr>
                        <a:t>出境</a:t>
                      </a:r>
                      <a:endParaRPr lang="zh-TW" sz="1800" b="1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>
                          <a:effectLst/>
                        </a:rPr>
                        <a:t>過境</a:t>
                      </a:r>
                      <a:endParaRPr lang="zh-TW" sz="1800" b="1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85681412"/>
                  </a:ext>
                </a:extLst>
              </a:tr>
              <a:tr h="10877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免稅購物</a:t>
                      </a:r>
                      <a:endParaRPr lang="zh-TW" sz="18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詢問</a:t>
                      </a:r>
                      <a:endParaRPr lang="en-US" altLang="zh-TW" sz="18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航廈資訊</a:t>
                      </a:r>
                      <a:endParaRPr lang="zh-TW" sz="18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詢問班機</a:t>
                      </a:r>
                      <a:r>
                        <a:rPr lang="en-US" sz="1800" b="1" kern="100" dirty="0" smtClean="0">
                          <a:effectLst/>
                        </a:rPr>
                        <a:t>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 smtClean="0">
                          <a:effectLst/>
                        </a:rPr>
                        <a:t>航</a:t>
                      </a:r>
                      <a:r>
                        <a:rPr lang="zh-TW" sz="1800" b="1" kern="100" dirty="0">
                          <a:effectLst/>
                        </a:rPr>
                        <a:t>班資訊</a:t>
                      </a:r>
                      <a:endParaRPr lang="zh-TW" sz="18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候機</a:t>
                      </a:r>
                      <a:r>
                        <a:rPr lang="en-US" sz="1800" b="1" kern="100" dirty="0">
                          <a:effectLst/>
                        </a:rPr>
                        <a:t>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候機室</a:t>
                      </a:r>
                      <a:endParaRPr lang="zh-TW" sz="18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檢疫</a:t>
                      </a:r>
                      <a:endParaRPr lang="zh-TW" sz="1800" b="1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73155064"/>
                  </a:ext>
                </a:extLst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2405776"/>
              </p:ext>
            </p:extLst>
          </p:nvPr>
        </p:nvGraphicFramePr>
        <p:xfrm>
          <a:off x="149231" y="3975644"/>
          <a:ext cx="8808592" cy="250486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101074">
                  <a:extLst>
                    <a:ext uri="{9D8B030D-6E8A-4147-A177-3AD203B41FA5}">
                      <a16:colId xmlns:a16="http://schemas.microsoft.com/office/drawing/2014/main" val="3416715366"/>
                    </a:ext>
                  </a:extLst>
                </a:gridCol>
                <a:gridCol w="1101074">
                  <a:extLst>
                    <a:ext uri="{9D8B030D-6E8A-4147-A177-3AD203B41FA5}">
                      <a16:colId xmlns:a16="http://schemas.microsoft.com/office/drawing/2014/main" val="2076214280"/>
                    </a:ext>
                  </a:extLst>
                </a:gridCol>
                <a:gridCol w="1101074">
                  <a:extLst>
                    <a:ext uri="{9D8B030D-6E8A-4147-A177-3AD203B41FA5}">
                      <a16:colId xmlns:a16="http://schemas.microsoft.com/office/drawing/2014/main" val="1520864525"/>
                    </a:ext>
                  </a:extLst>
                </a:gridCol>
                <a:gridCol w="1101074">
                  <a:extLst>
                    <a:ext uri="{9D8B030D-6E8A-4147-A177-3AD203B41FA5}">
                      <a16:colId xmlns:a16="http://schemas.microsoft.com/office/drawing/2014/main" val="3170534075"/>
                    </a:ext>
                  </a:extLst>
                </a:gridCol>
                <a:gridCol w="1101074">
                  <a:extLst>
                    <a:ext uri="{9D8B030D-6E8A-4147-A177-3AD203B41FA5}">
                      <a16:colId xmlns:a16="http://schemas.microsoft.com/office/drawing/2014/main" val="3769903736"/>
                    </a:ext>
                  </a:extLst>
                </a:gridCol>
                <a:gridCol w="1101074">
                  <a:extLst>
                    <a:ext uri="{9D8B030D-6E8A-4147-A177-3AD203B41FA5}">
                      <a16:colId xmlns:a16="http://schemas.microsoft.com/office/drawing/2014/main" val="3298240323"/>
                    </a:ext>
                  </a:extLst>
                </a:gridCol>
                <a:gridCol w="1101074">
                  <a:extLst>
                    <a:ext uri="{9D8B030D-6E8A-4147-A177-3AD203B41FA5}">
                      <a16:colId xmlns:a16="http://schemas.microsoft.com/office/drawing/2014/main" val="279080803"/>
                    </a:ext>
                  </a:extLst>
                </a:gridCol>
                <a:gridCol w="1101074">
                  <a:extLst>
                    <a:ext uri="{9D8B030D-6E8A-4147-A177-3AD203B41FA5}">
                      <a16:colId xmlns:a16="http://schemas.microsoft.com/office/drawing/2014/main" val="635119425"/>
                    </a:ext>
                  </a:extLst>
                </a:gridCol>
              </a:tblGrid>
              <a:tr h="8349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機場</a:t>
                      </a:r>
                      <a:endParaRPr lang="zh-TW" sz="18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軍用</a:t>
                      </a:r>
                      <a:endParaRPr lang="en-US" altLang="zh-TW" sz="18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機場</a:t>
                      </a:r>
                      <a:endParaRPr lang="zh-TW" sz="18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民航</a:t>
                      </a:r>
                      <a:endParaRPr lang="en-US" altLang="zh-TW" sz="18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機場</a:t>
                      </a:r>
                      <a:endParaRPr lang="zh-TW" sz="18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國際</a:t>
                      </a:r>
                      <a:endParaRPr lang="en-US" altLang="zh-TW" sz="18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機場</a:t>
                      </a:r>
                      <a:endParaRPr lang="zh-TW" sz="18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停機坪</a:t>
                      </a:r>
                      <a:endParaRPr lang="zh-TW" sz="18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候機室</a:t>
                      </a:r>
                      <a:endParaRPr lang="zh-TW" sz="18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>
                          <a:effectLst/>
                        </a:rPr>
                        <a:t>航廈</a:t>
                      </a:r>
                      <a:endParaRPr lang="zh-TW" sz="18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>
                          <a:effectLst/>
                        </a:rPr>
                        <a:t>航站</a:t>
                      </a:r>
                      <a:endParaRPr lang="zh-TW" sz="18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48384911"/>
                  </a:ext>
                </a:extLst>
              </a:tr>
              <a:tr h="4174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>
                          <a:effectLst/>
                        </a:rPr>
                        <a:t>班機</a:t>
                      </a:r>
                      <a:endParaRPr lang="zh-TW" sz="18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航班</a:t>
                      </a:r>
                      <a:endParaRPr lang="zh-TW" sz="18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航線</a:t>
                      </a:r>
                      <a:endParaRPr lang="zh-TW" sz="18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入境</a:t>
                      </a:r>
                      <a:endParaRPr lang="zh-TW" sz="18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出境</a:t>
                      </a:r>
                      <a:endParaRPr lang="zh-TW" sz="18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過境</a:t>
                      </a:r>
                      <a:endParaRPr lang="zh-TW" sz="18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>
                          <a:effectLst/>
                        </a:rPr>
                        <a:t>離境</a:t>
                      </a:r>
                      <a:endParaRPr lang="zh-TW" sz="18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>
                          <a:effectLst/>
                        </a:rPr>
                        <a:t>接機</a:t>
                      </a:r>
                      <a:endParaRPr lang="zh-TW" sz="18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4462333"/>
                  </a:ext>
                </a:extLst>
              </a:tr>
              <a:tr h="4174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>
                          <a:effectLst/>
                        </a:rPr>
                        <a:t>登機</a:t>
                      </a:r>
                      <a:endParaRPr lang="zh-TW" sz="18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>
                          <a:effectLst/>
                        </a:rPr>
                        <a:t>送機</a:t>
                      </a:r>
                      <a:endParaRPr lang="zh-TW" sz="18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>
                          <a:effectLst/>
                        </a:rPr>
                        <a:t>簽發</a:t>
                      </a:r>
                      <a:endParaRPr lang="zh-TW" sz="18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居留證</a:t>
                      </a:r>
                      <a:endParaRPr lang="zh-TW" sz="18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居留</a:t>
                      </a:r>
                      <a:endParaRPr lang="zh-TW" sz="18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護照</a:t>
                      </a:r>
                      <a:endParaRPr lang="zh-TW" sz="18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海關</a:t>
                      </a:r>
                      <a:endParaRPr lang="zh-TW" sz="18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>
                          <a:effectLst/>
                        </a:rPr>
                        <a:t>簽證</a:t>
                      </a:r>
                      <a:endParaRPr lang="zh-TW" sz="18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85958576"/>
                  </a:ext>
                </a:extLst>
              </a:tr>
              <a:tr h="4174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>
                          <a:effectLst/>
                        </a:rPr>
                        <a:t>移民局</a:t>
                      </a:r>
                      <a:endParaRPr lang="zh-TW" sz="18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境管局</a:t>
                      </a:r>
                      <a:endParaRPr lang="zh-TW" sz="18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境管</a:t>
                      </a:r>
                      <a:endParaRPr lang="zh-TW" sz="18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疫區</a:t>
                      </a:r>
                      <a:endParaRPr lang="zh-TW" sz="18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>
                          <a:effectLst/>
                        </a:rPr>
                        <a:t>下令</a:t>
                      </a:r>
                      <a:endParaRPr lang="zh-TW" sz="18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>
                          <a:effectLst/>
                        </a:rPr>
                        <a:t>維安</a:t>
                      </a:r>
                      <a:endParaRPr lang="zh-TW" sz="18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檢疫</a:t>
                      </a:r>
                      <a:endParaRPr lang="zh-TW" sz="18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旅客</a:t>
                      </a:r>
                      <a:endParaRPr lang="zh-TW" sz="18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70830502"/>
                  </a:ext>
                </a:extLst>
              </a:tr>
              <a:tr h="4174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出入境</a:t>
                      </a:r>
                      <a:endParaRPr lang="zh-TW" sz="18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>
                          <a:effectLst/>
                        </a:rPr>
                        <a:t>入境者</a:t>
                      </a:r>
                      <a:endParaRPr lang="zh-TW" sz="18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>
                          <a:effectLst/>
                        </a:rPr>
                        <a:t>隨俗</a:t>
                      </a:r>
                      <a:endParaRPr lang="zh-TW" sz="18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>
                          <a:effectLst/>
                        </a:rPr>
                        <a:t>住居</a:t>
                      </a:r>
                      <a:endParaRPr lang="zh-TW" sz="18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>
                          <a:effectLst/>
                        </a:rPr>
                        <a:t>偷渡</a:t>
                      </a:r>
                      <a:endParaRPr lang="zh-TW" sz="18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>
                          <a:effectLst/>
                        </a:rPr>
                        <a:t>遣返</a:t>
                      </a:r>
                      <a:endParaRPr lang="zh-TW" sz="18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>
                          <a:effectLst/>
                        </a:rPr>
                        <a:t>潛逃</a:t>
                      </a:r>
                      <a:endParaRPr lang="zh-TW" sz="18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</a:rPr>
                        <a:t>遣送</a:t>
                      </a:r>
                      <a:endParaRPr lang="zh-TW" sz="18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86161507"/>
                  </a:ext>
                </a:extLst>
              </a:tr>
            </a:tbl>
          </a:graphicData>
        </a:graphic>
      </p:graphicFrame>
      <p:sp>
        <p:nvSpPr>
          <p:cNvPr id="10" name="矩形 9"/>
          <p:cNvSpPr/>
          <p:nvPr/>
        </p:nvSpPr>
        <p:spPr>
          <a:xfrm>
            <a:off x="0" y="3423253"/>
            <a:ext cx="2023359" cy="52257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rgbClr val="C00000"/>
                </a:solidFill>
              </a:rPr>
              <a:t>常見詞語</a:t>
            </a:r>
            <a:endParaRPr lang="zh-TW" altLang="en-US" sz="2400" b="1" dirty="0">
              <a:solidFill>
                <a:srgbClr val="C0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023359" y="1184740"/>
            <a:ext cx="1801687" cy="43199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rgbClr val="C00000"/>
                </a:solidFill>
              </a:rPr>
              <a:t>常見情境</a:t>
            </a:r>
            <a:endParaRPr lang="zh-TW" alt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9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48</a:t>
            </a:fld>
            <a:endParaRPr lang="zh-CN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查詢情境與詞語</a:t>
            </a:r>
            <a:endParaRPr lang="zh-TW" altLang="en-US" sz="3200" dirty="0"/>
          </a:p>
        </p:txBody>
      </p:sp>
      <p:pic>
        <p:nvPicPr>
          <p:cNvPr id="12" name="圖片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150" y="1107210"/>
            <a:ext cx="5569701" cy="556967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279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49</a:t>
            </a:fld>
            <a:endParaRPr lang="zh-CN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語料庫查詢系統</a:t>
            </a:r>
            <a:endParaRPr lang="zh-TW" altLang="en-US" sz="2800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445940629"/>
              </p:ext>
            </p:extLst>
          </p:nvPr>
        </p:nvGraphicFramePr>
        <p:xfrm>
          <a:off x="503238" y="1130300"/>
          <a:ext cx="8137525" cy="5006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1160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4245" y="143831"/>
            <a:ext cx="8208699" cy="831705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latin typeface="+mn-ea"/>
                <a:ea typeface="+mn-ea"/>
              </a:rPr>
              <a:t>二、更符合語言實際使用</a:t>
            </a:r>
            <a:r>
              <a:rPr lang="zh-TW" altLang="en-US" sz="3200" dirty="0" smtClean="0">
                <a:latin typeface="+mn-ea"/>
                <a:ea typeface="+mn-ea"/>
              </a:rPr>
              <a:t>情境</a:t>
            </a:r>
            <a:r>
              <a:rPr lang="en-US" altLang="zh-TW" sz="3200" dirty="0">
                <a:latin typeface="+mn-ea"/>
              </a:rPr>
              <a:t>—</a:t>
            </a:r>
            <a:r>
              <a:rPr lang="zh-TW" altLang="en-US" sz="3200" dirty="0" smtClean="0">
                <a:latin typeface="+mn-ea"/>
                <a:ea typeface="+mn-ea"/>
              </a:rPr>
              <a:t>需要</a:t>
            </a:r>
            <a:r>
              <a:rPr lang="zh-TW" altLang="en-US" sz="3200" dirty="0">
                <a:latin typeface="+mn-ea"/>
                <a:ea typeface="+mn-ea"/>
              </a:rPr>
              <a:t>語料庫</a:t>
            </a:r>
          </a:p>
        </p:txBody>
      </p:sp>
      <p:sp>
        <p:nvSpPr>
          <p:cNvPr id="29" name="投影片編號版面配置區 3">
            <a:extLst>
              <a:ext uri="{FF2B5EF4-FFF2-40B4-BE49-F238E27FC236}">
                <a16:creationId xmlns:a16="http://schemas.microsoft.com/office/drawing/2014/main" id="{B8F77F7F-B2F8-4F5C-9DD0-EBE2341A2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1F046-67A5-45B1-AE44-B621A16714DF}" type="slidenum">
              <a:rPr lang="en-US" altLang="zh-TW" smtClean="0"/>
              <a:pPr/>
              <a:t>5</a:t>
            </a:fld>
            <a:endParaRPr lang="en-US" altLang="zh-TW" dirty="0"/>
          </a:p>
        </p:txBody>
      </p:sp>
      <p:grpSp>
        <p:nvGrpSpPr>
          <p:cNvPr id="27" name="群組 26"/>
          <p:cNvGrpSpPr/>
          <p:nvPr/>
        </p:nvGrpSpPr>
        <p:grpSpPr>
          <a:xfrm>
            <a:off x="994201" y="2145531"/>
            <a:ext cx="7155599" cy="4017047"/>
            <a:chOff x="2022552" y="1481618"/>
            <a:chExt cx="6814865" cy="5356063"/>
          </a:xfrm>
        </p:grpSpPr>
        <p:sp>
          <p:nvSpPr>
            <p:cNvPr id="4" name="橢圓 3"/>
            <p:cNvSpPr/>
            <p:nvPr/>
          </p:nvSpPr>
          <p:spPr>
            <a:xfrm>
              <a:off x="4577071" y="3257553"/>
              <a:ext cx="1890015" cy="94206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語料庫</a:t>
              </a:r>
            </a:p>
          </p:txBody>
        </p:sp>
        <p:sp>
          <p:nvSpPr>
            <p:cNvPr id="5" name="圓角矩形 4"/>
            <p:cNvSpPr/>
            <p:nvPr/>
          </p:nvSpPr>
          <p:spPr>
            <a:xfrm>
              <a:off x="3102522" y="2508366"/>
              <a:ext cx="1285715" cy="500505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DAC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分級標準</a:t>
              </a:r>
            </a:p>
          </p:txBody>
        </p:sp>
        <p:sp>
          <p:nvSpPr>
            <p:cNvPr id="6" name="圓角矩形 5"/>
            <p:cNvSpPr/>
            <p:nvPr/>
          </p:nvSpPr>
          <p:spPr>
            <a:xfrm>
              <a:off x="6635326" y="2508366"/>
              <a:ext cx="1285715" cy="500505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能力指標</a:t>
              </a:r>
            </a:p>
          </p:txBody>
        </p:sp>
        <p:sp>
          <p:nvSpPr>
            <p:cNvPr id="7" name="圓角矩形 6"/>
            <p:cNvSpPr/>
            <p:nvPr/>
          </p:nvSpPr>
          <p:spPr>
            <a:xfrm>
              <a:off x="2022552" y="3478331"/>
              <a:ext cx="1671430" cy="500505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教材、文法、電子書</a:t>
              </a:r>
            </a:p>
          </p:txBody>
        </p:sp>
        <p:sp>
          <p:nvSpPr>
            <p:cNvPr id="8" name="圓角矩形 7"/>
            <p:cNvSpPr/>
            <p:nvPr/>
          </p:nvSpPr>
          <p:spPr>
            <a:xfrm>
              <a:off x="7551701" y="3478331"/>
              <a:ext cx="1285716" cy="500505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學習者辭典</a:t>
              </a:r>
            </a:p>
          </p:txBody>
        </p:sp>
        <p:sp>
          <p:nvSpPr>
            <p:cNvPr id="9" name="圓角矩形 8"/>
            <p:cNvSpPr/>
            <p:nvPr/>
          </p:nvSpPr>
          <p:spPr>
            <a:xfrm>
              <a:off x="4819263" y="4433068"/>
              <a:ext cx="1414288" cy="500505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教學學習應用</a:t>
              </a:r>
            </a:p>
          </p:txBody>
        </p:sp>
        <p:sp>
          <p:nvSpPr>
            <p:cNvPr id="10" name="圓角矩形 9"/>
            <p:cNvSpPr/>
            <p:nvPr/>
          </p:nvSpPr>
          <p:spPr>
            <a:xfrm>
              <a:off x="2485310" y="4433068"/>
              <a:ext cx="1388573" cy="500505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語文教學軟體 </a:t>
              </a:r>
              <a:r>
                <a:rPr lang="en-US" altLang="zh-TW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APP</a:t>
              </a:r>
              <a:endPara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圓角矩形 10"/>
            <p:cNvSpPr/>
            <p:nvPr/>
          </p:nvSpPr>
          <p:spPr>
            <a:xfrm>
              <a:off x="7150789" y="4433068"/>
              <a:ext cx="1317283" cy="500505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E-learning </a:t>
              </a:r>
              <a:r>
                <a:rPr lang="zh-TW" alt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平台</a:t>
              </a:r>
            </a:p>
          </p:txBody>
        </p:sp>
        <p:sp>
          <p:nvSpPr>
            <p:cNvPr id="12" name="左大括弧 11"/>
            <p:cNvSpPr/>
            <p:nvPr/>
          </p:nvSpPr>
          <p:spPr>
            <a:xfrm rot="16200000">
              <a:off x="5410860" y="1201440"/>
              <a:ext cx="222447" cy="3837302"/>
            </a:xfrm>
            <a:prstGeom prst="leftBrac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 sz="1050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13" name="直線單箭頭接點 12"/>
            <p:cNvCxnSpPr>
              <a:stCxn id="4" idx="2"/>
              <a:endCxn id="7" idx="3"/>
            </p:cNvCxnSpPr>
            <p:nvPr/>
          </p:nvCxnSpPr>
          <p:spPr>
            <a:xfrm flipH="1">
              <a:off x="3693982" y="3728584"/>
              <a:ext cx="883089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單箭頭接點 13"/>
            <p:cNvCxnSpPr>
              <a:stCxn id="4" idx="6"/>
              <a:endCxn id="8" idx="1"/>
            </p:cNvCxnSpPr>
            <p:nvPr/>
          </p:nvCxnSpPr>
          <p:spPr>
            <a:xfrm>
              <a:off x="6467086" y="3728584"/>
              <a:ext cx="1084615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單箭頭接點 14"/>
            <p:cNvCxnSpPr>
              <a:cxnSpLocks/>
              <a:stCxn id="4" idx="4"/>
              <a:endCxn id="9" idx="0"/>
            </p:cNvCxnSpPr>
            <p:nvPr/>
          </p:nvCxnSpPr>
          <p:spPr>
            <a:xfrm>
              <a:off x="5522078" y="4199614"/>
              <a:ext cx="4329" cy="23345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流程圖: 人工作業 15"/>
            <p:cNvSpPr/>
            <p:nvPr/>
          </p:nvSpPr>
          <p:spPr>
            <a:xfrm>
              <a:off x="4009553" y="1481618"/>
              <a:ext cx="3028803" cy="936000"/>
            </a:xfrm>
            <a:prstGeom prst="flowChartManualOperation">
              <a:avLst/>
            </a:prstGeom>
            <a:solidFill>
              <a:schemeClr val="accent5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3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課程規劃</a:t>
              </a:r>
            </a:p>
            <a:p>
              <a:pPr algn="ctr"/>
              <a:r>
                <a:rPr lang="zh-TW" altLang="en-US" sz="13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教學測驗評量</a:t>
              </a:r>
            </a:p>
          </p:txBody>
        </p:sp>
        <p:sp>
          <p:nvSpPr>
            <p:cNvPr id="17" name="梯形 16"/>
            <p:cNvSpPr/>
            <p:nvPr/>
          </p:nvSpPr>
          <p:spPr>
            <a:xfrm>
              <a:off x="2695509" y="5361681"/>
              <a:ext cx="5670044" cy="1476000"/>
            </a:xfrm>
            <a:prstGeom prst="trapezoid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05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3109123" y="5415949"/>
              <a:ext cx="1348357" cy="135421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zh-TW" alt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詞彙索引典</a:t>
              </a:r>
              <a:endPara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雙語詞彙索引典</a:t>
              </a:r>
              <a:endPara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跨語料庫索引典</a:t>
              </a:r>
              <a:endPara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搭配詞參考工具</a:t>
              </a:r>
              <a:endPara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華文語言搜尋引擎</a:t>
              </a: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4847899" y="5401780"/>
              <a:ext cx="1348357" cy="135421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zh-TW" alt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華文例句自動產生</a:t>
              </a:r>
              <a:endPara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華文拼字檢查工具</a:t>
              </a:r>
              <a:endPara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華文文法檢查工具</a:t>
              </a:r>
              <a:endPara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易混淆字詞表</a:t>
              </a:r>
              <a:endPara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易讀性自動分級</a:t>
              </a:r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6600670" y="5508742"/>
              <a:ext cx="1348357" cy="110799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zh-TW" alt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華文作文評分</a:t>
              </a:r>
              <a:endPara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華文試題自動產生</a:t>
              </a:r>
              <a:endPara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雙語檢索</a:t>
              </a:r>
              <a:endPara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翻譯輔助</a:t>
              </a:r>
            </a:p>
          </p:txBody>
        </p:sp>
        <p:cxnSp>
          <p:nvCxnSpPr>
            <p:cNvPr id="21" name="直線單箭頭接點 20"/>
            <p:cNvCxnSpPr>
              <a:cxnSpLocks/>
              <a:stCxn id="5" idx="3"/>
            </p:cNvCxnSpPr>
            <p:nvPr/>
          </p:nvCxnSpPr>
          <p:spPr>
            <a:xfrm flipV="1">
              <a:off x="4388237" y="2508359"/>
              <a:ext cx="564693" cy="250260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單箭頭接點 21"/>
            <p:cNvCxnSpPr>
              <a:stCxn id="6" idx="1"/>
            </p:cNvCxnSpPr>
            <p:nvPr/>
          </p:nvCxnSpPr>
          <p:spPr>
            <a:xfrm flipH="1" flipV="1">
              <a:off x="6123450" y="2508359"/>
              <a:ext cx="511876" cy="250260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單箭頭接點 22"/>
            <p:cNvCxnSpPr>
              <a:cxnSpLocks/>
            </p:cNvCxnSpPr>
            <p:nvPr/>
          </p:nvCxnSpPr>
          <p:spPr>
            <a:xfrm flipV="1">
              <a:off x="5522079" y="2561711"/>
              <a:ext cx="0" cy="603562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單箭頭接點 23"/>
            <p:cNvCxnSpPr>
              <a:stCxn id="9" idx="2"/>
              <a:endCxn id="17" idx="0"/>
            </p:cNvCxnSpPr>
            <p:nvPr/>
          </p:nvCxnSpPr>
          <p:spPr>
            <a:xfrm>
              <a:off x="5526408" y="4933573"/>
              <a:ext cx="4124" cy="428108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單箭頭接點 24"/>
            <p:cNvCxnSpPr>
              <a:cxnSpLocks/>
              <a:stCxn id="9" idx="1"/>
            </p:cNvCxnSpPr>
            <p:nvPr/>
          </p:nvCxnSpPr>
          <p:spPr>
            <a:xfrm flipH="1" flipV="1">
              <a:off x="3886215" y="4683313"/>
              <a:ext cx="933048" cy="8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單箭頭接點 25"/>
            <p:cNvCxnSpPr>
              <a:cxnSpLocks/>
              <a:stCxn id="9" idx="3"/>
            </p:cNvCxnSpPr>
            <p:nvPr/>
          </p:nvCxnSpPr>
          <p:spPr>
            <a:xfrm flipV="1">
              <a:off x="6233552" y="4683313"/>
              <a:ext cx="917234" cy="8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矩形 2"/>
          <p:cNvSpPr/>
          <p:nvPr/>
        </p:nvSpPr>
        <p:spPr>
          <a:xfrm>
            <a:off x="3554949" y="1265229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latin typeface="+mn-ea"/>
              </a:rPr>
              <a:t>語料庫的應用</a:t>
            </a:r>
          </a:p>
        </p:txBody>
      </p:sp>
    </p:spTree>
    <p:extLst>
      <p:ext uri="{BB962C8B-B14F-4D97-AF65-F5344CB8AC3E}">
        <p14:creationId xmlns:p14="http://schemas.microsoft.com/office/powerpoint/2010/main" val="31834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50</a:t>
            </a:fld>
            <a:endParaRPr lang="zh-CN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查詢例子</a:t>
            </a:r>
            <a:endParaRPr lang="zh-TW" altLang="en-US" sz="32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862" y="1028701"/>
            <a:ext cx="5736720" cy="565092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矩形 5"/>
          <p:cNvSpPr/>
          <p:nvPr/>
        </p:nvSpPr>
        <p:spPr>
          <a:xfrm>
            <a:off x="5412383" y="1893456"/>
            <a:ext cx="1708727" cy="164407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726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51</a:t>
            </a:fld>
            <a:endParaRPr lang="zh-CN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查詢例子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80" y="1897644"/>
            <a:ext cx="8699977" cy="321468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288" y="393119"/>
            <a:ext cx="1352550" cy="136207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768747" y="4187968"/>
            <a:ext cx="1560819" cy="50800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885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52</a:t>
            </a:fld>
            <a:endParaRPr lang="zh-CN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查詢例子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03238" y="1844304"/>
            <a:ext cx="8137525" cy="322645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288" y="393119"/>
            <a:ext cx="1352550" cy="136207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766603" y="3126581"/>
            <a:ext cx="1243798" cy="43403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502445" y="4893613"/>
            <a:ext cx="878392" cy="23257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576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53</a:t>
            </a:fld>
            <a:endParaRPr lang="zh-CN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指令速查表</a:t>
            </a:r>
            <a:endParaRPr lang="zh-TW" altLang="en-US" sz="3200" dirty="0"/>
          </a:p>
        </p:txBody>
      </p:sp>
      <p:pic>
        <p:nvPicPr>
          <p:cNvPr id="5" name="圖片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62" y="1361109"/>
            <a:ext cx="3824056" cy="471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圖片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153" y="1361109"/>
            <a:ext cx="3865719" cy="471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981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54</a:t>
            </a:fld>
            <a:endParaRPr lang="zh-CN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中研院平衡語料庫詞類標記</a:t>
            </a:r>
            <a:endParaRPr lang="zh-TW" altLang="en-US" sz="32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531" y="1221708"/>
            <a:ext cx="5410939" cy="547047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0549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 smtClean="0"/>
              <a:t>查例子</a:t>
            </a:r>
            <a:endParaRPr lang="zh-TW" altLang="en-US" sz="3600" dirty="0"/>
          </a:p>
        </p:txBody>
      </p:sp>
      <p:sp>
        <p:nvSpPr>
          <p:cNvPr id="4" name="流程圖: 內部儲存裝置 3"/>
          <p:cNvSpPr/>
          <p:nvPr/>
        </p:nvSpPr>
        <p:spPr>
          <a:xfrm>
            <a:off x="822722" y="2395330"/>
            <a:ext cx="7498556" cy="2540067"/>
          </a:xfrm>
          <a:prstGeom prst="flowChartInternalStorage">
            <a:avLst/>
          </a:prstGeom>
          <a:solidFill>
            <a:srgbClr val="FFC000">
              <a:alpha val="33000"/>
            </a:srgb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tx1"/>
                </a:solidFill>
              </a:rPr>
              <a:t>請找出書面語語料庫中出現率前</a:t>
            </a:r>
            <a:r>
              <a:rPr lang="en-US" altLang="zh-TW" sz="2400" b="1" dirty="0">
                <a:solidFill>
                  <a:schemeClr val="tx1"/>
                </a:solidFill>
              </a:rPr>
              <a:t>20</a:t>
            </a:r>
            <a:r>
              <a:rPr lang="zh-TW" altLang="en-US" sz="2400" b="1" dirty="0">
                <a:solidFill>
                  <a:schemeClr val="tx1"/>
                </a:solidFill>
              </a:rPr>
              <a:t>高的</a:t>
            </a:r>
            <a:endParaRPr lang="en-US" altLang="zh-TW" sz="24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tx1"/>
                </a:solidFill>
              </a:rPr>
              <a:t>「○ ○ 度」的例子，例如「滿意度」。</a:t>
            </a:r>
            <a:endParaRPr lang="en-US" altLang="zh-TW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01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56</a:t>
            </a:fld>
            <a:endParaRPr lang="zh-CN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查詢</a:t>
            </a:r>
            <a:r>
              <a:rPr lang="zh-TW" altLang="en-US" sz="3200" dirty="0" smtClean="0"/>
              <a:t>例子→</a:t>
            </a:r>
            <a:r>
              <a:rPr lang="en-US" altLang="zh-TW" sz="3200" dirty="0" smtClean="0">
                <a:solidFill>
                  <a:srgbClr val="0000FF"/>
                </a:solidFill>
              </a:rPr>
              <a:t>?</a:t>
            </a:r>
            <a:endParaRPr lang="zh-TW" altLang="en-US" sz="3200" dirty="0">
              <a:solidFill>
                <a:srgbClr val="0000FF"/>
              </a:solidFill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02840" y="1844304"/>
            <a:ext cx="8137525" cy="322645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288" y="393119"/>
            <a:ext cx="1352550" cy="136207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208699" y="2519867"/>
            <a:ext cx="1751227" cy="66206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3149600" y="2619987"/>
            <a:ext cx="845127" cy="2493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??</a:t>
            </a:r>
            <a:r>
              <a:rPr lang="zh-TW" altLang="en-US" dirty="0" smtClean="0">
                <a:solidFill>
                  <a:schemeClr val="tx1"/>
                </a:solidFill>
              </a:rPr>
              <a:t>度</a:t>
            </a:r>
            <a:endParaRPr lang="zh-TW" altLang="en-US" dirty="0">
              <a:solidFill>
                <a:schemeClr val="tx1"/>
              </a:solidFill>
            </a:endParaRPr>
          </a:p>
        </p:txBody>
      </p:sp>
      <p:cxnSp>
        <p:nvCxnSpPr>
          <p:cNvPr id="10" name="直線單箭頭接點 9"/>
          <p:cNvCxnSpPr/>
          <p:nvPr/>
        </p:nvCxnSpPr>
        <p:spPr>
          <a:xfrm>
            <a:off x="3685309" y="2964873"/>
            <a:ext cx="581891" cy="10326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016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57</a:t>
            </a:fld>
            <a:endParaRPr lang="zh-CN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088602D-5B8B-4BCA-5739-EF5E5F390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2580"/>
            <a:ext cx="9144000" cy="3292839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6748668" y="1858617"/>
            <a:ext cx="1590261" cy="13815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7038109" y="2346036"/>
            <a:ext cx="1089891" cy="13854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6508748" y="430646"/>
            <a:ext cx="2182417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/>
              <a:t>查</a:t>
            </a:r>
            <a:r>
              <a:rPr lang="zh-TW" altLang="en-US" dirty="0" smtClean="0">
                <a:solidFill>
                  <a:srgbClr val="0000FF"/>
                </a:solidFill>
              </a:rPr>
              <a:t>使用率</a:t>
            </a:r>
            <a:r>
              <a:rPr lang="zh-TW" altLang="en-US" dirty="0" smtClean="0"/>
              <a:t>的功能</a:t>
            </a:r>
            <a:endParaRPr lang="zh-TW" altLang="en-US" dirty="0"/>
          </a:p>
        </p:txBody>
      </p:sp>
      <p:cxnSp>
        <p:nvCxnSpPr>
          <p:cNvPr id="9" name="直線單箭頭接點 8"/>
          <p:cNvCxnSpPr/>
          <p:nvPr/>
        </p:nvCxnSpPr>
        <p:spPr>
          <a:xfrm flipH="1" flipV="1">
            <a:off x="7499927" y="1459345"/>
            <a:ext cx="49230" cy="3878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604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58</a:t>
            </a:fld>
            <a:endParaRPr lang="zh-CN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858C5CD-6945-DFA0-D711-DF5D5E50B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5351"/>
            <a:ext cx="9144000" cy="3207297"/>
          </a:xfrm>
          <a:prstGeom prst="rect">
            <a:avLst/>
          </a:prstGeom>
        </p:spPr>
      </p:pic>
      <p:sp>
        <p:nvSpPr>
          <p:cNvPr id="6" name="橢圓 5"/>
          <p:cNvSpPr/>
          <p:nvPr/>
        </p:nvSpPr>
        <p:spPr>
          <a:xfrm>
            <a:off x="6802582" y="1847184"/>
            <a:ext cx="1286965" cy="778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953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59</a:t>
            </a:fld>
            <a:endParaRPr lang="zh-CN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7129C2E-8B6D-251D-538F-9D617953D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4717"/>
            <a:ext cx="9144000" cy="354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66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D60DA8-43B6-4522-9FD3-91AEFA8EA61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228" y="5014771"/>
            <a:ext cx="1332000" cy="13320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134" y="3000464"/>
            <a:ext cx="3240000" cy="324000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452" y="1217388"/>
            <a:ext cx="1980000" cy="19800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228" y="3654806"/>
            <a:ext cx="1332000" cy="1332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228" y="2521170"/>
            <a:ext cx="1332000" cy="13320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228" y="1377186"/>
            <a:ext cx="1332000" cy="1332000"/>
          </a:xfrm>
          <a:prstGeom prst="rect">
            <a:avLst/>
          </a:prstGeom>
        </p:spPr>
      </p:pic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503960" y="338646"/>
            <a:ext cx="7886700" cy="654161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latin typeface="+mn-ea"/>
                <a:ea typeface="+mn-ea"/>
              </a:rPr>
              <a:t>三、更有</a:t>
            </a:r>
            <a:r>
              <a:rPr lang="zh-TW" altLang="en-US" sz="3200" dirty="0" smtClean="0">
                <a:latin typeface="+mn-ea"/>
                <a:ea typeface="+mn-ea"/>
              </a:rPr>
              <a:t>效率</a:t>
            </a:r>
            <a:r>
              <a:rPr lang="en-US" altLang="zh-TW" sz="3200" dirty="0">
                <a:latin typeface="+mn-ea"/>
              </a:rPr>
              <a:t>—</a:t>
            </a:r>
            <a:r>
              <a:rPr lang="zh-TW" altLang="en-US" sz="3200" dirty="0" smtClean="0">
                <a:latin typeface="+mn-ea"/>
                <a:ea typeface="+mn-ea"/>
              </a:rPr>
              <a:t>需要</a:t>
            </a:r>
            <a:r>
              <a:rPr lang="zh-TW" altLang="en-US" sz="3200" dirty="0">
                <a:latin typeface="+mn-ea"/>
                <a:ea typeface="+mn-ea"/>
              </a:rPr>
              <a:t>善用資訊科技</a:t>
            </a:r>
          </a:p>
        </p:txBody>
      </p:sp>
    </p:spTree>
    <p:extLst>
      <p:ext uri="{BB962C8B-B14F-4D97-AF65-F5344CB8AC3E}">
        <p14:creationId xmlns:p14="http://schemas.microsoft.com/office/powerpoint/2010/main" val="334523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 smtClean="0"/>
              <a:t>查例子</a:t>
            </a:r>
            <a:endParaRPr lang="zh-TW" altLang="en-US" sz="3600" dirty="0"/>
          </a:p>
        </p:txBody>
      </p:sp>
      <p:sp>
        <p:nvSpPr>
          <p:cNvPr id="5" name="流程圖: 內部儲存裝置 4"/>
          <p:cNvSpPr/>
          <p:nvPr/>
        </p:nvSpPr>
        <p:spPr>
          <a:xfrm>
            <a:off x="822722" y="2216426"/>
            <a:ext cx="7498556" cy="2718971"/>
          </a:xfrm>
          <a:prstGeom prst="flowChartInternalStorage">
            <a:avLst/>
          </a:prstGeom>
          <a:solidFill>
            <a:srgbClr val="FFC000">
              <a:alpha val="33000"/>
            </a:srgb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tx1"/>
                </a:solidFill>
              </a:rPr>
              <a:t>哪種出現率最高？各給</a:t>
            </a:r>
            <a:r>
              <a:rPr lang="en-US" altLang="zh-TW" sz="2400" b="1" dirty="0">
                <a:solidFill>
                  <a:schemeClr val="tx1"/>
                </a:solidFill>
              </a:rPr>
              <a:t>10</a:t>
            </a:r>
            <a:r>
              <a:rPr lang="zh-TW" altLang="en-US" sz="2400" b="1" dirty="0">
                <a:solidFill>
                  <a:schemeClr val="tx1"/>
                </a:solidFill>
              </a:rPr>
              <a:t>個例子</a:t>
            </a:r>
            <a:endParaRPr lang="en-US" altLang="zh-TW" sz="2400" b="1" dirty="0">
              <a:solidFill>
                <a:schemeClr val="tx1"/>
              </a:solidFill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400" b="1" dirty="0">
                <a:solidFill>
                  <a:schemeClr val="tx1"/>
                </a:solidFill>
              </a:rPr>
              <a:t>「上</a:t>
            </a:r>
            <a:r>
              <a:rPr lang="en-US" altLang="zh-TW" sz="2400" b="1" dirty="0">
                <a:solidFill>
                  <a:schemeClr val="tx1"/>
                </a:solidFill>
              </a:rPr>
              <a:t>A</a:t>
            </a:r>
            <a:r>
              <a:rPr lang="zh-TW" altLang="en-US" sz="2400" b="1" dirty="0">
                <a:solidFill>
                  <a:schemeClr val="tx1"/>
                </a:solidFill>
              </a:rPr>
              <a:t>下</a:t>
            </a:r>
            <a:r>
              <a:rPr lang="en-US" altLang="zh-TW" sz="2400" b="1" dirty="0">
                <a:solidFill>
                  <a:schemeClr val="tx1"/>
                </a:solidFill>
              </a:rPr>
              <a:t>B</a:t>
            </a:r>
            <a:r>
              <a:rPr lang="zh-TW" altLang="en-US" sz="2400" b="1" dirty="0">
                <a:solidFill>
                  <a:schemeClr val="tx1"/>
                </a:solidFill>
              </a:rPr>
              <a:t>」</a:t>
            </a:r>
            <a:endParaRPr lang="en-US" altLang="zh-TW" sz="2400" b="1" dirty="0">
              <a:solidFill>
                <a:schemeClr val="tx1"/>
              </a:solidFill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400" b="1" dirty="0">
                <a:solidFill>
                  <a:schemeClr val="tx1"/>
                </a:solidFill>
              </a:rPr>
              <a:t>「前</a:t>
            </a:r>
            <a:r>
              <a:rPr lang="en-US" altLang="zh-TW" sz="2400" b="1" dirty="0">
                <a:solidFill>
                  <a:schemeClr val="tx1"/>
                </a:solidFill>
              </a:rPr>
              <a:t>A</a:t>
            </a:r>
            <a:r>
              <a:rPr lang="zh-TW" altLang="en-US" sz="2400" b="1" dirty="0">
                <a:solidFill>
                  <a:schemeClr val="tx1"/>
                </a:solidFill>
              </a:rPr>
              <a:t>後</a:t>
            </a:r>
            <a:r>
              <a:rPr lang="en-US" altLang="zh-TW" sz="2400" b="1" dirty="0">
                <a:solidFill>
                  <a:schemeClr val="tx1"/>
                </a:solidFill>
              </a:rPr>
              <a:t>B</a:t>
            </a:r>
            <a:r>
              <a:rPr lang="zh-TW" altLang="en-US" sz="2400" b="1" dirty="0">
                <a:solidFill>
                  <a:schemeClr val="tx1"/>
                </a:solidFill>
              </a:rPr>
              <a:t> 」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400" b="1" dirty="0">
                <a:solidFill>
                  <a:schemeClr val="tx1"/>
                </a:solidFill>
              </a:rPr>
              <a:t>「左</a:t>
            </a:r>
            <a:r>
              <a:rPr lang="en-US" altLang="zh-TW" sz="2400" b="1" dirty="0">
                <a:solidFill>
                  <a:schemeClr val="tx1"/>
                </a:solidFill>
              </a:rPr>
              <a:t>A</a:t>
            </a:r>
            <a:r>
              <a:rPr lang="zh-TW" altLang="en-US" sz="2400" b="1" dirty="0">
                <a:solidFill>
                  <a:schemeClr val="tx1"/>
                </a:solidFill>
              </a:rPr>
              <a:t>右</a:t>
            </a:r>
            <a:r>
              <a:rPr lang="en-US" altLang="zh-TW" sz="2400" b="1" dirty="0">
                <a:solidFill>
                  <a:schemeClr val="tx1"/>
                </a:solidFill>
              </a:rPr>
              <a:t>B</a:t>
            </a:r>
            <a:r>
              <a:rPr lang="zh-TW" altLang="en-US" sz="2400" b="1" dirty="0">
                <a:solidFill>
                  <a:schemeClr val="tx1"/>
                </a:solidFill>
              </a:rPr>
              <a:t> 」</a:t>
            </a:r>
            <a:endParaRPr lang="en-US" altLang="zh-TW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05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61</a:t>
            </a:fld>
            <a:endParaRPr lang="zh-CN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599"/>
            <a:ext cx="9144000" cy="447680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945057" y="1122218"/>
            <a:ext cx="964398" cy="3463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6544766" y="1468582"/>
            <a:ext cx="1578616" cy="13715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530956" y="620107"/>
            <a:ext cx="476611" cy="503382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bg1"/>
                </a:solidFill>
              </a:rPr>
              <a:t>1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9" name="橢圓 8"/>
          <p:cNvSpPr/>
          <p:nvPr/>
        </p:nvSpPr>
        <p:spPr>
          <a:xfrm>
            <a:off x="6031210" y="1647652"/>
            <a:ext cx="461953" cy="503382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bg1"/>
                </a:solidFill>
              </a:rPr>
              <a:t>2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40207" y="1148978"/>
            <a:ext cx="636105" cy="3325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626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62</a:t>
            </a:fld>
            <a:endParaRPr lang="zh-CN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60" y="1577395"/>
            <a:ext cx="9174921" cy="370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74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63</a:t>
            </a:fld>
            <a:endParaRPr lang="zh-CN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3977"/>
            <a:ext cx="9144000" cy="415004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95130" y="1202635"/>
            <a:ext cx="636105" cy="4770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887494" y="1679713"/>
            <a:ext cx="1569379" cy="4770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472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查例子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64</a:t>
            </a:fld>
            <a:endParaRPr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9964559"/>
              </p:ext>
            </p:extLst>
          </p:nvPr>
        </p:nvGraphicFramePr>
        <p:xfrm>
          <a:off x="969010" y="1246418"/>
          <a:ext cx="7205981" cy="5364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4843">
                  <a:extLst>
                    <a:ext uri="{9D8B030D-6E8A-4147-A177-3AD203B41FA5}">
                      <a16:colId xmlns:a16="http://schemas.microsoft.com/office/drawing/2014/main" val="1891687493"/>
                    </a:ext>
                  </a:extLst>
                </a:gridCol>
                <a:gridCol w="1617350">
                  <a:extLst>
                    <a:ext uri="{9D8B030D-6E8A-4147-A177-3AD203B41FA5}">
                      <a16:colId xmlns:a16="http://schemas.microsoft.com/office/drawing/2014/main" val="2352465070"/>
                    </a:ext>
                  </a:extLst>
                </a:gridCol>
                <a:gridCol w="1618219">
                  <a:extLst>
                    <a:ext uri="{9D8B030D-6E8A-4147-A177-3AD203B41FA5}">
                      <a16:colId xmlns:a16="http://schemas.microsoft.com/office/drawing/2014/main" val="3778119202"/>
                    </a:ext>
                  </a:extLst>
                </a:gridCol>
                <a:gridCol w="1617350">
                  <a:extLst>
                    <a:ext uri="{9D8B030D-6E8A-4147-A177-3AD203B41FA5}">
                      <a16:colId xmlns:a16="http://schemas.microsoft.com/office/drawing/2014/main" val="2752645226"/>
                    </a:ext>
                  </a:extLst>
                </a:gridCol>
                <a:gridCol w="1618219">
                  <a:extLst>
                    <a:ext uri="{9D8B030D-6E8A-4147-A177-3AD203B41FA5}">
                      <a16:colId xmlns:a16="http://schemas.microsoft.com/office/drawing/2014/main" val="563135121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</a:rPr>
                        <a:t>序號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</a:rPr>
                        <a:t>上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?</a:t>
                      </a: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</a:rPr>
                        <a:t>下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?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</a:rPr>
                        <a:t>前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?</a:t>
                      </a: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</a:rPr>
                        <a:t>後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?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</a:rPr>
                        <a:t>左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?</a:t>
                      </a: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</a:rPr>
                        <a:t>右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?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</a:rPr>
                        <a:t>東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?</a:t>
                      </a: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</a:rPr>
                        <a:t>西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?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106167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上上下下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前前後後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左鄰右舍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東張西望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91909755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上吐下瀉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前因後果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左思右想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東倒西歪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42602307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上山下海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前仆後繼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左顧右盼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東南西北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88173662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上中下游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前仰後合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左支右絀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東拉西扯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75021329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上山下山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前俯後仰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左擁右抱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東拼西湊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02623609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上中下卷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前仰後翻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左祖右社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東奔西走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22919482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上中下籤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前仰後俯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左轉右轉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東邪西毒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88330324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上中下鋪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前仆後仰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左昭右穆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東宮西宮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51645790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上中下層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前顧後瞻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左輔右弼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東扯西扯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69408967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上中下塗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前仰後倒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左左右右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東征西討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098583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720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65</a:t>
            </a:fld>
            <a:endParaRPr lang="zh-CN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中研院平衡語料庫詞類標記</a:t>
            </a:r>
            <a:endParaRPr lang="zh-TW" altLang="en-US" sz="32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531" y="1221708"/>
            <a:ext cx="5410939" cy="547047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2985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查</a:t>
            </a:r>
            <a:r>
              <a:rPr lang="zh-TW" altLang="en-US" sz="3200" dirty="0" smtClean="0"/>
              <a:t>例子</a:t>
            </a:r>
            <a:endParaRPr lang="zh-TW" altLang="en-US" sz="3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66</a:t>
            </a:fld>
            <a:endParaRPr lang="zh-CN" altLang="en-US" dirty="0"/>
          </a:p>
        </p:txBody>
      </p:sp>
      <p:sp>
        <p:nvSpPr>
          <p:cNvPr id="4" name="流程圖: 內部儲存裝置 3"/>
          <p:cNvSpPr/>
          <p:nvPr/>
        </p:nvSpPr>
        <p:spPr>
          <a:xfrm>
            <a:off x="822722" y="2295939"/>
            <a:ext cx="7817644" cy="2639458"/>
          </a:xfrm>
          <a:prstGeom prst="flowChartInternalStorage">
            <a:avLst/>
          </a:prstGeom>
          <a:solidFill>
            <a:srgbClr val="FFC000">
              <a:alpha val="33000"/>
            </a:srgb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400" b="1" dirty="0">
                <a:solidFill>
                  <a:schemeClr val="tx1"/>
                </a:solidFill>
              </a:rPr>
              <a:t>利用語料庫找出</a:t>
            </a:r>
            <a:r>
              <a:rPr lang="en-US" altLang="zh-TW" sz="2400" b="1" dirty="0">
                <a:solidFill>
                  <a:schemeClr val="tx1"/>
                </a:solidFill>
              </a:rPr>
              <a:t>10</a:t>
            </a:r>
            <a:r>
              <a:rPr lang="zh-TW" altLang="en-US" sz="2400" b="1" dirty="0">
                <a:solidFill>
                  <a:schemeClr val="tx1"/>
                </a:solidFill>
              </a:rPr>
              <a:t>個</a:t>
            </a:r>
            <a:r>
              <a:rPr lang="zh-TW" altLang="en-US" sz="2400" b="1" u="sng" dirty="0">
                <a:solidFill>
                  <a:schemeClr val="tx1"/>
                </a:solidFill>
              </a:rPr>
              <a:t>最高頻</a:t>
            </a:r>
            <a:r>
              <a:rPr lang="zh-TW" altLang="en-US" sz="2400" b="1" dirty="0">
                <a:solidFill>
                  <a:srgbClr val="0000FF"/>
                </a:solidFill>
              </a:rPr>
              <a:t>量詞</a:t>
            </a:r>
            <a:endParaRPr lang="en-US" altLang="zh-TW" sz="2400" b="1" dirty="0">
              <a:solidFill>
                <a:srgbClr val="0000FF"/>
              </a:solidFill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400" b="1" dirty="0">
                <a:solidFill>
                  <a:schemeClr val="tx1"/>
                </a:solidFill>
              </a:rPr>
              <a:t>利用語料庫找出量詞</a:t>
            </a:r>
            <a:r>
              <a:rPr lang="zh-TW" altLang="en-US" sz="2400" b="1" dirty="0">
                <a:solidFill>
                  <a:srgbClr val="0000FF"/>
                </a:solidFill>
              </a:rPr>
              <a:t>「種」</a:t>
            </a:r>
            <a:r>
              <a:rPr lang="zh-TW" altLang="en-US" sz="2400" b="1" dirty="0">
                <a:solidFill>
                  <a:schemeClr val="tx1"/>
                </a:solidFill>
              </a:rPr>
              <a:t>後面的常用</a:t>
            </a:r>
            <a:r>
              <a:rPr lang="zh-TW" altLang="en-US" sz="2400" b="1" dirty="0">
                <a:solidFill>
                  <a:srgbClr val="0000FF"/>
                </a:solidFill>
              </a:rPr>
              <a:t>名詞</a:t>
            </a:r>
            <a:endParaRPr lang="en-US" altLang="zh-TW" sz="2400" b="1" dirty="0">
              <a:solidFill>
                <a:srgbClr val="0000FF"/>
              </a:solidFill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400" b="1" dirty="0">
                <a:solidFill>
                  <a:schemeClr val="tx1"/>
                </a:solidFill>
              </a:rPr>
              <a:t>利用語料庫找出</a:t>
            </a:r>
            <a:r>
              <a:rPr lang="en-US" altLang="zh-TW" sz="2400" b="1" dirty="0">
                <a:solidFill>
                  <a:schemeClr val="tx1"/>
                </a:solidFill>
              </a:rPr>
              <a:t>10</a:t>
            </a:r>
            <a:r>
              <a:rPr lang="zh-TW" altLang="en-US" sz="2400" b="1" dirty="0">
                <a:solidFill>
                  <a:schemeClr val="tx1"/>
                </a:solidFill>
              </a:rPr>
              <a:t>個</a:t>
            </a:r>
            <a:r>
              <a:rPr lang="zh-TW" altLang="en-US" sz="2400" b="1" u="sng" dirty="0">
                <a:solidFill>
                  <a:schemeClr val="tx1"/>
                </a:solidFill>
              </a:rPr>
              <a:t>最高頻</a:t>
            </a:r>
            <a:r>
              <a:rPr lang="zh-TW" altLang="en-US" sz="2400" b="1" dirty="0">
                <a:solidFill>
                  <a:srgbClr val="0000FF"/>
                </a:solidFill>
              </a:rPr>
              <a:t>連接詞</a:t>
            </a:r>
            <a:r>
              <a:rPr lang="en-US" altLang="zh-TW" sz="2400" b="1" dirty="0">
                <a:solidFill>
                  <a:srgbClr val="0000FF"/>
                </a:solidFill>
              </a:rPr>
              <a:t>(</a:t>
            </a:r>
            <a:r>
              <a:rPr lang="zh-TW" altLang="en-US" sz="2400" b="1" dirty="0">
                <a:solidFill>
                  <a:srgbClr val="0000FF"/>
                </a:solidFill>
              </a:rPr>
              <a:t>關聯詞語</a:t>
            </a:r>
            <a:r>
              <a:rPr lang="en-US" altLang="zh-TW" sz="2400" b="1" dirty="0">
                <a:solidFill>
                  <a:srgbClr val="0000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7090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67</a:t>
            </a:fld>
            <a:endParaRPr lang="zh-CN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53" y="0"/>
            <a:ext cx="7466504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08226" y="1212574"/>
            <a:ext cx="7126357" cy="2683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244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68</a:t>
            </a:fld>
            <a:endParaRPr lang="zh-CN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查詢例子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02840" y="1844304"/>
            <a:ext cx="8137525" cy="322645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288" y="393119"/>
            <a:ext cx="1352550" cy="136207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208699" y="2519867"/>
            <a:ext cx="1751227" cy="66206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3149600" y="2619987"/>
            <a:ext cx="845127" cy="2493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_</a:t>
            </a:r>
            <a:r>
              <a:rPr lang="en-US" altLang="zh-TW" dirty="0" err="1" smtClean="0">
                <a:solidFill>
                  <a:schemeClr val="tx1"/>
                </a:solidFill>
              </a:rPr>
              <a:t>Nf</a:t>
            </a:r>
            <a:endParaRPr lang="zh-TW" altLang="en-US" dirty="0">
              <a:solidFill>
                <a:schemeClr val="tx1"/>
              </a:solidFill>
            </a:endParaRPr>
          </a:p>
        </p:txBody>
      </p:sp>
      <p:cxnSp>
        <p:nvCxnSpPr>
          <p:cNvPr id="10" name="直線單箭頭接點 9"/>
          <p:cNvCxnSpPr/>
          <p:nvPr/>
        </p:nvCxnSpPr>
        <p:spPr>
          <a:xfrm>
            <a:off x="3685309" y="2964873"/>
            <a:ext cx="581891" cy="10326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370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3EA0830D-C94B-5A84-6577-99792090B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5" y="1846908"/>
            <a:ext cx="9144000" cy="316418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2443" y="0"/>
            <a:ext cx="8137922" cy="102869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3600" dirty="0"/>
              <a:t>量詞</a:t>
            </a:r>
            <a:r>
              <a:rPr lang="en-US" altLang="zh-TW" sz="3600" dirty="0" err="1"/>
              <a:t>Nf</a:t>
            </a:r>
            <a:endParaRPr lang="zh-TW" altLang="en-US" sz="36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69</a:t>
            </a:fld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922652" y="1726972"/>
            <a:ext cx="586971" cy="4770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7549157" y="2258073"/>
            <a:ext cx="1495452" cy="4770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537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D60DA8-43B6-4522-9FD3-91AEFA8EA61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內容版面配置區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0" b="4055"/>
          <a:stretch/>
        </p:blipFill>
        <p:spPr>
          <a:xfrm>
            <a:off x="1958109" y="1104993"/>
            <a:ext cx="5346021" cy="56051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548667" y="1328461"/>
            <a:ext cx="13681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b="1" dirty="0">
                <a:latin typeface="PMingLiU" panose="02020500000000000000" pitchFamily="18" charset="-120"/>
                <a:ea typeface="PMingLiU" panose="02020500000000000000" pitchFamily="18" charset="-120"/>
              </a:rPr>
              <a:t>（</a:t>
            </a:r>
            <a:r>
              <a:rPr lang="en-US" altLang="zh-TW" sz="1200" b="1" dirty="0">
                <a:solidFill>
                  <a:srgbClr val="FF0000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2013-2020</a:t>
            </a:r>
            <a:r>
              <a:rPr lang="zh-TW" altLang="en-US" sz="1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endParaRPr lang="zh-TW" altLang="en-US" sz="12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3553684" y="1257144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191499" y="2571760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368647" y="3253045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359851" y="3965561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359851" y="4581459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63235" y="6148889"/>
            <a:ext cx="7075055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zh-TW" altLang="en-US" sz="1200" b="1" dirty="0" smtClean="0">
                <a:latin typeface="+mn-ea"/>
              </a:rPr>
              <a:t>資料來源：教育部「邁向華語文教育產業輸出大國八年計畫</a:t>
            </a:r>
            <a:r>
              <a:rPr lang="en-US" altLang="zh-TW" sz="1200" b="1" dirty="0" smtClean="0">
                <a:latin typeface="+mn-ea"/>
              </a:rPr>
              <a:t>(102-109)</a:t>
            </a:r>
            <a:r>
              <a:rPr lang="zh-TW" altLang="en-US" sz="1200" b="1" dirty="0" smtClean="0">
                <a:latin typeface="+mn-ea"/>
              </a:rPr>
              <a:t>」</a:t>
            </a:r>
            <a:r>
              <a:rPr lang="en-US" altLang="zh-TW" sz="1200" b="1" dirty="0" smtClean="0">
                <a:latin typeface="+mn-ea"/>
              </a:rPr>
              <a:t>(</a:t>
            </a:r>
            <a:r>
              <a:rPr lang="zh-TW" altLang="en-US" sz="1200" b="1" dirty="0">
                <a:latin typeface="+mn-ea"/>
              </a:rPr>
              <a:t>核定</a:t>
            </a:r>
            <a:r>
              <a:rPr lang="zh-TW" altLang="en-US" sz="1200" b="1" dirty="0" smtClean="0">
                <a:latin typeface="+mn-ea"/>
              </a:rPr>
              <a:t>本</a:t>
            </a:r>
            <a:r>
              <a:rPr lang="en-US" altLang="zh-TW" sz="1200" b="1" dirty="0" smtClean="0">
                <a:latin typeface="+mn-ea"/>
              </a:rPr>
              <a:t>)</a:t>
            </a:r>
            <a:r>
              <a:rPr lang="zh-TW" altLang="en-US" sz="1200" b="1" dirty="0" smtClean="0">
                <a:latin typeface="+mn-ea"/>
              </a:rPr>
              <a:t>，</a:t>
            </a:r>
            <a:r>
              <a:rPr lang="en-US" altLang="zh-TW" sz="1200" b="1" dirty="0" smtClean="0">
                <a:latin typeface="+mn-ea"/>
              </a:rPr>
              <a:t>2016</a:t>
            </a:r>
            <a:r>
              <a:rPr lang="zh-TW" altLang="en-US" sz="1200" b="1" dirty="0" smtClean="0">
                <a:latin typeface="+mn-ea"/>
              </a:rPr>
              <a:t>年</a:t>
            </a:r>
            <a:endParaRPr lang="zh-TW" altLang="en-US" sz="1200" b="1" dirty="0">
              <a:latin typeface="+mn-ea"/>
            </a:endParaRPr>
          </a:p>
        </p:txBody>
      </p:sp>
      <p:sp>
        <p:nvSpPr>
          <p:cNvPr id="14" name="標題 1"/>
          <p:cNvSpPr txBox="1">
            <a:spLocks/>
          </p:cNvSpPr>
          <p:nvPr/>
        </p:nvSpPr>
        <p:spPr>
          <a:xfrm>
            <a:off x="457200" y="12377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dirty="0" smtClean="0">
                <a:latin typeface="+mn-ea"/>
                <a:ea typeface="+mn-ea"/>
              </a:rPr>
              <a:t>華語文八年計畫（</a:t>
            </a:r>
            <a:r>
              <a:rPr lang="en-US" altLang="zh-TW" sz="3200" dirty="0" smtClean="0">
                <a:latin typeface="+mn-ea"/>
                <a:ea typeface="+mn-ea"/>
              </a:rPr>
              <a:t>2013-2020</a:t>
            </a:r>
            <a:r>
              <a:rPr lang="zh-TW" altLang="en-US" sz="3200" dirty="0" smtClean="0">
                <a:latin typeface="+mn-ea"/>
                <a:ea typeface="+mn-ea"/>
              </a:rPr>
              <a:t>）</a:t>
            </a:r>
            <a:endParaRPr lang="zh-TW" altLang="en-US" sz="3200" dirty="0">
              <a:latin typeface="+mn-ea"/>
              <a:ea typeface="+mn-ea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2037429" y="1238212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7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2000" dirty="0" smtClean="0"/>
              <a:t>步驟</a:t>
            </a:r>
            <a:r>
              <a:rPr lang="en-US" altLang="zh-TW" sz="2000" dirty="0" smtClean="0"/>
              <a:t>2</a:t>
            </a:r>
            <a:r>
              <a:rPr lang="zh-TW" altLang="en-US" sz="3600" dirty="0" smtClean="0"/>
              <a:t>找出</a:t>
            </a:r>
            <a:r>
              <a:rPr lang="zh-TW" altLang="en-US" sz="3600" dirty="0"/>
              <a:t>量詞</a:t>
            </a:r>
            <a:r>
              <a:rPr lang="zh-TW" altLang="en-US" sz="3600" dirty="0">
                <a:solidFill>
                  <a:srgbClr val="0000FF"/>
                </a:solidFill>
              </a:rPr>
              <a:t>「種」</a:t>
            </a:r>
            <a:r>
              <a:rPr lang="zh-TW" altLang="en-US" sz="3600" dirty="0"/>
              <a:t>後面的</a:t>
            </a:r>
            <a:r>
              <a:rPr lang="zh-TW" altLang="en-US" sz="3600" dirty="0">
                <a:solidFill>
                  <a:srgbClr val="0000FF"/>
                </a:solidFill>
              </a:rPr>
              <a:t>常用</a:t>
            </a:r>
            <a:r>
              <a:rPr lang="zh-TW" altLang="en-US" sz="3600" dirty="0" smtClean="0">
                <a:solidFill>
                  <a:srgbClr val="0000FF"/>
                </a:solidFill>
              </a:rPr>
              <a:t>名詞</a:t>
            </a:r>
            <a:endParaRPr lang="zh-TW" altLang="en-US" sz="36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70</a:t>
            </a:fld>
            <a:endParaRPr lang="zh-CN" altLang="en-US" dirty="0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2DA16846-C4EE-DE55-0737-86F26A4EF65C}"/>
              </a:ext>
            </a:extLst>
          </p:cNvPr>
          <p:cNvGrpSpPr/>
          <p:nvPr/>
        </p:nvGrpSpPr>
        <p:grpSpPr>
          <a:xfrm>
            <a:off x="0" y="1412705"/>
            <a:ext cx="9144000" cy="3508984"/>
            <a:chOff x="-92812" y="175088"/>
            <a:chExt cx="9144000" cy="3508984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4B9AF54B-8576-6A21-E7E4-3C3C0DCE4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92812" y="175088"/>
              <a:ext cx="9144000" cy="3508984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F5C9514-E685-F59D-30CA-58FF701527B6}"/>
                </a:ext>
              </a:extLst>
            </p:cNvPr>
            <p:cNvSpPr/>
            <p:nvPr/>
          </p:nvSpPr>
          <p:spPr>
            <a:xfrm>
              <a:off x="700819" y="1282850"/>
              <a:ext cx="590100" cy="24114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40546E64-6BBF-5B2C-08A3-C10FE0677F8E}"/>
              </a:ext>
            </a:extLst>
          </p:cNvPr>
          <p:cNvGrpSpPr/>
          <p:nvPr/>
        </p:nvGrpSpPr>
        <p:grpSpPr>
          <a:xfrm>
            <a:off x="6559075" y="2034501"/>
            <a:ext cx="1612983" cy="1454225"/>
            <a:chOff x="344035" y="4079560"/>
            <a:chExt cx="1612983" cy="1454225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1300AAAC-1019-2C71-7F24-3DECC788D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4035" y="4079560"/>
              <a:ext cx="1612983" cy="1454225"/>
            </a:xfrm>
            <a:prstGeom prst="rect">
              <a:avLst/>
            </a:prstGeom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1C917891-6DDC-9ACC-FEE6-3A19824CBC19}"/>
                </a:ext>
              </a:extLst>
            </p:cNvPr>
            <p:cNvSpPr/>
            <p:nvPr/>
          </p:nvSpPr>
          <p:spPr>
            <a:xfrm>
              <a:off x="430065" y="4885107"/>
              <a:ext cx="1414889" cy="37185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BBBBA517-5759-C8CC-DCAA-7A9915CA6939}"/>
              </a:ext>
            </a:extLst>
          </p:cNvPr>
          <p:cNvGrpSpPr/>
          <p:nvPr/>
        </p:nvGrpSpPr>
        <p:grpSpPr>
          <a:xfrm>
            <a:off x="1053343" y="5287456"/>
            <a:ext cx="6312224" cy="1098969"/>
            <a:chOff x="1966191" y="4885948"/>
            <a:chExt cx="6312224" cy="1098969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50BD9C65-8C45-9727-1DD8-1A34639A2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66191" y="4885948"/>
              <a:ext cx="6312224" cy="1085906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FC01E1A0-D436-01B5-5E7C-86B395D7C15E}"/>
                </a:ext>
              </a:extLst>
            </p:cNvPr>
            <p:cNvSpPr/>
            <p:nvPr/>
          </p:nvSpPr>
          <p:spPr>
            <a:xfrm>
              <a:off x="3051078" y="5613060"/>
              <a:ext cx="1414889" cy="37185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8200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71</a:t>
            </a:fld>
            <a:endParaRPr lang="zh-CN" altLang="en-US" dirty="0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AA505961-69B6-4ED0-930B-716196A843E6}"/>
              </a:ext>
            </a:extLst>
          </p:cNvPr>
          <p:cNvGrpSpPr/>
          <p:nvPr/>
        </p:nvGrpSpPr>
        <p:grpSpPr>
          <a:xfrm>
            <a:off x="0" y="1170394"/>
            <a:ext cx="9144000" cy="1276972"/>
            <a:chOff x="0" y="1170394"/>
            <a:chExt cx="9144000" cy="1276972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026707EF-23F5-57AF-6281-2541FD7548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6603"/>
            <a:stretch/>
          </p:blipFill>
          <p:spPr>
            <a:xfrm>
              <a:off x="0" y="1170394"/>
              <a:ext cx="9144000" cy="1276972"/>
            </a:xfrm>
            <a:prstGeom prst="rect">
              <a:avLst/>
            </a:prstGeom>
          </p:spPr>
        </p:pic>
        <p:sp>
          <p:nvSpPr>
            <p:cNvPr id="5" name="橢圓 4"/>
            <p:cNvSpPr/>
            <p:nvPr/>
          </p:nvSpPr>
          <p:spPr>
            <a:xfrm>
              <a:off x="1795043" y="1339533"/>
              <a:ext cx="1033670" cy="50689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 dirty="0"/>
            </a:p>
          </p:txBody>
        </p:sp>
        <p:sp>
          <p:nvSpPr>
            <p:cNvPr id="6" name="橢圓 5"/>
            <p:cNvSpPr/>
            <p:nvPr/>
          </p:nvSpPr>
          <p:spPr>
            <a:xfrm>
              <a:off x="4936556" y="1739631"/>
              <a:ext cx="1033670" cy="50689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橢圓 6">
              <a:extLst>
                <a:ext uri="{FF2B5EF4-FFF2-40B4-BE49-F238E27FC236}">
                  <a16:creationId xmlns:a16="http://schemas.microsoft.com/office/drawing/2014/main" id="{57BF49EC-B457-8ABA-AE59-305CC6846411}"/>
                </a:ext>
              </a:extLst>
            </p:cNvPr>
            <p:cNvSpPr/>
            <p:nvPr/>
          </p:nvSpPr>
          <p:spPr>
            <a:xfrm>
              <a:off x="7563215" y="1730665"/>
              <a:ext cx="1033670" cy="50689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9" name="圖片 8">
            <a:extLst>
              <a:ext uri="{FF2B5EF4-FFF2-40B4-BE49-F238E27FC236}">
                <a16:creationId xmlns:a16="http://schemas.microsoft.com/office/drawing/2014/main" id="{7E8207F0-BBD3-C7CD-0BE1-F3A7E9D7C4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381"/>
          <a:stretch/>
        </p:blipFill>
        <p:spPr>
          <a:xfrm>
            <a:off x="0" y="2815765"/>
            <a:ext cx="9144000" cy="303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9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查</a:t>
            </a:r>
            <a:r>
              <a:rPr lang="zh-TW" altLang="en-US" sz="3200" dirty="0" smtClean="0"/>
              <a:t>例子</a:t>
            </a:r>
            <a:endParaRPr lang="zh-TW" altLang="en-US" sz="3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72</a:t>
            </a:fld>
            <a:endParaRPr lang="zh-CN" altLang="en-US" dirty="0"/>
          </a:p>
        </p:txBody>
      </p:sp>
      <p:sp>
        <p:nvSpPr>
          <p:cNvPr id="4" name="流程圖: 內部儲存裝置 3"/>
          <p:cNvSpPr/>
          <p:nvPr/>
        </p:nvSpPr>
        <p:spPr>
          <a:xfrm>
            <a:off x="822722" y="2295939"/>
            <a:ext cx="7817644" cy="2639458"/>
          </a:xfrm>
          <a:prstGeom prst="flowChartInternalStorage">
            <a:avLst/>
          </a:prstGeom>
          <a:solidFill>
            <a:srgbClr val="FFC000">
              <a:alpha val="33000"/>
            </a:srgb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400" b="1" dirty="0">
                <a:solidFill>
                  <a:schemeClr val="tx1"/>
                </a:solidFill>
              </a:rPr>
              <a:t>利用語料庫找出</a:t>
            </a:r>
            <a:r>
              <a:rPr lang="en-US" altLang="zh-TW" sz="2400" b="1" dirty="0">
                <a:solidFill>
                  <a:schemeClr val="tx1"/>
                </a:solidFill>
              </a:rPr>
              <a:t>10</a:t>
            </a:r>
            <a:r>
              <a:rPr lang="zh-TW" altLang="en-US" sz="2400" b="1" dirty="0">
                <a:solidFill>
                  <a:schemeClr val="tx1"/>
                </a:solidFill>
              </a:rPr>
              <a:t>個最高頻</a:t>
            </a:r>
            <a:r>
              <a:rPr lang="zh-TW" altLang="en-US" sz="2400" b="1" dirty="0">
                <a:solidFill>
                  <a:srgbClr val="0000FF"/>
                </a:solidFill>
              </a:rPr>
              <a:t>量詞</a:t>
            </a:r>
            <a:endParaRPr lang="en-US" altLang="zh-TW" sz="2400" b="1" dirty="0">
              <a:solidFill>
                <a:srgbClr val="0000FF"/>
              </a:solidFill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400" b="1" dirty="0">
                <a:solidFill>
                  <a:schemeClr val="tx1"/>
                </a:solidFill>
              </a:rPr>
              <a:t>利用語料庫找出量詞</a:t>
            </a:r>
            <a:r>
              <a:rPr lang="zh-TW" altLang="en-US" sz="2400" b="1" dirty="0">
                <a:solidFill>
                  <a:srgbClr val="0000FF"/>
                </a:solidFill>
              </a:rPr>
              <a:t>「種」</a:t>
            </a:r>
            <a:r>
              <a:rPr lang="zh-TW" altLang="en-US" sz="2400" b="1" dirty="0">
                <a:solidFill>
                  <a:schemeClr val="tx1"/>
                </a:solidFill>
              </a:rPr>
              <a:t>後面的常用</a:t>
            </a:r>
            <a:r>
              <a:rPr lang="zh-TW" altLang="en-US" sz="2400" b="1" dirty="0">
                <a:solidFill>
                  <a:srgbClr val="0000FF"/>
                </a:solidFill>
              </a:rPr>
              <a:t>名詞</a:t>
            </a:r>
            <a:endParaRPr lang="en-US" altLang="zh-TW" sz="2400" b="1" dirty="0">
              <a:solidFill>
                <a:srgbClr val="0000FF"/>
              </a:solidFill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400" b="1" dirty="0">
                <a:solidFill>
                  <a:schemeClr val="tx1"/>
                </a:solidFill>
              </a:rPr>
              <a:t>利用語料庫找出</a:t>
            </a:r>
            <a:r>
              <a:rPr lang="en-US" altLang="zh-TW" sz="2400" b="1" dirty="0">
                <a:solidFill>
                  <a:schemeClr val="tx1"/>
                </a:solidFill>
              </a:rPr>
              <a:t>10</a:t>
            </a:r>
            <a:r>
              <a:rPr lang="zh-TW" altLang="en-US" sz="2400" b="1" dirty="0">
                <a:solidFill>
                  <a:schemeClr val="tx1"/>
                </a:solidFill>
              </a:rPr>
              <a:t>個最高頻</a:t>
            </a:r>
            <a:r>
              <a:rPr lang="zh-TW" altLang="en-US" sz="2400" b="1" dirty="0">
                <a:solidFill>
                  <a:srgbClr val="0000FF"/>
                </a:solidFill>
              </a:rPr>
              <a:t>連接詞</a:t>
            </a:r>
            <a:r>
              <a:rPr lang="en-US" altLang="zh-TW" sz="2400" b="1" dirty="0">
                <a:solidFill>
                  <a:srgbClr val="0000FF"/>
                </a:solidFill>
              </a:rPr>
              <a:t>(</a:t>
            </a:r>
            <a:r>
              <a:rPr lang="zh-TW" altLang="en-US" sz="2400" b="1" dirty="0">
                <a:solidFill>
                  <a:srgbClr val="0000FF"/>
                </a:solidFill>
              </a:rPr>
              <a:t>關聯詞語</a:t>
            </a:r>
            <a:r>
              <a:rPr lang="en-US" altLang="zh-TW" sz="2400" b="1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C01E1A0-D436-01B5-5E7C-86B395D7C15E}"/>
              </a:ext>
            </a:extLst>
          </p:cNvPr>
          <p:cNvSpPr/>
          <p:nvPr/>
        </p:nvSpPr>
        <p:spPr>
          <a:xfrm>
            <a:off x="1778012" y="4130350"/>
            <a:ext cx="6761006" cy="46012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952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73</a:t>
            </a:fld>
            <a:endParaRPr lang="zh-CN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查詢例子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02840" y="1844304"/>
            <a:ext cx="8137525" cy="322645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288" y="393119"/>
            <a:ext cx="1352550" cy="136207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208699" y="2519867"/>
            <a:ext cx="1751227" cy="66206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3131127" y="2601515"/>
            <a:ext cx="845127" cy="2493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_</a:t>
            </a:r>
            <a:r>
              <a:rPr lang="en-US" altLang="zh-TW" dirty="0" err="1" smtClean="0">
                <a:solidFill>
                  <a:schemeClr val="tx1"/>
                </a:solidFill>
              </a:rPr>
              <a:t>Cbb</a:t>
            </a:r>
            <a:endParaRPr lang="zh-TW" altLang="en-US" dirty="0">
              <a:solidFill>
                <a:schemeClr val="tx1"/>
              </a:solidFill>
            </a:endParaRPr>
          </a:p>
        </p:txBody>
      </p:sp>
      <p:cxnSp>
        <p:nvCxnSpPr>
          <p:cNvPr id="10" name="直線單箭頭接點 9"/>
          <p:cNvCxnSpPr/>
          <p:nvPr/>
        </p:nvCxnSpPr>
        <p:spPr>
          <a:xfrm>
            <a:off x="3685309" y="2964873"/>
            <a:ext cx="581891" cy="10326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59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2443" y="0"/>
            <a:ext cx="8137922" cy="102869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3600" dirty="0"/>
              <a:t>關聯連接詞</a:t>
            </a:r>
            <a:r>
              <a:rPr lang="en-US" altLang="zh-TW" sz="3600" dirty="0" err="1" smtClean="0"/>
              <a:t>Cbb</a:t>
            </a:r>
            <a:endParaRPr lang="zh-TW" altLang="en-US" sz="36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74</a:t>
            </a:fld>
            <a:endParaRPr lang="zh-CN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9906"/>
            <a:ext cx="9144000" cy="437818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C917891-6DDC-9ACC-FEE6-3A19824CBC19}"/>
              </a:ext>
            </a:extLst>
          </p:cNvPr>
          <p:cNvSpPr/>
          <p:nvPr/>
        </p:nvSpPr>
        <p:spPr>
          <a:xfrm>
            <a:off x="6841712" y="1560812"/>
            <a:ext cx="1992870" cy="4850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341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dirty="0" smtClean="0"/>
              <a:t>書面語語料庫</a:t>
            </a:r>
            <a:endParaRPr lang="zh-TW" altLang="en-US" sz="3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75</a:t>
            </a:fld>
            <a:endParaRPr lang="zh-CN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7649"/>
            <a:ext cx="9144000" cy="454221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C917891-6DDC-9ACC-FEE6-3A19824CBC19}"/>
              </a:ext>
            </a:extLst>
          </p:cNvPr>
          <p:cNvSpPr/>
          <p:nvPr/>
        </p:nvSpPr>
        <p:spPr>
          <a:xfrm>
            <a:off x="664560" y="1542339"/>
            <a:ext cx="1561404" cy="3718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576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學習者語料庫</a:t>
            </a:r>
            <a:endParaRPr lang="zh-TW" altLang="en-US" sz="3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76</a:t>
            </a:fld>
            <a:endParaRPr lang="zh-CN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1826"/>
            <a:ext cx="9732671" cy="482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7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 smtClean="0"/>
              <a:t>查例子</a:t>
            </a:r>
            <a:endParaRPr lang="zh-TW" altLang="en-US" sz="3600" dirty="0"/>
          </a:p>
        </p:txBody>
      </p:sp>
      <p:sp>
        <p:nvSpPr>
          <p:cNvPr id="4" name="流程圖: 內部儲存裝置 3"/>
          <p:cNvSpPr/>
          <p:nvPr/>
        </p:nvSpPr>
        <p:spPr>
          <a:xfrm>
            <a:off x="822722" y="2395330"/>
            <a:ext cx="7498556" cy="2540067"/>
          </a:xfrm>
          <a:prstGeom prst="flowChartInternalStorage">
            <a:avLst/>
          </a:prstGeom>
          <a:solidFill>
            <a:srgbClr val="FFC000">
              <a:alpha val="33000"/>
            </a:srgb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tx1"/>
                </a:solidFill>
              </a:rPr>
              <a:t>請找出書面語語料庫</a:t>
            </a:r>
            <a:r>
              <a:rPr lang="zh-TW" altLang="en-US" sz="2400" b="1" dirty="0" smtClean="0">
                <a:solidFill>
                  <a:schemeClr val="tx1"/>
                </a:solidFill>
              </a:rPr>
              <a:t>中</a:t>
            </a:r>
            <a:r>
              <a:rPr lang="zh-TW" altLang="zh-TW" sz="2400" b="1" dirty="0">
                <a:solidFill>
                  <a:schemeClr val="tx1"/>
                </a:solidFill>
              </a:rPr>
              <a:t>「數詞</a:t>
            </a:r>
            <a:r>
              <a:rPr lang="en-US" altLang="zh-TW" sz="2400" b="1" dirty="0">
                <a:solidFill>
                  <a:schemeClr val="tx1"/>
                </a:solidFill>
              </a:rPr>
              <a:t>+</a:t>
            </a:r>
            <a:r>
              <a:rPr lang="zh-TW" altLang="zh-TW" sz="2400" b="1" dirty="0">
                <a:solidFill>
                  <a:schemeClr val="tx1"/>
                </a:solidFill>
              </a:rPr>
              <a:t>量詞</a:t>
            </a:r>
            <a:r>
              <a:rPr lang="en-US" altLang="zh-TW" sz="2400" b="1" dirty="0">
                <a:solidFill>
                  <a:schemeClr val="tx1"/>
                </a:solidFill>
              </a:rPr>
              <a:t>+</a:t>
            </a:r>
            <a:r>
              <a:rPr lang="zh-TW" altLang="zh-TW" sz="2400" b="1" dirty="0">
                <a:solidFill>
                  <a:schemeClr val="tx1"/>
                </a:solidFill>
              </a:rPr>
              <a:t>抽象事物」的</a:t>
            </a:r>
            <a:r>
              <a:rPr lang="zh-TW" altLang="zh-TW" sz="2400" b="1" dirty="0" smtClean="0">
                <a:solidFill>
                  <a:schemeClr val="tx1"/>
                </a:solidFill>
              </a:rPr>
              <a:t>例子</a:t>
            </a:r>
            <a:r>
              <a:rPr lang="zh-TW" altLang="en-US" sz="2400" b="1" dirty="0" smtClean="0">
                <a:solidFill>
                  <a:schemeClr val="tx1"/>
                </a:solidFill>
              </a:rPr>
              <a:t>，例如「一身本領」。</a:t>
            </a:r>
            <a:endParaRPr lang="en-US" altLang="zh-TW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76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78</a:t>
            </a:fld>
            <a:endParaRPr lang="zh-CN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查詢例子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02840" y="1844304"/>
            <a:ext cx="8137525" cy="322645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288" y="393119"/>
            <a:ext cx="1352550" cy="136207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208699" y="2519867"/>
            <a:ext cx="1751227" cy="66206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3149600" y="2601515"/>
            <a:ext cx="1810326" cy="2493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tx1"/>
                </a:solidFill>
              </a:rPr>
              <a:t>_</a:t>
            </a:r>
            <a:r>
              <a:rPr lang="en-US" altLang="zh-TW" b="1" dirty="0" err="1">
                <a:solidFill>
                  <a:schemeClr val="tx1"/>
                </a:solidFill>
              </a:rPr>
              <a:t>Neu</a:t>
            </a:r>
            <a:r>
              <a:rPr lang="en-US" altLang="zh-TW" b="1" dirty="0">
                <a:solidFill>
                  <a:schemeClr val="tx1"/>
                </a:solidFill>
              </a:rPr>
              <a:t> _</a:t>
            </a:r>
            <a:r>
              <a:rPr lang="en-US" altLang="zh-TW" b="1" dirty="0" err="1">
                <a:solidFill>
                  <a:schemeClr val="tx1"/>
                </a:solidFill>
              </a:rPr>
              <a:t>Nf</a:t>
            </a:r>
            <a:r>
              <a:rPr lang="en-US" altLang="zh-TW" b="1" dirty="0">
                <a:solidFill>
                  <a:schemeClr val="tx1"/>
                </a:solidFill>
              </a:rPr>
              <a:t> _VH</a:t>
            </a:r>
            <a:endParaRPr lang="zh-TW" altLang="en-US" dirty="0">
              <a:solidFill>
                <a:schemeClr val="tx1"/>
              </a:solidFill>
            </a:endParaRPr>
          </a:p>
        </p:txBody>
      </p:sp>
      <p:cxnSp>
        <p:nvCxnSpPr>
          <p:cNvPr id="10" name="直線單箭頭接點 9"/>
          <p:cNvCxnSpPr/>
          <p:nvPr/>
        </p:nvCxnSpPr>
        <p:spPr>
          <a:xfrm>
            <a:off x="3685309" y="2964873"/>
            <a:ext cx="581891" cy="10326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3223445" y="2795596"/>
            <a:ext cx="16401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dirty="0"/>
              <a:t>_ </a:t>
            </a:r>
            <a:r>
              <a:rPr lang="en-US" altLang="zh-TW" sz="1600" b="1" dirty="0" err="1" smtClean="0">
                <a:latin typeface="+mn-ea"/>
                <a:cs typeface="Times New Roman" panose="02020603050405020304" pitchFamily="18" charset="0"/>
              </a:rPr>
              <a:t>Neu</a:t>
            </a:r>
            <a:r>
              <a:rPr lang="en-US" altLang="zh-TW" sz="1600" b="1" dirty="0" smtClean="0"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TW" sz="1600" b="1" dirty="0">
                <a:latin typeface="+mn-ea"/>
                <a:cs typeface="Times New Roman" panose="02020603050405020304" pitchFamily="18" charset="0"/>
              </a:rPr>
              <a:t>_</a:t>
            </a:r>
            <a:r>
              <a:rPr lang="en-US" altLang="zh-TW" sz="1600" b="1" dirty="0" err="1">
                <a:latin typeface="+mn-ea"/>
                <a:cs typeface="Times New Roman" panose="02020603050405020304" pitchFamily="18" charset="0"/>
              </a:rPr>
              <a:t>Nf</a:t>
            </a:r>
            <a:r>
              <a:rPr lang="en-US" altLang="zh-TW" sz="1600" b="1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TW" sz="1600" b="1" dirty="0" smtClean="0">
                <a:latin typeface="+mn-ea"/>
                <a:cs typeface="Times New Roman" panose="02020603050405020304" pitchFamily="18" charset="0"/>
              </a:rPr>
              <a:t>_Na</a:t>
            </a:r>
            <a:endParaRPr lang="zh-TW" altLang="en-US" sz="16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1299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sz="3200" kern="100" dirty="0">
                <a:latin typeface="+mn-ea"/>
                <a:cs typeface="Times New Roman" panose="02020603050405020304" pitchFamily="18" charset="0"/>
              </a:rPr>
              <a:t>查詢結果</a:t>
            </a:r>
            <a:endParaRPr lang="zh-TW" altLang="en-US" sz="3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79</a:t>
            </a:fld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534771" y="1288469"/>
            <a:ext cx="826286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hangingPunct="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"/>
            </a:pPr>
            <a:r>
              <a:rPr lang="zh-TW" altLang="zh-TW" sz="2400" b="1" kern="100" dirty="0" smtClean="0">
                <a:latin typeface="+mn-ea"/>
                <a:cs typeface="Times New Roman" panose="02020603050405020304" pitchFamily="18" charset="0"/>
              </a:rPr>
              <a:t>一團和氣</a:t>
            </a:r>
            <a:r>
              <a:rPr lang="zh-TW" altLang="zh-TW" sz="2400" b="1" kern="100" dirty="0" smtClean="0">
                <a:latin typeface="+mn-ea"/>
                <a:cs typeface="Times New Roman" panose="02020603050405020304" pitchFamily="18" charset="0"/>
              </a:rPr>
              <a:t>、一</a:t>
            </a:r>
            <a:r>
              <a:rPr lang="zh-TW" altLang="zh-TW" sz="2400" b="1" kern="100" dirty="0">
                <a:latin typeface="+mn-ea"/>
                <a:cs typeface="Times New Roman" panose="02020603050405020304" pitchFamily="18" charset="0"/>
              </a:rPr>
              <a:t>副</a:t>
            </a:r>
            <a:r>
              <a:rPr lang="zh-TW" altLang="zh-TW" sz="2400" b="1" kern="100" dirty="0" smtClean="0">
                <a:latin typeface="+mn-ea"/>
                <a:cs typeface="Times New Roman" panose="02020603050405020304" pitchFamily="18" charset="0"/>
              </a:rPr>
              <a:t>脾氣</a:t>
            </a:r>
            <a:r>
              <a:rPr lang="zh-TW" altLang="zh-TW" sz="2400" b="1" kern="100" dirty="0">
                <a:latin typeface="+mn-ea"/>
                <a:cs typeface="Times New Roman" panose="02020603050405020304" pitchFamily="18" charset="0"/>
              </a:rPr>
              <a:t>、一番苦心</a:t>
            </a:r>
            <a:r>
              <a:rPr lang="zh-TW" altLang="en-US" sz="2400" b="1" kern="100" dirty="0" smtClean="0">
                <a:latin typeface="+mn-ea"/>
                <a:cs typeface="Times New Roman" panose="02020603050405020304" pitchFamily="18" charset="0"/>
              </a:rPr>
              <a:t>、</a:t>
            </a:r>
            <a:r>
              <a:rPr lang="zh-TW" altLang="zh-TW" sz="2400" b="1" kern="100" dirty="0" smtClean="0">
                <a:latin typeface="+mn-ea"/>
                <a:cs typeface="Times New Roman" panose="02020603050405020304" pitchFamily="18" charset="0"/>
              </a:rPr>
              <a:t>一種</a:t>
            </a:r>
            <a:r>
              <a:rPr lang="zh-TW" altLang="zh-TW" sz="2400" b="1" kern="100" dirty="0">
                <a:latin typeface="+mn-ea"/>
                <a:cs typeface="Times New Roman" panose="02020603050405020304" pitchFamily="18" charset="0"/>
              </a:rPr>
              <a:t>永恆、一片嘈雜、一身</a:t>
            </a:r>
            <a:r>
              <a:rPr lang="zh-TW" altLang="zh-TW" sz="2400" b="1" kern="100" dirty="0" smtClean="0">
                <a:latin typeface="+mn-ea"/>
                <a:cs typeface="Times New Roman" panose="02020603050405020304" pitchFamily="18" charset="0"/>
              </a:rPr>
              <a:t>本領</a:t>
            </a:r>
            <a:r>
              <a:rPr lang="zh-TW" altLang="zh-TW" sz="2400" b="1" kern="100" dirty="0" smtClean="0">
                <a:latin typeface="+mn-ea"/>
                <a:cs typeface="Times New Roman" panose="02020603050405020304" pitchFamily="18" charset="0"/>
              </a:rPr>
              <a:t>、</a:t>
            </a:r>
            <a:r>
              <a:rPr lang="zh-TW" altLang="zh-TW" sz="2400" b="1" kern="100" dirty="0">
                <a:latin typeface="+mn-ea"/>
                <a:cs typeface="Times New Roman" panose="02020603050405020304" pitchFamily="18" charset="0"/>
              </a:rPr>
              <a:t>一陣</a:t>
            </a:r>
            <a:r>
              <a:rPr lang="zh-TW" altLang="zh-TW" sz="2400" b="1" kern="100" dirty="0" smtClean="0">
                <a:latin typeface="+mn-ea"/>
                <a:cs typeface="Times New Roman" panose="02020603050405020304" pitchFamily="18" charset="0"/>
              </a:rPr>
              <a:t>數落</a:t>
            </a:r>
            <a:r>
              <a:rPr lang="zh-TW" altLang="zh-TW" sz="2400" b="1" kern="100" dirty="0">
                <a:latin typeface="+mn-ea"/>
                <a:cs typeface="Times New Roman" panose="02020603050405020304" pitchFamily="18" charset="0"/>
              </a:rPr>
              <a:t>、</a:t>
            </a:r>
            <a:r>
              <a:rPr lang="zh-TW" altLang="zh-TW" sz="2400" b="1" kern="100" dirty="0" smtClean="0">
                <a:latin typeface="+mn-ea"/>
                <a:cs typeface="Times New Roman" panose="02020603050405020304" pitchFamily="18" charset="0"/>
              </a:rPr>
              <a:t>一點</a:t>
            </a:r>
            <a:r>
              <a:rPr lang="zh-TW" altLang="zh-TW" sz="2400" b="1" kern="100" dirty="0">
                <a:latin typeface="+mn-ea"/>
                <a:cs typeface="Times New Roman" panose="02020603050405020304" pitchFamily="18" charset="0"/>
              </a:rPr>
              <a:t>區別、一種</a:t>
            </a:r>
            <a:r>
              <a:rPr lang="zh-TW" altLang="zh-TW" sz="2400" b="1" kern="100" dirty="0" smtClean="0">
                <a:latin typeface="+mn-ea"/>
                <a:cs typeface="Times New Roman" panose="02020603050405020304" pitchFamily="18" charset="0"/>
              </a:rPr>
              <a:t>承諾、</a:t>
            </a:r>
            <a:r>
              <a:rPr lang="zh-TW" altLang="zh-TW" sz="2400" b="1" kern="100" dirty="0">
                <a:latin typeface="+mn-ea"/>
                <a:cs typeface="Times New Roman" panose="02020603050405020304" pitchFamily="18" charset="0"/>
              </a:rPr>
              <a:t>一種學問、幾聲</a:t>
            </a:r>
            <a:r>
              <a:rPr lang="zh-TW" altLang="zh-TW" sz="2400" b="1" kern="100" dirty="0" smtClean="0">
                <a:latin typeface="+mn-ea"/>
                <a:cs typeface="Times New Roman" panose="02020603050405020304" pitchFamily="18" charset="0"/>
              </a:rPr>
              <a:t>敷衍。</a:t>
            </a:r>
            <a:endParaRPr lang="zh-TW" altLang="zh-TW" sz="2000" b="1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16" y="3112068"/>
            <a:ext cx="8824833" cy="349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20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 txBox="1">
            <a:spLocks/>
          </p:cNvSpPr>
          <p:nvPr/>
        </p:nvSpPr>
        <p:spPr bwMode="auto">
          <a:xfrm>
            <a:off x="540328" y="1268448"/>
            <a:ext cx="7878618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TW" altLang="en-US" sz="1600" dirty="0">
                <a:latin typeface="+mn-ea"/>
                <a:ea typeface="+mn-ea"/>
                <a:cs typeface="Times New Roman" panose="02020603050405020304" pitchFamily="18" charset="0"/>
              </a:rPr>
              <a:t>本</a:t>
            </a:r>
            <a:r>
              <a:rPr lang="zh-TW" altLang="en-US" sz="1600" dirty="0" smtClean="0">
                <a:latin typeface="+mn-ea"/>
                <a:ea typeface="+mn-ea"/>
                <a:cs typeface="Times New Roman" panose="02020603050405020304" pitchFamily="18" charset="0"/>
              </a:rPr>
              <a:t>報告是教育部</a:t>
            </a:r>
            <a:r>
              <a:rPr lang="en-US" altLang="zh-TW" sz="1600" dirty="0">
                <a:latin typeface="+mn-ea"/>
                <a:ea typeface="+mn-ea"/>
                <a:cs typeface="Times New Roman" panose="02020603050405020304" pitchFamily="18" charset="0"/>
              </a:rPr>
              <a:t>2013-2022</a:t>
            </a:r>
            <a:r>
              <a:rPr lang="zh-TW" altLang="en-US" sz="1600" dirty="0">
                <a:latin typeface="+mn-ea"/>
                <a:ea typeface="+mn-ea"/>
                <a:cs typeface="Times New Roman" panose="02020603050405020304" pitchFamily="18" charset="0"/>
              </a:rPr>
              <a:t>年補助</a:t>
            </a:r>
            <a:r>
              <a:rPr lang="zh-TW" altLang="en-US" sz="1600" dirty="0">
                <a:solidFill>
                  <a:srgbClr val="0000FF"/>
                </a:solidFill>
                <a:latin typeface="+mn-ea"/>
                <a:ea typeface="+mn-ea"/>
                <a:cs typeface="Times New Roman" panose="02020603050405020304" pitchFamily="18" charset="0"/>
              </a:rPr>
              <a:t>國家教育研究院</a:t>
            </a:r>
            <a:r>
              <a:rPr lang="zh-TW" altLang="en-US" sz="1600" dirty="0">
                <a:latin typeface="+mn-ea"/>
                <a:ea typeface="+mn-ea"/>
                <a:cs typeface="Times New Roman" panose="02020603050405020304" pitchFamily="18" charset="0"/>
              </a:rPr>
              <a:t>華語文八年計畫「建置應用語料庫及標準體系」等計畫之部分成果，</a:t>
            </a:r>
            <a:r>
              <a:rPr lang="zh-TW" altLang="zh-TW" sz="1600" dirty="0">
                <a:solidFill>
                  <a:srgbClr val="0000FF"/>
                </a:solidFill>
                <a:latin typeface="+mn-ea"/>
                <a:ea typeface="+mn-ea"/>
                <a:cs typeface="Times New Roman" panose="02020603050405020304" pitchFamily="18" charset="0"/>
              </a:rPr>
              <a:t>感謝教育部的經費補助</a:t>
            </a:r>
            <a:r>
              <a:rPr lang="zh-TW" altLang="zh-TW" sz="1600" dirty="0">
                <a:latin typeface="+mn-ea"/>
                <a:ea typeface="+mn-ea"/>
                <a:cs typeface="Times New Roman" panose="02020603050405020304" pitchFamily="18" charset="0"/>
              </a:rPr>
              <a:t>及</a:t>
            </a:r>
            <a:r>
              <a:rPr lang="zh-TW" altLang="zh-TW" sz="1600" dirty="0">
                <a:solidFill>
                  <a:srgbClr val="0000FF"/>
                </a:solidFill>
                <a:latin typeface="+mn-ea"/>
                <a:ea typeface="+mn-ea"/>
                <a:cs typeface="Times New Roman" panose="02020603050405020304" pitchFamily="18" charset="0"/>
              </a:rPr>
              <a:t>感謝</a:t>
            </a:r>
            <a:r>
              <a:rPr lang="zh-TW" altLang="en-US" sz="1600" dirty="0">
                <a:solidFill>
                  <a:srgbClr val="0000FF"/>
                </a:solidFill>
                <a:latin typeface="+mn-ea"/>
                <a:ea typeface="+mn-ea"/>
                <a:cs typeface="Times New Roman" panose="02020603050405020304" pitchFamily="18" charset="0"/>
              </a:rPr>
              <a:t>計畫</a:t>
            </a:r>
            <a:r>
              <a:rPr lang="zh-TW" altLang="zh-TW" sz="1600" dirty="0">
                <a:solidFill>
                  <a:srgbClr val="0000FF"/>
                </a:solidFill>
                <a:latin typeface="+mn-ea"/>
                <a:ea typeface="+mn-ea"/>
                <a:cs typeface="Times New Roman" panose="02020603050405020304" pitchFamily="18" charset="0"/>
              </a:rPr>
              <a:t>團隊</a:t>
            </a:r>
            <a:r>
              <a:rPr lang="zh-TW" altLang="zh-TW" sz="1600" dirty="0">
                <a:latin typeface="+mn-ea"/>
                <a:ea typeface="+mn-ea"/>
                <a:cs typeface="Times New Roman" panose="02020603050405020304" pitchFamily="18" charset="0"/>
              </a:rPr>
              <a:t>，成員</a:t>
            </a:r>
            <a:r>
              <a:rPr lang="zh-TW" altLang="zh-TW" sz="1600" dirty="0" smtClean="0">
                <a:latin typeface="+mn-ea"/>
                <a:ea typeface="+mn-ea"/>
                <a:cs typeface="Times New Roman" panose="02020603050405020304" pitchFamily="18" charset="0"/>
              </a:rPr>
              <a:t>如下</a:t>
            </a:r>
            <a:r>
              <a:rPr lang="zh-TW" altLang="en-US" sz="1600" dirty="0" smtClean="0">
                <a:latin typeface="+mn-ea"/>
                <a:ea typeface="+mn-ea"/>
                <a:cs typeface="Times New Roman" panose="02020603050405020304" pitchFamily="18" charset="0"/>
              </a:rPr>
              <a:t>：</a:t>
            </a:r>
            <a:endParaRPr lang="en-US" altLang="zh-TW" sz="1600" dirty="0" smtClean="0">
              <a:latin typeface="+mn-ea"/>
              <a:ea typeface="+mn-ea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TW" altLang="zh-TW" sz="1600" dirty="0" smtClean="0">
                <a:latin typeface="+mn-ea"/>
                <a:ea typeface="+mn-ea"/>
                <a:cs typeface="Times New Roman" panose="02020603050405020304" pitchFamily="18" charset="0"/>
              </a:rPr>
              <a:t>（</a:t>
            </a:r>
            <a:r>
              <a:rPr lang="zh-TW" altLang="zh-TW" sz="1600" dirty="0">
                <a:latin typeface="+mn-ea"/>
                <a:ea typeface="+mn-ea"/>
                <a:cs typeface="Times New Roman" panose="02020603050405020304" pitchFamily="18" charset="0"/>
              </a:rPr>
              <a:t>依姓氏筆畫排列） </a:t>
            </a:r>
          </a:p>
        </p:txBody>
      </p:sp>
      <p:sp>
        <p:nvSpPr>
          <p:cNvPr id="12" name="手繪多邊形: 圖案 11">
            <a:extLst>
              <a:ext uri="{FF2B5EF4-FFF2-40B4-BE49-F238E27FC236}">
                <a16:creationId xmlns:a16="http://schemas.microsoft.com/office/drawing/2014/main" id="{F4462742-B354-4E4A-B007-93030448DE79}"/>
              </a:ext>
            </a:extLst>
          </p:cNvPr>
          <p:cNvSpPr/>
          <p:nvPr/>
        </p:nvSpPr>
        <p:spPr>
          <a:xfrm>
            <a:off x="355400" y="2876216"/>
            <a:ext cx="8316924" cy="761099"/>
          </a:xfrm>
          <a:custGeom>
            <a:avLst/>
            <a:gdLst>
              <a:gd name="connsiteX0" fmla="*/ 0 w 11089232"/>
              <a:gd name="connsiteY0" fmla="*/ 0 h 598500"/>
              <a:gd name="connsiteX1" fmla="*/ 11089232 w 11089232"/>
              <a:gd name="connsiteY1" fmla="*/ 0 h 598500"/>
              <a:gd name="connsiteX2" fmla="*/ 11089232 w 11089232"/>
              <a:gd name="connsiteY2" fmla="*/ 598500 h 598500"/>
              <a:gd name="connsiteX3" fmla="*/ 0 w 11089232"/>
              <a:gd name="connsiteY3" fmla="*/ 598500 h 598500"/>
              <a:gd name="connsiteX4" fmla="*/ 0 w 11089232"/>
              <a:gd name="connsiteY4" fmla="*/ 0 h 59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89232" h="598500">
                <a:moveTo>
                  <a:pt x="0" y="0"/>
                </a:moveTo>
                <a:lnTo>
                  <a:pt x="11089232" y="0"/>
                </a:lnTo>
                <a:lnTo>
                  <a:pt x="11089232" y="598500"/>
                </a:lnTo>
                <a:lnTo>
                  <a:pt x="0" y="5985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F6EC3">
                <a:alpha val="50196"/>
              </a:srgbClr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5300" tIns="156210" rIns="105300" bIns="74676" numCol="1" spcCol="1270" anchor="b" anchorCtr="0">
            <a:noAutofit/>
          </a:bodyPr>
          <a:lstStyle/>
          <a:p>
            <a:pPr marL="0" lvl="1" algn="just" defTabSz="466725">
              <a:lnSpc>
                <a:spcPct val="150000"/>
              </a:lnSpc>
              <a:spcAft>
                <a:spcPct val="15000"/>
              </a:spcAft>
            </a:pPr>
            <a:r>
              <a:rPr lang="zh-TW" altLang="zh-TW" sz="1600" b="1" dirty="0">
                <a:solidFill>
                  <a:srgbClr val="FF0000"/>
                </a:solidFill>
                <a:latin typeface="+mn-ea"/>
              </a:rPr>
              <a:t>林崇熙、林慶隆</a:t>
            </a:r>
            <a:r>
              <a:rPr lang="zh-TW" altLang="zh-TW" sz="1600" b="1" dirty="0">
                <a:latin typeface="+mn-ea"/>
              </a:rPr>
              <a:t>、柯華葳、許添明、郭工賓、范信賢、高照明、張俊盛、張郁雯、張莉萍</a:t>
            </a:r>
            <a:r>
              <a:rPr lang="zh-TW" altLang="zh-TW" sz="1600" b="1" dirty="0" smtClean="0">
                <a:latin typeface="+mn-ea"/>
              </a:rPr>
              <a:t>、陳柏熹</a:t>
            </a:r>
            <a:r>
              <a:rPr lang="zh-TW" altLang="zh-TW" sz="1600" b="1" dirty="0">
                <a:latin typeface="+mn-ea"/>
              </a:rPr>
              <a:t>、陳浩然、蔡雅薰</a:t>
            </a:r>
            <a:r>
              <a:rPr lang="en-US" altLang="zh-TW" sz="1600" b="1" dirty="0">
                <a:latin typeface="+mn-ea"/>
              </a:rPr>
              <a:t> </a:t>
            </a:r>
            <a:endParaRPr lang="zh-TW" altLang="zh-TW" sz="1600" b="1" dirty="0">
              <a:latin typeface="+mn-ea"/>
            </a:endParaRPr>
          </a:p>
        </p:txBody>
      </p:sp>
      <p:sp>
        <p:nvSpPr>
          <p:cNvPr id="13" name="手繪多邊形: 圖案 12">
            <a:extLst>
              <a:ext uri="{FF2B5EF4-FFF2-40B4-BE49-F238E27FC236}">
                <a16:creationId xmlns:a16="http://schemas.microsoft.com/office/drawing/2014/main" id="{BCDED1FE-CA95-4D7D-BAA7-0BDDB63E5BB8}"/>
              </a:ext>
            </a:extLst>
          </p:cNvPr>
          <p:cNvSpPr/>
          <p:nvPr/>
        </p:nvSpPr>
        <p:spPr>
          <a:xfrm flipH="1">
            <a:off x="355400" y="2473607"/>
            <a:ext cx="1615154" cy="390422"/>
          </a:xfrm>
          <a:custGeom>
            <a:avLst/>
            <a:gdLst>
              <a:gd name="connsiteX0" fmla="*/ 0 w 2174653"/>
              <a:gd name="connsiteY0" fmla="*/ 49201 h 295200"/>
              <a:gd name="connsiteX1" fmla="*/ 49201 w 2174653"/>
              <a:gd name="connsiteY1" fmla="*/ 0 h 295200"/>
              <a:gd name="connsiteX2" fmla="*/ 2125452 w 2174653"/>
              <a:gd name="connsiteY2" fmla="*/ 0 h 295200"/>
              <a:gd name="connsiteX3" fmla="*/ 2174653 w 2174653"/>
              <a:gd name="connsiteY3" fmla="*/ 49201 h 295200"/>
              <a:gd name="connsiteX4" fmla="*/ 2174653 w 2174653"/>
              <a:gd name="connsiteY4" fmla="*/ 245999 h 295200"/>
              <a:gd name="connsiteX5" fmla="*/ 2125452 w 2174653"/>
              <a:gd name="connsiteY5" fmla="*/ 295200 h 295200"/>
              <a:gd name="connsiteX6" fmla="*/ 49201 w 2174653"/>
              <a:gd name="connsiteY6" fmla="*/ 295200 h 295200"/>
              <a:gd name="connsiteX7" fmla="*/ 0 w 2174653"/>
              <a:gd name="connsiteY7" fmla="*/ 245999 h 295200"/>
              <a:gd name="connsiteX8" fmla="*/ 0 w 2174653"/>
              <a:gd name="connsiteY8" fmla="*/ 49201 h 29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4653" h="295200">
                <a:moveTo>
                  <a:pt x="0" y="49201"/>
                </a:moveTo>
                <a:cubicBezTo>
                  <a:pt x="0" y="22028"/>
                  <a:pt x="22028" y="0"/>
                  <a:pt x="49201" y="0"/>
                </a:cubicBezTo>
                <a:lnTo>
                  <a:pt x="2125452" y="0"/>
                </a:lnTo>
                <a:cubicBezTo>
                  <a:pt x="2152625" y="0"/>
                  <a:pt x="2174653" y="22028"/>
                  <a:pt x="2174653" y="49201"/>
                </a:cubicBezTo>
                <a:lnTo>
                  <a:pt x="2174653" y="245999"/>
                </a:lnTo>
                <a:cubicBezTo>
                  <a:pt x="2174653" y="273172"/>
                  <a:pt x="2152625" y="295200"/>
                  <a:pt x="2125452" y="295200"/>
                </a:cubicBezTo>
                <a:lnTo>
                  <a:pt x="49201" y="295200"/>
                </a:lnTo>
                <a:cubicBezTo>
                  <a:pt x="22028" y="295200"/>
                  <a:pt x="0" y="273172"/>
                  <a:pt x="0" y="245999"/>
                </a:cubicBezTo>
                <a:lnTo>
                  <a:pt x="0" y="49201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30860" tIns="10808" rIns="230860" bIns="10808" numCol="1" spcCol="1270" anchor="ctr" anchorCtr="0">
            <a:noAutofit/>
          </a:bodyPr>
          <a:lstStyle/>
          <a:p>
            <a:pPr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600" b="1" dirty="0">
                <a:solidFill>
                  <a:schemeClr val="tx1"/>
                </a:solidFill>
                <a:latin typeface="+mn-ea"/>
              </a:rPr>
              <a:t>歷年主持人</a:t>
            </a:r>
          </a:p>
        </p:txBody>
      </p:sp>
      <p:sp>
        <p:nvSpPr>
          <p:cNvPr id="14" name="手繪多邊形: 圖案 13">
            <a:extLst>
              <a:ext uri="{FF2B5EF4-FFF2-40B4-BE49-F238E27FC236}">
                <a16:creationId xmlns:a16="http://schemas.microsoft.com/office/drawing/2014/main" id="{113FABD3-82E6-4B3C-8DE4-0130B03CD14C}"/>
              </a:ext>
            </a:extLst>
          </p:cNvPr>
          <p:cNvSpPr/>
          <p:nvPr/>
        </p:nvSpPr>
        <p:spPr>
          <a:xfrm>
            <a:off x="369876" y="4243648"/>
            <a:ext cx="8316924" cy="2489200"/>
          </a:xfrm>
          <a:custGeom>
            <a:avLst/>
            <a:gdLst>
              <a:gd name="connsiteX0" fmla="*/ 0 w 11089232"/>
              <a:gd name="connsiteY0" fmla="*/ 0 h 1165500"/>
              <a:gd name="connsiteX1" fmla="*/ 11089232 w 11089232"/>
              <a:gd name="connsiteY1" fmla="*/ 0 h 1165500"/>
              <a:gd name="connsiteX2" fmla="*/ 11089232 w 11089232"/>
              <a:gd name="connsiteY2" fmla="*/ 1165500 h 1165500"/>
              <a:gd name="connsiteX3" fmla="*/ 0 w 11089232"/>
              <a:gd name="connsiteY3" fmla="*/ 1165500 h 1165500"/>
              <a:gd name="connsiteX4" fmla="*/ 0 w 11089232"/>
              <a:gd name="connsiteY4" fmla="*/ 0 h 116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89232" h="1165500">
                <a:moveTo>
                  <a:pt x="0" y="0"/>
                </a:moveTo>
                <a:lnTo>
                  <a:pt x="11089232" y="0"/>
                </a:lnTo>
                <a:lnTo>
                  <a:pt x="11089232" y="1165500"/>
                </a:lnTo>
                <a:lnTo>
                  <a:pt x="0" y="11655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F6EC3">
                <a:alpha val="50196"/>
              </a:srgbClr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5300" tIns="156210" rIns="105300" bIns="74676" numCol="1" spcCol="1270" anchor="b" anchorCtr="0">
            <a:noAutofit/>
          </a:bodyPr>
          <a:lstStyle/>
          <a:p>
            <a:pPr marL="0" lvl="1" defTabSz="466725">
              <a:lnSpc>
                <a:spcPct val="150000"/>
              </a:lnSpc>
            </a:pPr>
            <a:r>
              <a:rPr lang="zh-TW" altLang="zh-TW" sz="1600" b="1" dirty="0">
                <a:solidFill>
                  <a:schemeClr val="tx1"/>
                </a:solidFill>
                <a:latin typeface="+mn-ea"/>
              </a:rPr>
              <a:t>方淑華、方麗娜、王萸芳、任</a:t>
            </a:r>
            <a:r>
              <a:rPr lang="zh-TW" altLang="en-US" sz="1600" b="1" dirty="0">
                <a:solidFill>
                  <a:schemeClr val="tx1"/>
                </a:solidFill>
                <a:latin typeface="+mn-ea"/>
              </a:rPr>
              <a:t>　</a:t>
            </a:r>
            <a:r>
              <a:rPr lang="zh-TW" altLang="zh-TW" sz="1600" b="1" dirty="0">
                <a:solidFill>
                  <a:schemeClr val="tx1"/>
                </a:solidFill>
                <a:latin typeface="+mn-ea"/>
              </a:rPr>
              <a:t>弘、江敏華、李明懿、李嘉真、杜昭玫、周美慧、屈承熹、林青蓉、信世昌、張于忻、張曼蓀、張麗麗、曹逢甫、許長謨、連育仁、陳子瑋、陳立元、陳克健、陳定國、陳玟妤、陳秋蘭、陳振宇、陳雅芬、陳麗宇、彭妮絲、曾建銘、黃沛榮、黃淑君、廖柏森、齊婉先、劉水深、劉昭麟、劉顯親、歐秀慧、歐德芬、蔡宜妮、蔡曉楓、鄧守信、鄭錦全、賴慈芸、戴金惠、戴浩一、謝佳玲、謝奇懿、謝芳燕、謝舒凱、鍾榮富、魏妙純、關芳芳、蘇以文</a:t>
            </a:r>
            <a:r>
              <a:rPr lang="zh-TW" altLang="en-US" sz="1600" b="1" dirty="0">
                <a:solidFill>
                  <a:schemeClr val="tx1"/>
                </a:solidFill>
                <a:latin typeface="+mn-ea"/>
              </a:rPr>
              <a:t>、世界華語文教育學會、臺灣華語文教育學會</a:t>
            </a:r>
            <a:endParaRPr lang="en-US" altLang="zh-TW" sz="1600" b="1" dirty="0">
              <a:solidFill>
                <a:schemeClr val="tx1"/>
              </a:solidFill>
              <a:latin typeface="+mn-ea"/>
            </a:endParaRPr>
          </a:p>
          <a:p>
            <a:pPr marL="0" lvl="1" defTabSz="466725">
              <a:lnSpc>
                <a:spcPct val="90000"/>
              </a:lnSpc>
              <a:spcAft>
                <a:spcPct val="15000"/>
              </a:spcAft>
            </a:pPr>
            <a:endParaRPr lang="zh-TW" altLang="zh-TW" sz="1350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5" name="手繪多邊形: 圖案 14">
            <a:extLst>
              <a:ext uri="{FF2B5EF4-FFF2-40B4-BE49-F238E27FC236}">
                <a16:creationId xmlns:a16="http://schemas.microsoft.com/office/drawing/2014/main" id="{EA795EAD-CA5C-4DE0-8223-A79C2428CBFA}"/>
              </a:ext>
            </a:extLst>
          </p:cNvPr>
          <p:cNvSpPr/>
          <p:nvPr/>
        </p:nvSpPr>
        <p:spPr>
          <a:xfrm flipH="1">
            <a:off x="361525" y="3811826"/>
            <a:ext cx="1602904" cy="431822"/>
          </a:xfrm>
          <a:custGeom>
            <a:avLst/>
            <a:gdLst>
              <a:gd name="connsiteX0" fmla="*/ 0 w 2174653"/>
              <a:gd name="connsiteY0" fmla="*/ 49201 h 295200"/>
              <a:gd name="connsiteX1" fmla="*/ 49201 w 2174653"/>
              <a:gd name="connsiteY1" fmla="*/ 0 h 295200"/>
              <a:gd name="connsiteX2" fmla="*/ 2125452 w 2174653"/>
              <a:gd name="connsiteY2" fmla="*/ 0 h 295200"/>
              <a:gd name="connsiteX3" fmla="*/ 2174653 w 2174653"/>
              <a:gd name="connsiteY3" fmla="*/ 49201 h 295200"/>
              <a:gd name="connsiteX4" fmla="*/ 2174653 w 2174653"/>
              <a:gd name="connsiteY4" fmla="*/ 245999 h 295200"/>
              <a:gd name="connsiteX5" fmla="*/ 2125452 w 2174653"/>
              <a:gd name="connsiteY5" fmla="*/ 295200 h 295200"/>
              <a:gd name="connsiteX6" fmla="*/ 49201 w 2174653"/>
              <a:gd name="connsiteY6" fmla="*/ 295200 h 295200"/>
              <a:gd name="connsiteX7" fmla="*/ 0 w 2174653"/>
              <a:gd name="connsiteY7" fmla="*/ 245999 h 295200"/>
              <a:gd name="connsiteX8" fmla="*/ 0 w 2174653"/>
              <a:gd name="connsiteY8" fmla="*/ 49201 h 29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4653" h="295200">
                <a:moveTo>
                  <a:pt x="0" y="49201"/>
                </a:moveTo>
                <a:cubicBezTo>
                  <a:pt x="0" y="22028"/>
                  <a:pt x="22028" y="0"/>
                  <a:pt x="49201" y="0"/>
                </a:cubicBezTo>
                <a:lnTo>
                  <a:pt x="2125452" y="0"/>
                </a:lnTo>
                <a:cubicBezTo>
                  <a:pt x="2152625" y="0"/>
                  <a:pt x="2174653" y="22028"/>
                  <a:pt x="2174653" y="49201"/>
                </a:cubicBezTo>
                <a:lnTo>
                  <a:pt x="2174653" y="245999"/>
                </a:lnTo>
                <a:cubicBezTo>
                  <a:pt x="2174653" y="273172"/>
                  <a:pt x="2152625" y="295200"/>
                  <a:pt x="2125452" y="295200"/>
                </a:cubicBezTo>
                <a:lnTo>
                  <a:pt x="49201" y="295200"/>
                </a:lnTo>
                <a:cubicBezTo>
                  <a:pt x="22028" y="295200"/>
                  <a:pt x="0" y="273172"/>
                  <a:pt x="0" y="245999"/>
                </a:cubicBezTo>
                <a:lnTo>
                  <a:pt x="0" y="49201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30860" tIns="10808" rIns="230860" bIns="10808" numCol="1" spcCol="1270" anchor="ctr" anchorCtr="0">
            <a:noAutofit/>
          </a:bodyPr>
          <a:lstStyle/>
          <a:p>
            <a:pPr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zh-TW" sz="1600" b="1" dirty="0">
                <a:solidFill>
                  <a:schemeClr val="tx1"/>
                </a:solidFill>
                <a:latin typeface="+mn-ea"/>
              </a:rPr>
              <a:t>專家學者</a:t>
            </a:r>
            <a:endParaRPr lang="en-US" altLang="zh-TW" sz="16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9" name="投影片編號版面配置區 3">
            <a:extLst>
              <a:ext uri="{FF2B5EF4-FFF2-40B4-BE49-F238E27FC236}">
                <a16:creationId xmlns:a16="http://schemas.microsoft.com/office/drawing/2014/main" id="{20FE75D5-97B0-401F-9514-B21EF796B4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52656" y="6404865"/>
            <a:ext cx="459414" cy="357188"/>
          </a:xfrm>
        </p:spPr>
        <p:txBody>
          <a:bodyPr/>
          <a:lstStyle/>
          <a:p>
            <a:fld id="{4021F046-67A5-45B1-AE44-B621A16714DF}" type="slidenum">
              <a:rPr lang="en-US" altLang="zh-TW" sz="1200" smtClean="0"/>
              <a:pPr/>
              <a:t>8</a:t>
            </a:fld>
            <a:endParaRPr lang="en-US" altLang="zh-TW" sz="1200" dirty="0"/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457200" y="12377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dirty="0" smtClean="0">
                <a:latin typeface="+mn-ea"/>
                <a:ea typeface="+mn-ea"/>
              </a:rPr>
              <a:t>付出貢獻的單位及專家（</a:t>
            </a:r>
            <a:r>
              <a:rPr lang="en-US" altLang="zh-TW" sz="3200" dirty="0" smtClean="0">
                <a:latin typeface="+mn-ea"/>
                <a:ea typeface="+mn-ea"/>
              </a:rPr>
              <a:t>1/2</a:t>
            </a:r>
            <a:r>
              <a:rPr lang="zh-TW" altLang="en-US" sz="3200" dirty="0" smtClean="0">
                <a:latin typeface="+mn-ea"/>
                <a:ea typeface="+mn-ea"/>
              </a:rPr>
              <a:t>）</a:t>
            </a:r>
            <a:endParaRPr lang="zh-TW" altLang="en-US" sz="32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4792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一次查兩個詞：出現</a:t>
            </a:r>
            <a:r>
              <a:rPr lang="zh-TW" altLang="en-US" sz="3200" dirty="0"/>
              <a:t>率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80</a:t>
            </a:fld>
            <a:endParaRPr lang="zh-CN" altLang="en-US" dirty="0"/>
          </a:p>
        </p:txBody>
      </p:sp>
      <p:sp>
        <p:nvSpPr>
          <p:cNvPr id="4" name="流程圖: 內部儲存裝置 3"/>
          <p:cNvSpPr/>
          <p:nvPr/>
        </p:nvSpPr>
        <p:spPr>
          <a:xfrm>
            <a:off x="822722" y="2525392"/>
            <a:ext cx="7498556" cy="1807216"/>
          </a:xfrm>
          <a:prstGeom prst="flowChartInternalStorage">
            <a:avLst/>
          </a:prstGeom>
          <a:solidFill>
            <a:srgbClr val="FFC000">
              <a:alpha val="33000"/>
            </a:srgb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TW" altLang="en-US" sz="2400" b="1" dirty="0" smtClean="0">
                <a:solidFill>
                  <a:schemeClr val="tx1"/>
                </a:solidFill>
              </a:rPr>
              <a:t>「居然」、「竟然」哪一個在書面語語料庫的出現率較高？</a:t>
            </a:r>
            <a:endParaRPr lang="en-US" altLang="zh-TW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8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一次查兩個</a:t>
            </a:r>
            <a:r>
              <a:rPr lang="zh-TW" altLang="en-US" sz="3200" dirty="0" smtClean="0"/>
              <a:t>詞→</a:t>
            </a:r>
            <a:r>
              <a:rPr lang="en-US" altLang="zh-TW" sz="3200" dirty="0" smtClean="0">
                <a:solidFill>
                  <a:srgbClr val="0000FF"/>
                </a:solidFill>
              </a:rPr>
              <a:t>(A</a:t>
            </a:r>
            <a:r>
              <a:rPr lang="zh-TW" altLang="en-US" sz="3200" dirty="0" smtClean="0">
                <a:solidFill>
                  <a:srgbClr val="0000FF"/>
                </a:solidFill>
              </a:rPr>
              <a:t>｜</a:t>
            </a:r>
            <a:r>
              <a:rPr lang="en-US" altLang="zh-TW" sz="3200" dirty="0" smtClean="0">
                <a:solidFill>
                  <a:srgbClr val="0000FF"/>
                </a:solidFill>
              </a:rPr>
              <a:t>B</a:t>
            </a:r>
            <a:r>
              <a:rPr lang="zh-TW" altLang="en-US" sz="3200" dirty="0" smtClean="0">
                <a:solidFill>
                  <a:srgbClr val="0000FF"/>
                </a:solidFill>
              </a:rPr>
              <a:t>）</a:t>
            </a:r>
            <a:endParaRPr lang="zh-TW" altLang="en-US" sz="3200" dirty="0">
              <a:solidFill>
                <a:srgbClr val="0000FF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81</a:t>
            </a:fld>
            <a:endParaRPr lang="zh-CN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8073"/>
            <a:ext cx="9133650" cy="337127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5" name="矩形 4"/>
          <p:cNvSpPr/>
          <p:nvPr/>
        </p:nvSpPr>
        <p:spPr>
          <a:xfrm>
            <a:off x="2922372" y="2533721"/>
            <a:ext cx="1751227" cy="66206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" name="直線單箭頭接點 5"/>
          <p:cNvCxnSpPr/>
          <p:nvPr/>
        </p:nvCxnSpPr>
        <p:spPr>
          <a:xfrm>
            <a:off x="3398982" y="2978727"/>
            <a:ext cx="849745" cy="12053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54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82</a:t>
            </a:fld>
            <a:endParaRPr lang="zh-CN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1247"/>
            <a:ext cx="9123651" cy="450849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534727" y="1656266"/>
            <a:ext cx="1616363" cy="44500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038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83</a:t>
            </a:fld>
            <a:endParaRPr lang="zh-CN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5672"/>
            <a:ext cx="9144000" cy="448665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594763" y="1842653"/>
            <a:ext cx="1436254" cy="33712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614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84</a:t>
            </a:fld>
            <a:endParaRPr lang="zh-CN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883"/>
            <a:ext cx="9075484" cy="130347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34722"/>
            <a:ext cx="9181402" cy="131783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76502"/>
            <a:ext cx="9144000" cy="114852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59281" y="514351"/>
            <a:ext cx="1751227" cy="66206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tx1"/>
                </a:solidFill>
              </a:rPr>
              <a:t>母語者書面語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85391" y="2546656"/>
            <a:ext cx="1751227" cy="66206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tx1"/>
                </a:solidFill>
              </a:rPr>
              <a:t>母語者口語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85390" y="4395323"/>
            <a:ext cx="1751227" cy="66206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tx1"/>
                </a:solidFill>
              </a:rPr>
              <a:t>學習者書面語</a:t>
            </a:r>
            <a:endParaRPr lang="zh-TW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90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85</a:t>
            </a:fld>
            <a:endParaRPr lang="zh-CN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查詢例子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80" y="1897644"/>
            <a:ext cx="8699977" cy="321468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288" y="393119"/>
            <a:ext cx="1352550" cy="136207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768747" y="4187968"/>
            <a:ext cx="1560819" cy="50800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6768747" y="3771609"/>
            <a:ext cx="1560819" cy="37017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63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一個詞的兩種用法</a:t>
            </a:r>
            <a:endParaRPr lang="zh-TW" altLang="en-US" sz="3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86</a:t>
            </a:fld>
            <a:endParaRPr lang="zh-CN" altLang="en-US" dirty="0"/>
          </a:p>
        </p:txBody>
      </p:sp>
      <p:sp>
        <p:nvSpPr>
          <p:cNvPr id="4" name="流程圖: 內部儲存裝置 3"/>
          <p:cNvSpPr/>
          <p:nvPr/>
        </p:nvSpPr>
        <p:spPr>
          <a:xfrm>
            <a:off x="577959" y="2284495"/>
            <a:ext cx="7498556" cy="1807216"/>
          </a:xfrm>
          <a:prstGeom prst="flowChartInternalStorage">
            <a:avLst/>
          </a:prstGeom>
          <a:solidFill>
            <a:srgbClr val="FFC000">
              <a:alpha val="33000"/>
            </a:srgb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TW" altLang="en-US" sz="2400" b="1" dirty="0" smtClean="0">
                <a:solidFill>
                  <a:schemeClr val="tx1"/>
                </a:solidFill>
              </a:rPr>
              <a:t>「真正」有兩種詞性，副詞（</a:t>
            </a:r>
            <a:r>
              <a:rPr lang="en-US" altLang="zh-TW" sz="2400" b="1" dirty="0" smtClean="0">
                <a:solidFill>
                  <a:schemeClr val="tx1"/>
                </a:solidFill>
              </a:rPr>
              <a:t>D</a:t>
            </a:r>
            <a:r>
              <a:rPr lang="zh-TW" altLang="en-US" sz="2400" b="1" dirty="0" smtClean="0">
                <a:solidFill>
                  <a:schemeClr val="tx1"/>
                </a:solidFill>
              </a:rPr>
              <a:t>）和非謂形容詞（</a:t>
            </a:r>
            <a:r>
              <a:rPr lang="en-US" altLang="zh-TW" sz="2400" b="1" dirty="0" smtClean="0">
                <a:solidFill>
                  <a:schemeClr val="tx1"/>
                </a:solidFill>
              </a:rPr>
              <a:t>A</a:t>
            </a:r>
            <a:r>
              <a:rPr lang="zh-TW" altLang="en-US" sz="2400" b="1" dirty="0" smtClean="0">
                <a:solidFill>
                  <a:schemeClr val="tx1"/>
                </a:solidFill>
              </a:rPr>
              <a:t>），應</a:t>
            </a:r>
            <a:r>
              <a:rPr lang="zh-TW" altLang="en-US" sz="2400" b="1" dirty="0" smtClean="0">
                <a:solidFill>
                  <a:schemeClr val="tx1"/>
                </a:solidFill>
              </a:rPr>
              <a:t>先教哪一種用法？</a:t>
            </a:r>
            <a:endParaRPr lang="en-US" altLang="zh-TW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05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87</a:t>
            </a:fld>
            <a:endParaRPr lang="zh-CN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9" y="251541"/>
            <a:ext cx="9014691" cy="413564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547074" y="419531"/>
            <a:ext cx="1560819" cy="50800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5" y="4851026"/>
            <a:ext cx="9144000" cy="151595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790995" y="5423913"/>
            <a:ext cx="2429696" cy="94306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458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88</a:t>
            </a:fld>
            <a:endParaRPr lang="zh-CN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5753"/>
            <a:ext cx="9212825" cy="141399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12711" y="2327564"/>
            <a:ext cx="2135107" cy="24014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319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查詢搭配詞</a:t>
            </a:r>
            <a:endParaRPr lang="zh-TW" altLang="en-US" sz="3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89</a:t>
            </a:fld>
            <a:endParaRPr lang="zh-CN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17" y="1953809"/>
            <a:ext cx="8751241" cy="325166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6690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手繪多邊形: 圖案 15">
            <a:extLst>
              <a:ext uri="{FF2B5EF4-FFF2-40B4-BE49-F238E27FC236}">
                <a16:creationId xmlns:a16="http://schemas.microsoft.com/office/drawing/2014/main" id="{4014C9FF-AD75-45F1-8200-878EF4288489}"/>
              </a:ext>
            </a:extLst>
          </p:cNvPr>
          <p:cNvSpPr/>
          <p:nvPr/>
        </p:nvSpPr>
        <p:spPr>
          <a:xfrm>
            <a:off x="512075" y="1892842"/>
            <a:ext cx="8179343" cy="406106"/>
          </a:xfrm>
          <a:custGeom>
            <a:avLst/>
            <a:gdLst>
              <a:gd name="connsiteX0" fmla="*/ 0 w 11089232"/>
              <a:gd name="connsiteY0" fmla="*/ 0 h 598500"/>
              <a:gd name="connsiteX1" fmla="*/ 11089232 w 11089232"/>
              <a:gd name="connsiteY1" fmla="*/ 0 h 598500"/>
              <a:gd name="connsiteX2" fmla="*/ 11089232 w 11089232"/>
              <a:gd name="connsiteY2" fmla="*/ 598500 h 598500"/>
              <a:gd name="connsiteX3" fmla="*/ 0 w 11089232"/>
              <a:gd name="connsiteY3" fmla="*/ 598500 h 598500"/>
              <a:gd name="connsiteX4" fmla="*/ 0 w 11089232"/>
              <a:gd name="connsiteY4" fmla="*/ 0 h 59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89232" h="598500">
                <a:moveTo>
                  <a:pt x="0" y="0"/>
                </a:moveTo>
                <a:lnTo>
                  <a:pt x="11089232" y="0"/>
                </a:lnTo>
                <a:lnTo>
                  <a:pt x="11089232" y="598500"/>
                </a:lnTo>
                <a:lnTo>
                  <a:pt x="0" y="5985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F6EC3">
                <a:alpha val="50196"/>
              </a:srgbClr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5300" tIns="156210" rIns="105300" bIns="74676" numCol="1" spcCol="1270" anchor="b" anchorCtr="0">
            <a:noAutofit/>
          </a:bodyPr>
          <a:lstStyle/>
          <a:p>
            <a:pPr algn="l"/>
            <a:r>
              <a:rPr lang="zh-TW" altLang="zh-TW" sz="1600" b="1" dirty="0">
                <a:latin typeface="+mn-ea"/>
              </a:rPr>
              <a:t>林梅琪、林雪芳、林欽惠、孫懿芬、張黛琪、曹靜儀、陳懷萱、楊尤媛、廖灝翔、盧翠英</a:t>
            </a:r>
          </a:p>
        </p:txBody>
      </p:sp>
      <p:sp>
        <p:nvSpPr>
          <p:cNvPr id="17" name="手繪多邊形: 圖案 16">
            <a:extLst>
              <a:ext uri="{FF2B5EF4-FFF2-40B4-BE49-F238E27FC236}">
                <a16:creationId xmlns:a16="http://schemas.microsoft.com/office/drawing/2014/main" id="{3DCF1BF1-F100-457A-82E9-A49E6DB4DFD7}"/>
              </a:ext>
            </a:extLst>
          </p:cNvPr>
          <p:cNvSpPr/>
          <p:nvPr/>
        </p:nvSpPr>
        <p:spPr>
          <a:xfrm flipH="1">
            <a:off x="512075" y="1366383"/>
            <a:ext cx="2134147" cy="508110"/>
          </a:xfrm>
          <a:custGeom>
            <a:avLst/>
            <a:gdLst>
              <a:gd name="connsiteX0" fmla="*/ 0 w 2174653"/>
              <a:gd name="connsiteY0" fmla="*/ 49201 h 295200"/>
              <a:gd name="connsiteX1" fmla="*/ 49201 w 2174653"/>
              <a:gd name="connsiteY1" fmla="*/ 0 h 295200"/>
              <a:gd name="connsiteX2" fmla="*/ 2125452 w 2174653"/>
              <a:gd name="connsiteY2" fmla="*/ 0 h 295200"/>
              <a:gd name="connsiteX3" fmla="*/ 2174653 w 2174653"/>
              <a:gd name="connsiteY3" fmla="*/ 49201 h 295200"/>
              <a:gd name="connsiteX4" fmla="*/ 2174653 w 2174653"/>
              <a:gd name="connsiteY4" fmla="*/ 245999 h 295200"/>
              <a:gd name="connsiteX5" fmla="*/ 2125452 w 2174653"/>
              <a:gd name="connsiteY5" fmla="*/ 295200 h 295200"/>
              <a:gd name="connsiteX6" fmla="*/ 49201 w 2174653"/>
              <a:gd name="connsiteY6" fmla="*/ 295200 h 295200"/>
              <a:gd name="connsiteX7" fmla="*/ 0 w 2174653"/>
              <a:gd name="connsiteY7" fmla="*/ 245999 h 295200"/>
              <a:gd name="connsiteX8" fmla="*/ 0 w 2174653"/>
              <a:gd name="connsiteY8" fmla="*/ 49201 h 29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4653" h="295200">
                <a:moveTo>
                  <a:pt x="0" y="49201"/>
                </a:moveTo>
                <a:cubicBezTo>
                  <a:pt x="0" y="22028"/>
                  <a:pt x="22028" y="0"/>
                  <a:pt x="49201" y="0"/>
                </a:cubicBezTo>
                <a:lnTo>
                  <a:pt x="2125452" y="0"/>
                </a:lnTo>
                <a:cubicBezTo>
                  <a:pt x="2152625" y="0"/>
                  <a:pt x="2174653" y="22028"/>
                  <a:pt x="2174653" y="49201"/>
                </a:cubicBezTo>
                <a:lnTo>
                  <a:pt x="2174653" y="245999"/>
                </a:lnTo>
                <a:cubicBezTo>
                  <a:pt x="2174653" y="273172"/>
                  <a:pt x="2152625" y="295200"/>
                  <a:pt x="2125452" y="295200"/>
                </a:cubicBezTo>
                <a:lnTo>
                  <a:pt x="49201" y="295200"/>
                </a:lnTo>
                <a:cubicBezTo>
                  <a:pt x="22028" y="295200"/>
                  <a:pt x="0" y="273172"/>
                  <a:pt x="0" y="245999"/>
                </a:cubicBezTo>
                <a:lnTo>
                  <a:pt x="0" y="49201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30860" tIns="10808" rIns="230860" bIns="10808" numCol="1" spcCol="1270" anchor="ctr" anchorCtr="0">
            <a:noAutofit/>
          </a:bodyPr>
          <a:lstStyle/>
          <a:p>
            <a:pPr algn="ctr" defTabSz="466725">
              <a:lnSpc>
                <a:spcPct val="90000"/>
              </a:lnSpc>
              <a:spcBef>
                <a:spcPct val="0"/>
              </a:spcBef>
            </a:pPr>
            <a:r>
              <a:rPr lang="zh-TW" altLang="zh-TW" sz="1600" b="1" dirty="0">
                <a:solidFill>
                  <a:schemeClr val="tx1"/>
                </a:solidFill>
                <a:latin typeface="+mn-ea"/>
              </a:rPr>
              <a:t>資深華語文教師</a:t>
            </a:r>
            <a:endParaRPr lang="en-US" altLang="zh-TW" sz="16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8" name="手繪多邊形: 圖案 17">
            <a:extLst>
              <a:ext uri="{FF2B5EF4-FFF2-40B4-BE49-F238E27FC236}">
                <a16:creationId xmlns:a16="http://schemas.microsoft.com/office/drawing/2014/main" id="{9B816740-1AFC-4677-8299-F3ECB192FFA9}"/>
              </a:ext>
            </a:extLst>
          </p:cNvPr>
          <p:cNvSpPr/>
          <p:nvPr/>
        </p:nvSpPr>
        <p:spPr>
          <a:xfrm>
            <a:off x="512075" y="3032661"/>
            <a:ext cx="8174725" cy="406106"/>
          </a:xfrm>
          <a:custGeom>
            <a:avLst/>
            <a:gdLst>
              <a:gd name="connsiteX0" fmla="*/ 0 w 11089232"/>
              <a:gd name="connsiteY0" fmla="*/ 0 h 598500"/>
              <a:gd name="connsiteX1" fmla="*/ 11089232 w 11089232"/>
              <a:gd name="connsiteY1" fmla="*/ 0 h 598500"/>
              <a:gd name="connsiteX2" fmla="*/ 11089232 w 11089232"/>
              <a:gd name="connsiteY2" fmla="*/ 598500 h 598500"/>
              <a:gd name="connsiteX3" fmla="*/ 0 w 11089232"/>
              <a:gd name="connsiteY3" fmla="*/ 598500 h 598500"/>
              <a:gd name="connsiteX4" fmla="*/ 0 w 11089232"/>
              <a:gd name="connsiteY4" fmla="*/ 0 h 59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89232" h="598500">
                <a:moveTo>
                  <a:pt x="0" y="0"/>
                </a:moveTo>
                <a:lnTo>
                  <a:pt x="11089232" y="0"/>
                </a:lnTo>
                <a:lnTo>
                  <a:pt x="11089232" y="598500"/>
                </a:lnTo>
                <a:lnTo>
                  <a:pt x="0" y="5985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F6EC3">
                <a:alpha val="50196"/>
              </a:srgbClr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5300" tIns="156210" rIns="105300" bIns="74676" numCol="1" spcCol="1270" anchor="b" anchorCtr="0">
            <a:noAutofit/>
          </a:bodyPr>
          <a:lstStyle/>
          <a:p>
            <a:pPr marL="0" lvl="1" defTabSz="46672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zh-TW" altLang="en-US" sz="1600" b="1" dirty="0">
                <a:solidFill>
                  <a:schemeClr val="tx1"/>
                </a:solidFill>
                <a:latin typeface="+mn-ea"/>
              </a:rPr>
              <a:t>吳鑑城、白明弘、李詩敏、吳欣儒、</a:t>
            </a:r>
            <a:r>
              <a:rPr lang="zh-TW" altLang="en-US" sz="1600" b="1" dirty="0" smtClean="0">
                <a:solidFill>
                  <a:schemeClr val="tx1"/>
                </a:solidFill>
                <a:latin typeface="+mn-ea"/>
              </a:rPr>
              <a:t>何莉玉</a:t>
            </a:r>
            <a:endParaRPr lang="zh-TW" altLang="en-US" sz="16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9" name="手繪多邊形: 圖案 18">
            <a:extLst>
              <a:ext uri="{FF2B5EF4-FFF2-40B4-BE49-F238E27FC236}">
                <a16:creationId xmlns:a16="http://schemas.microsoft.com/office/drawing/2014/main" id="{5807D856-6A25-475A-9812-35D09E41E8BF}"/>
              </a:ext>
            </a:extLst>
          </p:cNvPr>
          <p:cNvSpPr/>
          <p:nvPr/>
        </p:nvSpPr>
        <p:spPr>
          <a:xfrm flipH="1">
            <a:off x="512075" y="2506590"/>
            <a:ext cx="2134147" cy="521482"/>
          </a:xfrm>
          <a:custGeom>
            <a:avLst/>
            <a:gdLst>
              <a:gd name="connsiteX0" fmla="*/ 0 w 2174653"/>
              <a:gd name="connsiteY0" fmla="*/ 49201 h 295200"/>
              <a:gd name="connsiteX1" fmla="*/ 49201 w 2174653"/>
              <a:gd name="connsiteY1" fmla="*/ 0 h 295200"/>
              <a:gd name="connsiteX2" fmla="*/ 2125452 w 2174653"/>
              <a:gd name="connsiteY2" fmla="*/ 0 h 295200"/>
              <a:gd name="connsiteX3" fmla="*/ 2174653 w 2174653"/>
              <a:gd name="connsiteY3" fmla="*/ 49201 h 295200"/>
              <a:gd name="connsiteX4" fmla="*/ 2174653 w 2174653"/>
              <a:gd name="connsiteY4" fmla="*/ 245999 h 295200"/>
              <a:gd name="connsiteX5" fmla="*/ 2125452 w 2174653"/>
              <a:gd name="connsiteY5" fmla="*/ 295200 h 295200"/>
              <a:gd name="connsiteX6" fmla="*/ 49201 w 2174653"/>
              <a:gd name="connsiteY6" fmla="*/ 295200 h 295200"/>
              <a:gd name="connsiteX7" fmla="*/ 0 w 2174653"/>
              <a:gd name="connsiteY7" fmla="*/ 245999 h 295200"/>
              <a:gd name="connsiteX8" fmla="*/ 0 w 2174653"/>
              <a:gd name="connsiteY8" fmla="*/ 49201 h 29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4653" h="295200">
                <a:moveTo>
                  <a:pt x="0" y="49201"/>
                </a:moveTo>
                <a:cubicBezTo>
                  <a:pt x="0" y="22028"/>
                  <a:pt x="22028" y="0"/>
                  <a:pt x="49201" y="0"/>
                </a:cubicBezTo>
                <a:lnTo>
                  <a:pt x="2125452" y="0"/>
                </a:lnTo>
                <a:cubicBezTo>
                  <a:pt x="2152625" y="0"/>
                  <a:pt x="2174653" y="22028"/>
                  <a:pt x="2174653" y="49201"/>
                </a:cubicBezTo>
                <a:lnTo>
                  <a:pt x="2174653" y="245999"/>
                </a:lnTo>
                <a:cubicBezTo>
                  <a:pt x="2174653" y="273172"/>
                  <a:pt x="2152625" y="295200"/>
                  <a:pt x="2125452" y="295200"/>
                </a:cubicBezTo>
                <a:lnTo>
                  <a:pt x="49201" y="295200"/>
                </a:lnTo>
                <a:cubicBezTo>
                  <a:pt x="22028" y="295200"/>
                  <a:pt x="0" y="273172"/>
                  <a:pt x="0" y="245999"/>
                </a:cubicBezTo>
                <a:lnTo>
                  <a:pt x="0" y="49201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30860" tIns="10808" rIns="230860" bIns="10808" numCol="1" spcCol="1270" anchor="ctr" anchorCtr="0">
            <a:noAutofit/>
          </a:bodyPr>
          <a:lstStyle/>
          <a:p>
            <a:pPr algn="ct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zh-TW" sz="1600" b="1" dirty="0">
                <a:solidFill>
                  <a:schemeClr val="tx1"/>
                </a:solidFill>
                <a:latin typeface="+mn-ea"/>
              </a:rPr>
              <a:t>本院研究人員</a:t>
            </a:r>
            <a:endParaRPr lang="en-US" altLang="zh-TW" sz="16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0" name="手繪多邊形: 圖案 19">
            <a:extLst>
              <a:ext uri="{FF2B5EF4-FFF2-40B4-BE49-F238E27FC236}">
                <a16:creationId xmlns:a16="http://schemas.microsoft.com/office/drawing/2014/main" id="{6573E57E-D805-47A6-8919-3A7781F8B53B}"/>
              </a:ext>
            </a:extLst>
          </p:cNvPr>
          <p:cNvSpPr/>
          <p:nvPr/>
        </p:nvSpPr>
        <p:spPr>
          <a:xfrm>
            <a:off x="532856" y="4335147"/>
            <a:ext cx="8133162" cy="1900635"/>
          </a:xfrm>
          <a:custGeom>
            <a:avLst/>
            <a:gdLst>
              <a:gd name="connsiteX0" fmla="*/ 0 w 11089232"/>
              <a:gd name="connsiteY0" fmla="*/ 0 h 1165500"/>
              <a:gd name="connsiteX1" fmla="*/ 11089232 w 11089232"/>
              <a:gd name="connsiteY1" fmla="*/ 0 h 1165500"/>
              <a:gd name="connsiteX2" fmla="*/ 11089232 w 11089232"/>
              <a:gd name="connsiteY2" fmla="*/ 1165500 h 1165500"/>
              <a:gd name="connsiteX3" fmla="*/ 0 w 11089232"/>
              <a:gd name="connsiteY3" fmla="*/ 1165500 h 1165500"/>
              <a:gd name="connsiteX4" fmla="*/ 0 w 11089232"/>
              <a:gd name="connsiteY4" fmla="*/ 0 h 116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89232" h="1165500">
                <a:moveTo>
                  <a:pt x="0" y="0"/>
                </a:moveTo>
                <a:lnTo>
                  <a:pt x="11089232" y="0"/>
                </a:lnTo>
                <a:lnTo>
                  <a:pt x="11089232" y="1165500"/>
                </a:lnTo>
                <a:lnTo>
                  <a:pt x="0" y="11655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F6EC3">
                <a:alpha val="50196"/>
              </a:srgbClr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5300" tIns="156210" rIns="105300" bIns="74676" numCol="1" spcCol="1270" anchor="b" anchorCtr="0">
            <a:noAutofit/>
          </a:bodyPr>
          <a:lstStyle/>
          <a:p>
            <a:pPr marL="0" lvl="1" algn="just" defTabSz="466725" hangingPunct="0">
              <a:lnSpc>
                <a:spcPct val="150000"/>
              </a:lnSpc>
            </a:pPr>
            <a:r>
              <a:rPr lang="zh-TW" altLang="en-US" sz="1600" b="1" dirty="0">
                <a:solidFill>
                  <a:schemeClr val="tx1"/>
                </a:solidFill>
                <a:latin typeface="+mn-ea"/>
              </a:rPr>
              <a:t>丁彥平、王冠孺</a:t>
            </a:r>
            <a:r>
              <a:rPr lang="zh-TW" altLang="en-US" sz="1600" b="1" dirty="0" smtClean="0">
                <a:solidFill>
                  <a:schemeClr val="tx1"/>
                </a:solidFill>
                <a:latin typeface="+mn-ea"/>
              </a:rPr>
              <a:t>、</a:t>
            </a:r>
            <a:r>
              <a:rPr lang="zh-TW" altLang="en-US" sz="1600" b="1" dirty="0">
                <a:solidFill>
                  <a:schemeClr val="tx1"/>
                </a:solidFill>
                <a:latin typeface="+mn-ea"/>
              </a:rPr>
              <a:t>陳沛璇</a:t>
            </a:r>
            <a:r>
              <a:rPr lang="zh-TW" altLang="en-US" sz="1600" b="1" dirty="0" smtClean="0">
                <a:solidFill>
                  <a:schemeClr val="tx1"/>
                </a:solidFill>
                <a:latin typeface="+mn-ea"/>
              </a:rPr>
              <a:t>、</a:t>
            </a:r>
            <a:r>
              <a:rPr lang="zh-TW" altLang="en-US" sz="1600" b="1" dirty="0">
                <a:solidFill>
                  <a:schemeClr val="tx1"/>
                </a:solidFill>
                <a:latin typeface="+mn-ea"/>
              </a:rPr>
              <a:t>許鈞惟、</a:t>
            </a:r>
            <a:r>
              <a:rPr lang="zh-TW" altLang="en-US" sz="1600" b="1" dirty="0" smtClean="0">
                <a:solidFill>
                  <a:schemeClr val="tx1"/>
                </a:solidFill>
                <a:latin typeface="+mn-ea"/>
              </a:rPr>
              <a:t>盧</a:t>
            </a:r>
            <a:r>
              <a:rPr lang="zh-TW" altLang="en-US" sz="1600" b="1" dirty="0">
                <a:solidFill>
                  <a:schemeClr val="tx1"/>
                </a:solidFill>
                <a:latin typeface="+mn-ea"/>
              </a:rPr>
              <a:t>昱勳</a:t>
            </a:r>
            <a:r>
              <a:rPr lang="zh-TW" altLang="en-US" sz="1600" b="1" dirty="0" smtClean="0">
                <a:solidFill>
                  <a:schemeClr val="tx1"/>
                </a:solidFill>
                <a:latin typeface="+mn-ea"/>
              </a:rPr>
              <a:t>、陳茹玲</a:t>
            </a:r>
            <a:r>
              <a:rPr lang="zh-TW" altLang="en-US" sz="1600" b="1" dirty="0">
                <a:solidFill>
                  <a:schemeClr val="tx1"/>
                </a:solidFill>
                <a:latin typeface="+mn-ea"/>
              </a:rPr>
              <a:t>、林明佳、蔡曉楓、蔡岳璋、張玳維、余昱瑩、陳威佑、李韻如、王琳、林晏宇、陳鵬妃、黃淑齡、劉寶琦、簡盈妮、蔡雅如、羅紫瑄、張洪瑄、林佳錡、古宜臻、莊惠雯、李詠梅、張馨文、張簡筠珊、張婉婷、范莛敔、謝佳伶、馬睿琳、陳姵羽、陳威宇、夏儀芬、吳安璿、張婷婷、單師凡、游翔霖、游俊龍、曾偉傑</a:t>
            </a:r>
            <a:r>
              <a:rPr lang="zh-TW" altLang="en-US" sz="1600" b="1" dirty="0" smtClean="0">
                <a:solidFill>
                  <a:schemeClr val="tx1"/>
                </a:solidFill>
                <a:latin typeface="+mn-ea"/>
              </a:rPr>
              <a:t>、陳冠中</a:t>
            </a:r>
            <a:r>
              <a:rPr lang="zh-TW" altLang="en-US" sz="1600" b="1" dirty="0">
                <a:solidFill>
                  <a:schemeClr val="tx1"/>
                </a:solidFill>
                <a:latin typeface="+mn-ea"/>
              </a:rPr>
              <a:t>、許愷容</a:t>
            </a:r>
            <a:endParaRPr lang="zh-TW" altLang="en-US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Times New Roman" pitchFamily="18" charset="0"/>
            </a:endParaRPr>
          </a:p>
        </p:txBody>
      </p:sp>
      <p:sp>
        <p:nvSpPr>
          <p:cNvPr id="21" name="手繪多邊形: 圖案 20">
            <a:extLst>
              <a:ext uri="{FF2B5EF4-FFF2-40B4-BE49-F238E27FC236}">
                <a16:creationId xmlns:a16="http://schemas.microsoft.com/office/drawing/2014/main" id="{90493B95-B24A-4123-A435-209DED870338}"/>
              </a:ext>
            </a:extLst>
          </p:cNvPr>
          <p:cNvSpPr/>
          <p:nvPr/>
        </p:nvSpPr>
        <p:spPr>
          <a:xfrm flipH="1">
            <a:off x="525929" y="3808565"/>
            <a:ext cx="2134145" cy="508110"/>
          </a:xfrm>
          <a:custGeom>
            <a:avLst/>
            <a:gdLst>
              <a:gd name="connsiteX0" fmla="*/ 0 w 2174653"/>
              <a:gd name="connsiteY0" fmla="*/ 49201 h 295200"/>
              <a:gd name="connsiteX1" fmla="*/ 49201 w 2174653"/>
              <a:gd name="connsiteY1" fmla="*/ 0 h 295200"/>
              <a:gd name="connsiteX2" fmla="*/ 2125452 w 2174653"/>
              <a:gd name="connsiteY2" fmla="*/ 0 h 295200"/>
              <a:gd name="connsiteX3" fmla="*/ 2174653 w 2174653"/>
              <a:gd name="connsiteY3" fmla="*/ 49201 h 295200"/>
              <a:gd name="connsiteX4" fmla="*/ 2174653 w 2174653"/>
              <a:gd name="connsiteY4" fmla="*/ 245999 h 295200"/>
              <a:gd name="connsiteX5" fmla="*/ 2125452 w 2174653"/>
              <a:gd name="connsiteY5" fmla="*/ 295200 h 295200"/>
              <a:gd name="connsiteX6" fmla="*/ 49201 w 2174653"/>
              <a:gd name="connsiteY6" fmla="*/ 295200 h 295200"/>
              <a:gd name="connsiteX7" fmla="*/ 0 w 2174653"/>
              <a:gd name="connsiteY7" fmla="*/ 245999 h 295200"/>
              <a:gd name="connsiteX8" fmla="*/ 0 w 2174653"/>
              <a:gd name="connsiteY8" fmla="*/ 49201 h 29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4653" h="295200">
                <a:moveTo>
                  <a:pt x="0" y="49201"/>
                </a:moveTo>
                <a:cubicBezTo>
                  <a:pt x="0" y="22028"/>
                  <a:pt x="22028" y="0"/>
                  <a:pt x="49201" y="0"/>
                </a:cubicBezTo>
                <a:lnTo>
                  <a:pt x="2125452" y="0"/>
                </a:lnTo>
                <a:cubicBezTo>
                  <a:pt x="2152625" y="0"/>
                  <a:pt x="2174653" y="22028"/>
                  <a:pt x="2174653" y="49201"/>
                </a:cubicBezTo>
                <a:lnTo>
                  <a:pt x="2174653" y="245999"/>
                </a:lnTo>
                <a:cubicBezTo>
                  <a:pt x="2174653" y="273172"/>
                  <a:pt x="2152625" y="295200"/>
                  <a:pt x="2125452" y="295200"/>
                </a:cubicBezTo>
                <a:lnTo>
                  <a:pt x="49201" y="295200"/>
                </a:lnTo>
                <a:cubicBezTo>
                  <a:pt x="22028" y="295200"/>
                  <a:pt x="0" y="273172"/>
                  <a:pt x="0" y="245999"/>
                </a:cubicBezTo>
                <a:lnTo>
                  <a:pt x="0" y="49201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30860" tIns="10808" rIns="230860" bIns="10808" numCol="1" spcCol="1270" anchor="ctr" anchorCtr="0">
            <a:noAutofit/>
          </a:bodyPr>
          <a:lstStyle/>
          <a:p>
            <a:pPr algn="ct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zh-TW" sz="1600" b="1" dirty="0">
                <a:solidFill>
                  <a:schemeClr val="tx1"/>
                </a:solidFill>
                <a:latin typeface="+mn-ea"/>
              </a:rPr>
              <a:t>計畫參與人員</a:t>
            </a:r>
            <a:endParaRPr lang="en-US" altLang="zh-TW" sz="16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2" name="投影片編號版面配置區 3">
            <a:extLst>
              <a:ext uri="{FF2B5EF4-FFF2-40B4-BE49-F238E27FC236}">
                <a16:creationId xmlns:a16="http://schemas.microsoft.com/office/drawing/2014/main" id="{AEF4579E-86FD-4535-96FA-1AB46628AA0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66018" y="6254254"/>
            <a:ext cx="459414" cy="357188"/>
          </a:xfrm>
        </p:spPr>
        <p:txBody>
          <a:bodyPr/>
          <a:lstStyle/>
          <a:p>
            <a:fld id="{4021F046-67A5-45B1-AE44-B621A16714DF}" type="slidenum">
              <a:rPr lang="en-US" altLang="zh-TW" sz="1000" smtClean="0">
                <a:latin typeface="+mn-ea"/>
              </a:rPr>
              <a:pPr/>
              <a:t>9</a:t>
            </a:fld>
            <a:endParaRPr lang="en-US" altLang="zh-TW" sz="1000" dirty="0">
              <a:latin typeface="+mn-ea"/>
            </a:endParaRP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457200" y="12377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dirty="0" smtClean="0">
                <a:latin typeface="+mn-ea"/>
                <a:ea typeface="+mn-ea"/>
              </a:rPr>
              <a:t>付出貢獻的單位及專家（</a:t>
            </a:r>
            <a:r>
              <a:rPr lang="en-US" altLang="zh-TW" sz="3200" dirty="0" smtClean="0">
                <a:latin typeface="+mn-ea"/>
                <a:ea typeface="+mn-ea"/>
              </a:rPr>
              <a:t>2/2</a:t>
            </a:r>
            <a:r>
              <a:rPr lang="zh-TW" altLang="en-US" sz="3200" dirty="0" smtClean="0">
                <a:latin typeface="+mn-ea"/>
                <a:ea typeface="+mn-ea"/>
              </a:rPr>
              <a:t>）</a:t>
            </a:r>
            <a:endParaRPr lang="zh-TW" altLang="en-US" sz="32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3043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查詢搭配詞</a:t>
            </a:r>
            <a:endParaRPr lang="zh-TW" altLang="en-US" sz="3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90</a:t>
            </a:fld>
            <a:endParaRPr lang="zh-CN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2432"/>
            <a:ext cx="9041534" cy="411901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6" name="矩形 5"/>
          <p:cNvSpPr/>
          <p:nvPr/>
        </p:nvSpPr>
        <p:spPr>
          <a:xfrm>
            <a:off x="6525490" y="2530763"/>
            <a:ext cx="1216791" cy="3013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321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查詢搭配詞</a:t>
            </a:r>
            <a:endParaRPr lang="zh-TW" altLang="en-US" sz="3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91</a:t>
            </a:fld>
            <a:endParaRPr lang="zh-CN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90004"/>
            <a:ext cx="9144000" cy="83805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28" y="2499725"/>
            <a:ext cx="8598928" cy="4179779"/>
          </a:xfrm>
          <a:prstGeom prst="rect">
            <a:avLst/>
          </a:prstGeom>
        </p:spPr>
      </p:pic>
      <p:sp>
        <p:nvSpPr>
          <p:cNvPr id="8" name="橢圓 7"/>
          <p:cNvSpPr/>
          <p:nvPr/>
        </p:nvSpPr>
        <p:spPr>
          <a:xfrm>
            <a:off x="4534991" y="1809031"/>
            <a:ext cx="1796535" cy="6478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844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92</a:t>
            </a:fld>
            <a:endParaRPr lang="zh-CN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49" y="2978726"/>
            <a:ext cx="9040882" cy="120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4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 smtClean="0">
                <a:solidFill>
                  <a:srgbClr val="0000FF"/>
                </a:solidFill>
              </a:rPr>
              <a:t>14</a:t>
            </a:r>
            <a:r>
              <a:rPr lang="zh-TW" altLang="en-US" sz="3200" dirty="0" smtClean="0">
                <a:solidFill>
                  <a:srgbClr val="0000FF"/>
                </a:solidFill>
              </a:rPr>
              <a:t>套</a:t>
            </a:r>
            <a:r>
              <a:rPr lang="zh-TW" altLang="en-US" sz="3200" dirty="0" smtClean="0"/>
              <a:t>整合</a:t>
            </a:r>
            <a:r>
              <a:rPr lang="zh-TW" altLang="en-US" sz="3200" dirty="0"/>
              <a:t>應用系統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93</a:t>
            </a:fld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934485" y="1094007"/>
            <a:ext cx="367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0000FF"/>
                </a:solidFill>
              </a:rPr>
              <a:t>https://coct.naer.edu.tw/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85" y="1523161"/>
            <a:ext cx="5217160" cy="35660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333" y="1194368"/>
            <a:ext cx="566325" cy="52697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8430" y="2817091"/>
            <a:ext cx="5984385" cy="341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5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94</a:t>
            </a:fld>
            <a:endParaRPr lang="zh-CN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097" y="309410"/>
            <a:ext cx="6175807" cy="646954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7056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95</a:t>
            </a:fld>
            <a:endParaRPr lang="zh-CN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223" y="747780"/>
            <a:ext cx="6263554" cy="605451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149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96</a:t>
            </a:fld>
            <a:endParaRPr lang="zh-CN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98" y="2115848"/>
            <a:ext cx="790575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7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97</a:t>
            </a:fld>
            <a:endParaRPr lang="zh-CN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 smtClean="0"/>
              <a:t>《</a:t>
            </a:r>
            <a:r>
              <a:rPr lang="zh-TW" altLang="en-US" sz="3200" dirty="0" smtClean="0"/>
              <a:t>參考指引</a:t>
            </a:r>
            <a:r>
              <a:rPr lang="en-US" altLang="zh-TW" sz="3200" dirty="0" smtClean="0"/>
              <a:t>》</a:t>
            </a:r>
            <a:r>
              <a:rPr lang="zh-TW" altLang="en-US" sz="3200" dirty="0" smtClean="0"/>
              <a:t>的使用手冊</a:t>
            </a:r>
            <a:r>
              <a:rPr lang="zh-TW" altLang="en-US" sz="2800" dirty="0" smtClean="0"/>
              <a:t>（預計</a:t>
            </a:r>
            <a:r>
              <a:rPr lang="en-US" altLang="zh-TW" sz="2800" dirty="0" smtClean="0"/>
              <a:t>2023</a:t>
            </a:r>
            <a:r>
              <a:rPr lang="zh-TW" altLang="en-US" sz="2800" dirty="0" smtClean="0"/>
              <a:t>出版）</a:t>
            </a:r>
            <a:endParaRPr lang="zh-TW" altLang="en-US" sz="2400" dirty="0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011" y="1373493"/>
            <a:ext cx="1669316" cy="2348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6" name="矩形 55"/>
          <p:cNvSpPr/>
          <p:nvPr/>
        </p:nvSpPr>
        <p:spPr>
          <a:xfrm>
            <a:off x="4302074" y="1373493"/>
            <a:ext cx="4703127" cy="21698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="1" dirty="0" smtClean="0">
                <a:solidFill>
                  <a:srgbClr val="00B050"/>
                </a:solidFill>
                <a:latin typeface="+mn-ea"/>
              </a:rPr>
              <a:t>1</a:t>
            </a:r>
            <a:r>
              <a:rPr lang="zh-TW" altLang="en-US" b="1" dirty="0" smtClean="0">
                <a:solidFill>
                  <a:srgbClr val="00B050"/>
                </a:solidFill>
                <a:latin typeface="+mn-ea"/>
              </a:rPr>
              <a:t>★</a:t>
            </a:r>
            <a:r>
              <a:rPr lang="zh-TW" altLang="en-US" b="1" u="sng" dirty="0">
                <a:solidFill>
                  <a:srgbClr val="00B050"/>
                </a:solidFill>
                <a:latin typeface="+mn-ea"/>
              </a:rPr>
              <a:t>知識篇</a:t>
            </a:r>
            <a:r>
              <a:rPr lang="zh-TW" altLang="en-US" b="1" dirty="0">
                <a:solidFill>
                  <a:srgbClr val="00B050"/>
                </a:solidFill>
                <a:latin typeface="+mn-ea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TW" b="1" dirty="0">
                <a:solidFill>
                  <a:srgbClr val="000000"/>
                </a:solidFill>
                <a:latin typeface="+mn-ea"/>
              </a:rPr>
              <a:t>1. </a:t>
            </a:r>
            <a:r>
              <a:rPr lang="zh-TW" altLang="en-US" b="1" dirty="0" smtClean="0">
                <a:solidFill>
                  <a:srgbClr val="000000"/>
                </a:solidFill>
                <a:latin typeface="+mn-ea"/>
              </a:rPr>
              <a:t>認識</a:t>
            </a:r>
            <a:r>
              <a:rPr lang="en-US" altLang="zh-TW" b="1" dirty="0" smtClean="0">
                <a:solidFill>
                  <a:srgbClr val="000000"/>
                </a:solidFill>
                <a:latin typeface="+mn-ea"/>
              </a:rPr>
              <a:t>《</a:t>
            </a:r>
            <a:r>
              <a:rPr lang="zh-TW" altLang="en-US" b="1" dirty="0" smtClean="0">
                <a:solidFill>
                  <a:srgbClr val="000000"/>
                </a:solidFill>
                <a:latin typeface="+mn-ea"/>
              </a:rPr>
              <a:t>華語文能力基準應用參考指引</a:t>
            </a:r>
            <a:r>
              <a:rPr lang="en-US" altLang="zh-TW" b="1" dirty="0" smtClean="0">
                <a:solidFill>
                  <a:srgbClr val="000000"/>
                </a:solidFill>
                <a:latin typeface="+mn-ea"/>
              </a:rPr>
              <a:t>》</a:t>
            </a:r>
            <a:r>
              <a:rPr lang="zh-TW" altLang="en-US" b="1" dirty="0" smtClean="0">
                <a:solidFill>
                  <a:srgbClr val="000000"/>
                </a:solidFill>
                <a:latin typeface="+mn-ea"/>
              </a:rPr>
              <a:t>。 </a:t>
            </a:r>
            <a:endParaRPr lang="zh-TW" altLang="en-US" b="1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b="1" dirty="0">
                <a:solidFill>
                  <a:srgbClr val="000000"/>
                </a:solidFill>
                <a:latin typeface="+mn-ea"/>
              </a:rPr>
              <a:t>2. </a:t>
            </a:r>
            <a:r>
              <a:rPr lang="zh-TW" altLang="en-US" b="1" dirty="0">
                <a:solidFill>
                  <a:srgbClr val="000000"/>
                </a:solidFill>
                <a:latin typeface="+mn-ea"/>
              </a:rPr>
              <a:t>認識</a:t>
            </a:r>
            <a:r>
              <a:rPr lang="zh-TW" altLang="en-US" b="1" dirty="0" smtClean="0">
                <a:solidFill>
                  <a:srgbClr val="000000"/>
                </a:solidFill>
                <a:latin typeface="+mn-ea"/>
              </a:rPr>
              <a:t>「基本理念」與「課程目標」。 </a:t>
            </a:r>
            <a:endParaRPr lang="zh-TW" altLang="en-US" b="1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b="1" dirty="0">
                <a:solidFill>
                  <a:srgbClr val="000000"/>
                </a:solidFill>
                <a:latin typeface="+mn-ea"/>
              </a:rPr>
              <a:t>3. </a:t>
            </a:r>
            <a:r>
              <a:rPr lang="zh-TW" altLang="en-US" b="1" dirty="0">
                <a:solidFill>
                  <a:srgbClr val="000000"/>
                </a:solidFill>
                <a:latin typeface="+mn-ea"/>
              </a:rPr>
              <a:t>認識</a:t>
            </a:r>
            <a:r>
              <a:rPr lang="zh-TW" altLang="en-US" b="1" dirty="0" smtClean="0">
                <a:solidFill>
                  <a:srgbClr val="000000"/>
                </a:solidFill>
                <a:latin typeface="+mn-ea"/>
              </a:rPr>
              <a:t>「學習表現」。</a:t>
            </a:r>
            <a:endParaRPr lang="en-US" altLang="zh-TW" b="1" dirty="0" smtClean="0">
              <a:solidFill>
                <a:srgbClr val="000000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b="1" dirty="0" smtClean="0">
                <a:solidFill>
                  <a:srgbClr val="000000"/>
                </a:solidFill>
                <a:latin typeface="+mn-ea"/>
              </a:rPr>
              <a:t>4.</a:t>
            </a:r>
            <a:r>
              <a:rPr lang="zh-TW" altLang="en-US" b="1" dirty="0" smtClean="0">
                <a:solidFill>
                  <a:srgbClr val="000000"/>
                </a:solidFill>
                <a:latin typeface="+mn-ea"/>
              </a:rPr>
              <a:t> 認識「學習內容」。 </a:t>
            </a:r>
            <a:endParaRPr lang="zh-TW" altLang="en-US" b="1" dirty="0">
              <a:solidFill>
                <a:srgbClr val="000000"/>
              </a:solidFill>
              <a:latin typeface="+mn-ea"/>
            </a:endParaRPr>
          </a:p>
        </p:txBody>
      </p:sp>
      <p:grpSp>
        <p:nvGrpSpPr>
          <p:cNvPr id="57" name="群組 56"/>
          <p:cNvGrpSpPr/>
          <p:nvPr/>
        </p:nvGrpSpPr>
        <p:grpSpPr>
          <a:xfrm>
            <a:off x="125881" y="4023183"/>
            <a:ext cx="4706554" cy="2169825"/>
            <a:chOff x="502444" y="3661925"/>
            <a:chExt cx="4706554" cy="2169825"/>
          </a:xfrm>
          <a:solidFill>
            <a:srgbClr val="FFFFCC"/>
          </a:solidFill>
        </p:grpSpPr>
        <p:sp>
          <p:nvSpPr>
            <p:cNvPr id="58" name="矩形 57"/>
            <p:cNvSpPr/>
            <p:nvPr/>
          </p:nvSpPr>
          <p:spPr>
            <a:xfrm>
              <a:off x="502444" y="3661925"/>
              <a:ext cx="4706554" cy="216982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TW" b="1" dirty="0" smtClean="0">
                  <a:solidFill>
                    <a:srgbClr val="00B050"/>
                  </a:solidFill>
                  <a:latin typeface="+mn-ea"/>
                </a:rPr>
                <a:t>2</a:t>
              </a:r>
              <a:r>
                <a:rPr lang="zh-TW" altLang="en-US" b="1" dirty="0" smtClean="0">
                  <a:solidFill>
                    <a:srgbClr val="00B050"/>
                  </a:solidFill>
                  <a:latin typeface="+mn-ea"/>
                </a:rPr>
                <a:t>★</a:t>
              </a:r>
              <a:r>
                <a:rPr lang="zh-TW" altLang="en-US" b="1" u="sng" dirty="0">
                  <a:solidFill>
                    <a:srgbClr val="00B050"/>
                  </a:solidFill>
                  <a:latin typeface="+mn-ea"/>
                </a:rPr>
                <a:t>實作篇</a:t>
              </a:r>
              <a:r>
                <a:rPr lang="zh-TW" altLang="en-US" b="1" dirty="0">
                  <a:solidFill>
                    <a:srgbClr val="00B050"/>
                  </a:solidFill>
                  <a:latin typeface="+mn-ea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en-US" altLang="zh-TW" b="1" dirty="0">
                  <a:solidFill>
                    <a:srgbClr val="000000"/>
                  </a:solidFill>
                  <a:latin typeface="+mn-ea"/>
                </a:rPr>
                <a:t>1</a:t>
              </a:r>
              <a:r>
                <a:rPr lang="en-US" altLang="zh-TW" b="1" dirty="0" smtClean="0">
                  <a:solidFill>
                    <a:srgbClr val="000000"/>
                  </a:solidFill>
                  <a:latin typeface="+mn-ea"/>
                </a:rPr>
                <a:t>.</a:t>
              </a:r>
              <a:r>
                <a:rPr lang="zh-TW" altLang="en-US" b="1" dirty="0" smtClean="0">
                  <a:solidFill>
                    <a:srgbClr val="000000"/>
                  </a:solidFill>
                  <a:latin typeface="+mn-ea"/>
                </a:rPr>
                <a:t> 運用</a:t>
              </a:r>
              <a:r>
                <a:rPr lang="en-US" altLang="zh-TW" b="1" dirty="0" smtClean="0">
                  <a:solidFill>
                    <a:srgbClr val="000000"/>
                  </a:solidFill>
                  <a:latin typeface="+mn-ea"/>
                </a:rPr>
                <a:t>《</a:t>
              </a:r>
              <a:r>
                <a:rPr lang="zh-TW" altLang="en-US" b="1" dirty="0" smtClean="0">
                  <a:solidFill>
                    <a:srgbClr val="000000"/>
                  </a:solidFill>
                  <a:latin typeface="+mn-ea"/>
                </a:rPr>
                <a:t>參考指引</a:t>
              </a:r>
              <a:r>
                <a:rPr lang="en-US" altLang="zh-TW" b="1" dirty="0" smtClean="0">
                  <a:solidFill>
                    <a:srgbClr val="000000"/>
                  </a:solidFill>
                  <a:latin typeface="+mn-ea"/>
                </a:rPr>
                <a:t>》</a:t>
              </a:r>
              <a:r>
                <a:rPr lang="zh-TW" altLang="en-US" b="1" dirty="0" smtClean="0">
                  <a:solidFill>
                    <a:srgbClr val="000000"/>
                  </a:solidFill>
                  <a:latin typeface="+mn-ea"/>
                </a:rPr>
                <a:t>訂</a:t>
              </a:r>
              <a:r>
                <a:rPr lang="zh-TW" altLang="en-US" b="1" dirty="0">
                  <a:solidFill>
                    <a:srgbClr val="000000"/>
                  </a:solidFill>
                  <a:latin typeface="+mn-ea"/>
                </a:rPr>
                <a:t>定</a:t>
              </a:r>
              <a:r>
                <a:rPr lang="zh-TW" altLang="en-US" b="1" dirty="0">
                  <a:solidFill>
                    <a:srgbClr val="0000FF"/>
                  </a:solidFill>
                  <a:latin typeface="+mn-ea"/>
                </a:rPr>
                <a:t>課程</a:t>
              </a:r>
              <a:r>
                <a:rPr lang="zh-TW" altLang="en-US" b="1" dirty="0" smtClean="0">
                  <a:solidFill>
                    <a:srgbClr val="0000FF"/>
                  </a:solidFill>
                  <a:latin typeface="+mn-ea"/>
                </a:rPr>
                <a:t>大綱</a:t>
              </a:r>
              <a:r>
                <a:rPr lang="zh-TW" altLang="en-US" b="1" dirty="0" smtClean="0">
                  <a:solidFill>
                    <a:srgbClr val="000000"/>
                  </a:solidFill>
                  <a:latin typeface="+mn-ea"/>
                </a:rPr>
                <a:t>。   </a:t>
              </a:r>
              <a:r>
                <a:rPr lang="zh-TW" altLang="en-US" b="1" dirty="0" smtClean="0">
                  <a:solidFill>
                    <a:srgbClr val="0000FF"/>
                  </a:solidFill>
                  <a:latin typeface="+mn-ea"/>
                </a:rPr>
                <a:t>課程</a:t>
              </a:r>
              <a:endParaRPr lang="zh-TW" altLang="en-US" b="1" dirty="0">
                <a:solidFill>
                  <a:srgbClr val="0000FF"/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TW" b="1" dirty="0">
                  <a:solidFill>
                    <a:srgbClr val="000000"/>
                  </a:solidFill>
                  <a:latin typeface="+mn-ea"/>
                </a:rPr>
                <a:t>2</a:t>
              </a:r>
              <a:r>
                <a:rPr lang="en-US" altLang="zh-TW" b="1" dirty="0" smtClean="0">
                  <a:solidFill>
                    <a:srgbClr val="000000"/>
                  </a:solidFill>
                  <a:latin typeface="+mn-ea"/>
                </a:rPr>
                <a:t>.</a:t>
              </a:r>
              <a:r>
                <a:rPr lang="zh-TW" altLang="en-US" b="1" dirty="0" smtClean="0">
                  <a:solidFill>
                    <a:srgbClr val="000000"/>
                  </a:solidFill>
                  <a:latin typeface="+mn-ea"/>
                </a:rPr>
                <a:t> 運用</a:t>
              </a:r>
              <a:r>
                <a:rPr lang="en-US" altLang="zh-TW" b="1" dirty="0">
                  <a:solidFill>
                    <a:srgbClr val="000000"/>
                  </a:solidFill>
                  <a:latin typeface="+mn-ea"/>
                </a:rPr>
                <a:t>《</a:t>
              </a:r>
              <a:r>
                <a:rPr lang="zh-TW" altLang="en-US" b="1" dirty="0">
                  <a:solidFill>
                    <a:srgbClr val="000000"/>
                  </a:solidFill>
                  <a:latin typeface="+mn-ea"/>
                </a:rPr>
                <a:t>參考指引</a:t>
              </a:r>
              <a:r>
                <a:rPr lang="en-US" altLang="zh-TW" b="1" dirty="0" smtClean="0">
                  <a:solidFill>
                    <a:srgbClr val="000000"/>
                  </a:solidFill>
                  <a:latin typeface="+mn-ea"/>
                </a:rPr>
                <a:t>》</a:t>
              </a:r>
              <a:r>
                <a:rPr lang="zh-TW" altLang="en-US" b="1" dirty="0" smtClean="0">
                  <a:solidFill>
                    <a:srgbClr val="000000"/>
                  </a:solidFill>
                  <a:latin typeface="+mn-ea"/>
                </a:rPr>
                <a:t>編寫</a:t>
              </a:r>
              <a:r>
                <a:rPr lang="zh-TW" altLang="en-US" b="1" dirty="0" smtClean="0">
                  <a:solidFill>
                    <a:srgbClr val="0000FF"/>
                  </a:solidFill>
                  <a:latin typeface="+mn-ea"/>
                </a:rPr>
                <a:t>教案</a:t>
              </a:r>
              <a:r>
                <a:rPr lang="zh-TW" altLang="en-US" b="1" dirty="0" smtClean="0">
                  <a:solidFill>
                    <a:srgbClr val="000000"/>
                  </a:solidFill>
                  <a:latin typeface="+mn-ea"/>
                </a:rPr>
                <a:t>。          </a:t>
              </a:r>
              <a:r>
                <a:rPr lang="zh-TW" altLang="en-US" b="1" dirty="0" smtClean="0">
                  <a:solidFill>
                    <a:srgbClr val="0000FF"/>
                  </a:solidFill>
                  <a:latin typeface="+mn-ea"/>
                </a:rPr>
                <a:t>教學</a:t>
              </a:r>
              <a:endParaRPr lang="en-US" altLang="zh-TW" b="1" dirty="0" smtClean="0">
                <a:solidFill>
                  <a:srgbClr val="0000FF"/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TW" b="1" dirty="0" smtClean="0">
                  <a:solidFill>
                    <a:srgbClr val="000000"/>
                  </a:solidFill>
                  <a:latin typeface="+mn-ea"/>
                </a:rPr>
                <a:t>3.</a:t>
              </a:r>
              <a:r>
                <a:rPr lang="zh-TW" altLang="en-US" b="1" dirty="0" smtClean="0">
                  <a:solidFill>
                    <a:srgbClr val="000000"/>
                  </a:solidFill>
                  <a:latin typeface="+mn-ea"/>
                </a:rPr>
                <a:t> 運用</a:t>
              </a:r>
              <a:r>
                <a:rPr lang="en-US" altLang="zh-TW" b="1" dirty="0">
                  <a:solidFill>
                    <a:srgbClr val="000000"/>
                  </a:solidFill>
                  <a:latin typeface="+mn-ea"/>
                </a:rPr>
                <a:t>《</a:t>
              </a:r>
              <a:r>
                <a:rPr lang="zh-TW" altLang="en-US" b="1" dirty="0">
                  <a:solidFill>
                    <a:srgbClr val="000000"/>
                  </a:solidFill>
                  <a:latin typeface="+mn-ea"/>
                </a:rPr>
                <a:t>參考指引</a:t>
              </a:r>
              <a:r>
                <a:rPr lang="en-US" altLang="zh-TW" b="1" dirty="0" smtClean="0">
                  <a:solidFill>
                    <a:srgbClr val="000000"/>
                  </a:solidFill>
                  <a:latin typeface="+mn-ea"/>
                </a:rPr>
                <a:t>》</a:t>
              </a:r>
              <a:r>
                <a:rPr lang="zh-TW" altLang="en-US" b="1" dirty="0" smtClean="0">
                  <a:solidFill>
                    <a:srgbClr val="000000"/>
                  </a:solidFill>
                  <a:latin typeface="+mn-ea"/>
                </a:rPr>
                <a:t>發展</a:t>
              </a:r>
              <a:r>
                <a:rPr lang="zh-TW" altLang="en-US" b="1" dirty="0" smtClean="0">
                  <a:solidFill>
                    <a:srgbClr val="0000FF"/>
                  </a:solidFill>
                  <a:latin typeface="+mn-ea"/>
                </a:rPr>
                <a:t>教材</a:t>
              </a:r>
              <a:r>
                <a:rPr lang="zh-TW" altLang="en-US" b="1" dirty="0" smtClean="0">
                  <a:solidFill>
                    <a:srgbClr val="000000"/>
                  </a:solidFill>
                  <a:latin typeface="+mn-ea"/>
                </a:rPr>
                <a:t>。          </a:t>
              </a:r>
              <a:r>
                <a:rPr lang="zh-TW" altLang="en-US" b="1" dirty="0" smtClean="0">
                  <a:solidFill>
                    <a:srgbClr val="0000FF"/>
                  </a:solidFill>
                  <a:latin typeface="+mn-ea"/>
                </a:rPr>
                <a:t>教材</a:t>
              </a:r>
              <a:endParaRPr lang="en-US" altLang="zh-TW" b="1" dirty="0">
                <a:solidFill>
                  <a:srgbClr val="0000FF"/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TW" b="1" dirty="0" smtClean="0">
                  <a:solidFill>
                    <a:srgbClr val="000000"/>
                  </a:solidFill>
                  <a:latin typeface="+mn-ea"/>
                </a:rPr>
                <a:t>4.</a:t>
              </a:r>
              <a:r>
                <a:rPr lang="zh-TW" altLang="en-US" b="1" dirty="0" smtClean="0">
                  <a:solidFill>
                    <a:srgbClr val="000000"/>
                  </a:solidFill>
                  <a:latin typeface="+mn-ea"/>
                </a:rPr>
                <a:t> 運用</a:t>
              </a:r>
              <a:r>
                <a:rPr lang="en-US" altLang="zh-TW" b="1" dirty="0">
                  <a:solidFill>
                    <a:srgbClr val="000000"/>
                  </a:solidFill>
                  <a:latin typeface="+mn-ea"/>
                </a:rPr>
                <a:t>《</a:t>
              </a:r>
              <a:r>
                <a:rPr lang="zh-TW" altLang="en-US" b="1" dirty="0">
                  <a:solidFill>
                    <a:srgbClr val="000000"/>
                  </a:solidFill>
                  <a:latin typeface="+mn-ea"/>
                </a:rPr>
                <a:t>參考指引</a:t>
              </a:r>
              <a:r>
                <a:rPr lang="en-US" altLang="zh-TW" b="1" dirty="0" smtClean="0">
                  <a:solidFill>
                    <a:srgbClr val="000000"/>
                  </a:solidFill>
                  <a:latin typeface="+mn-ea"/>
                </a:rPr>
                <a:t>》</a:t>
              </a:r>
              <a:r>
                <a:rPr lang="zh-TW" altLang="en-US" b="1" dirty="0" smtClean="0">
                  <a:solidFill>
                    <a:srgbClr val="000000"/>
                  </a:solidFill>
                  <a:latin typeface="+mn-ea"/>
                </a:rPr>
                <a:t>實施</a:t>
              </a:r>
              <a:r>
                <a:rPr lang="zh-TW" altLang="en-US" b="1" dirty="0" smtClean="0">
                  <a:solidFill>
                    <a:srgbClr val="0000FF"/>
                  </a:solidFill>
                  <a:latin typeface="+mn-ea"/>
                </a:rPr>
                <a:t>學習者自評</a:t>
              </a:r>
              <a:r>
                <a:rPr lang="zh-TW" altLang="en-US" b="1" dirty="0" smtClean="0">
                  <a:solidFill>
                    <a:srgbClr val="000000"/>
                  </a:solidFill>
                  <a:latin typeface="+mn-ea"/>
                </a:rPr>
                <a:t>。</a:t>
              </a:r>
              <a:r>
                <a:rPr lang="zh-TW" altLang="en-US" b="1" dirty="0" smtClean="0">
                  <a:solidFill>
                    <a:srgbClr val="0000FF"/>
                  </a:solidFill>
                  <a:latin typeface="+mn-ea"/>
                </a:rPr>
                <a:t>評量</a:t>
              </a:r>
              <a:r>
                <a:rPr lang="zh-TW" altLang="en-US" b="1" dirty="0" smtClean="0">
                  <a:solidFill>
                    <a:srgbClr val="000000"/>
                  </a:solidFill>
                  <a:latin typeface="+mn-ea"/>
                </a:rPr>
                <a:t>  </a:t>
              </a:r>
              <a:endParaRPr lang="zh-TW" altLang="en-US" b="1" dirty="0">
                <a:solidFill>
                  <a:srgbClr val="000000"/>
                </a:solidFill>
                <a:latin typeface="+mn-ea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4462411" y="5421320"/>
              <a:ext cx="616450" cy="292814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0" name="矩形 59"/>
            <p:cNvSpPr/>
            <p:nvPr/>
          </p:nvSpPr>
          <p:spPr>
            <a:xfrm>
              <a:off x="4462411" y="5031233"/>
              <a:ext cx="616450" cy="292814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1" name="矩形 60"/>
            <p:cNvSpPr/>
            <p:nvPr/>
          </p:nvSpPr>
          <p:spPr>
            <a:xfrm>
              <a:off x="4462411" y="4621654"/>
              <a:ext cx="616450" cy="292814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2" name="矩形 61"/>
            <p:cNvSpPr/>
            <p:nvPr/>
          </p:nvSpPr>
          <p:spPr>
            <a:xfrm>
              <a:off x="4464121" y="4196993"/>
              <a:ext cx="616450" cy="292814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3" name="矩形 62"/>
          <p:cNvSpPr/>
          <p:nvPr/>
        </p:nvSpPr>
        <p:spPr>
          <a:xfrm>
            <a:off x="4972746" y="4044406"/>
            <a:ext cx="4032455" cy="2169825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="1" dirty="0" smtClean="0">
                <a:solidFill>
                  <a:srgbClr val="00B050"/>
                </a:solidFill>
                <a:latin typeface="+mn-ea"/>
              </a:rPr>
              <a:t>3</a:t>
            </a:r>
            <a:r>
              <a:rPr lang="zh-TW" altLang="en-US" b="1" dirty="0" smtClean="0">
                <a:solidFill>
                  <a:srgbClr val="00B050"/>
                </a:solidFill>
                <a:latin typeface="+mn-ea"/>
              </a:rPr>
              <a:t>★</a:t>
            </a:r>
            <a:r>
              <a:rPr lang="zh-TW" altLang="en-US" b="1" u="sng" dirty="0">
                <a:solidFill>
                  <a:srgbClr val="00B050"/>
                </a:solidFill>
                <a:latin typeface="+mn-ea"/>
              </a:rPr>
              <a:t>工具篇</a:t>
            </a:r>
            <a:r>
              <a:rPr lang="zh-TW" altLang="en-US" b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zh-TW" altLang="en-US" b="1" dirty="0" smtClean="0">
                <a:solidFill>
                  <a:srgbClr val="00B050"/>
                </a:solidFill>
                <a:latin typeface="+mn-ea"/>
              </a:rPr>
              <a:t> </a:t>
            </a:r>
            <a:r>
              <a:rPr lang="zh-TW" altLang="en-US" b="1" dirty="0" smtClean="0">
                <a:solidFill>
                  <a:srgbClr val="0000FF"/>
                </a:solidFill>
                <a:latin typeface="+mn-ea"/>
              </a:rPr>
              <a:t>資源</a:t>
            </a:r>
            <a:endParaRPr lang="zh-TW" altLang="en-US" b="1" dirty="0">
              <a:solidFill>
                <a:srgbClr val="0000FF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b="1" dirty="0" smtClean="0">
                <a:latin typeface="+mn-ea"/>
              </a:rPr>
              <a:t>將科技融入華語文教學？</a:t>
            </a:r>
            <a:endParaRPr lang="en-US" altLang="zh-TW" b="1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TW" b="1" dirty="0" smtClean="0">
                <a:latin typeface="+mn-ea"/>
              </a:rPr>
              <a:t>《</a:t>
            </a:r>
            <a:r>
              <a:rPr lang="zh-TW" altLang="en-US" b="1" dirty="0" smtClean="0">
                <a:latin typeface="+mn-ea"/>
              </a:rPr>
              <a:t>參考指引</a:t>
            </a:r>
            <a:r>
              <a:rPr lang="en-US" altLang="zh-TW" b="1" dirty="0" smtClean="0">
                <a:latin typeface="+mn-ea"/>
              </a:rPr>
              <a:t>》</a:t>
            </a:r>
            <a:r>
              <a:rPr lang="zh-TW" altLang="en-US" b="1" dirty="0" smtClean="0">
                <a:latin typeface="+mn-ea"/>
              </a:rPr>
              <a:t>作為</a:t>
            </a:r>
            <a:r>
              <a:rPr lang="zh-TW" altLang="en-US" b="1" dirty="0" smtClean="0">
                <a:solidFill>
                  <a:srgbClr val="0000FF"/>
                </a:solidFill>
                <a:latin typeface="+mn-ea"/>
              </a:rPr>
              <a:t>教師的備課工具</a:t>
            </a:r>
            <a:r>
              <a:rPr lang="zh-TW" altLang="en-US" b="1" dirty="0" smtClean="0">
                <a:latin typeface="+mn-ea"/>
              </a:rPr>
              <a:t>。</a:t>
            </a:r>
            <a:endParaRPr lang="en-US" altLang="zh-TW" b="1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TW" b="1" dirty="0">
                <a:latin typeface="+mn-ea"/>
              </a:rPr>
              <a:t>《</a:t>
            </a:r>
            <a:r>
              <a:rPr lang="zh-TW" altLang="en-US" b="1" dirty="0" smtClean="0">
                <a:latin typeface="+mn-ea"/>
              </a:rPr>
              <a:t>參考指引</a:t>
            </a:r>
            <a:r>
              <a:rPr lang="en-US" altLang="zh-TW" b="1" dirty="0">
                <a:latin typeface="+mn-ea"/>
              </a:rPr>
              <a:t>》</a:t>
            </a:r>
            <a:r>
              <a:rPr lang="zh-TW" altLang="en-US" b="1" dirty="0" smtClean="0">
                <a:latin typeface="+mn-ea"/>
              </a:rPr>
              <a:t>作為</a:t>
            </a:r>
            <a:r>
              <a:rPr lang="zh-TW" altLang="en-US" b="1" dirty="0" smtClean="0">
                <a:solidFill>
                  <a:srgbClr val="0000FF"/>
                </a:solidFill>
                <a:latin typeface="+mn-ea"/>
              </a:rPr>
              <a:t>課堂教學工具</a:t>
            </a:r>
            <a:r>
              <a:rPr lang="zh-TW" altLang="en-US" b="1" dirty="0" smtClean="0">
                <a:latin typeface="+mn-ea"/>
              </a:rPr>
              <a:t>。</a:t>
            </a:r>
            <a:endParaRPr lang="en-US" altLang="zh-TW" b="1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TW" b="1" dirty="0">
                <a:latin typeface="+mn-ea"/>
              </a:rPr>
              <a:t>《</a:t>
            </a:r>
            <a:r>
              <a:rPr lang="zh-TW" altLang="en-US" b="1" dirty="0">
                <a:latin typeface="+mn-ea"/>
              </a:rPr>
              <a:t>參考指引</a:t>
            </a:r>
            <a:r>
              <a:rPr lang="en-US" altLang="zh-TW" b="1" dirty="0" smtClean="0">
                <a:latin typeface="+mn-ea"/>
              </a:rPr>
              <a:t>》</a:t>
            </a:r>
            <a:r>
              <a:rPr lang="zh-TW" altLang="en-US" b="1" dirty="0" smtClean="0">
                <a:latin typeface="+mn-ea"/>
              </a:rPr>
              <a:t>作為</a:t>
            </a:r>
            <a:r>
              <a:rPr lang="zh-TW" altLang="en-US" b="1" dirty="0" smtClean="0">
                <a:solidFill>
                  <a:srgbClr val="0000FF"/>
                </a:solidFill>
                <a:latin typeface="+mn-ea"/>
              </a:rPr>
              <a:t>自主學習的工具</a:t>
            </a:r>
            <a:r>
              <a:rPr lang="zh-TW" altLang="en-US" b="1" dirty="0" smtClean="0">
                <a:latin typeface="+mn-ea"/>
              </a:rPr>
              <a:t>。</a:t>
            </a:r>
            <a:endParaRPr lang="zh-TW" altLang="en-US" b="1" dirty="0">
              <a:latin typeface="+mn-ea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6149724" y="4174942"/>
            <a:ext cx="616450" cy="292814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003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23774"/>
            <a:ext cx="8229600" cy="857250"/>
          </a:xfrm>
        </p:spPr>
        <p:txBody>
          <a:bodyPr>
            <a:normAutofit/>
          </a:bodyPr>
          <a:lstStyle/>
          <a:p>
            <a:r>
              <a:rPr lang="en-US" altLang="zh-TW" sz="3200" dirty="0" smtClean="0">
                <a:latin typeface="+mn-ea"/>
                <a:ea typeface="+mn-ea"/>
                <a:cs typeface="Times New Roman" panose="02020603050405020304" pitchFamily="18" charset="0"/>
              </a:rPr>
              <a:t>《</a:t>
            </a:r>
            <a:r>
              <a:rPr lang="zh-TW" altLang="en-US" sz="3200" dirty="0" smtClean="0">
                <a:latin typeface="+mn-ea"/>
                <a:ea typeface="+mn-ea"/>
                <a:cs typeface="Times New Roman" panose="02020603050405020304" pitchFamily="18" charset="0"/>
              </a:rPr>
              <a:t>參考指引</a:t>
            </a:r>
            <a:r>
              <a:rPr lang="en-US" altLang="zh-TW" sz="3200" dirty="0" smtClean="0">
                <a:latin typeface="+mn-ea"/>
                <a:ea typeface="+mn-ea"/>
                <a:cs typeface="Times New Roman" panose="02020603050405020304" pitchFamily="18" charset="0"/>
              </a:rPr>
              <a:t>》</a:t>
            </a:r>
            <a:r>
              <a:rPr lang="zh-TW" altLang="en-US" sz="3200" dirty="0" smtClean="0">
                <a:latin typeface="+mn-ea"/>
                <a:ea typeface="+mn-ea"/>
                <a:cs typeface="Times New Roman" panose="02020603050405020304" pitchFamily="18" charset="0"/>
              </a:rPr>
              <a:t>對華語文教學的助益</a:t>
            </a:r>
            <a:endParaRPr lang="zh-TW" altLang="en-US" sz="3200" dirty="0">
              <a:latin typeface="+mn-ea"/>
              <a:ea typeface="+mn-ea"/>
            </a:endParaRPr>
          </a:p>
        </p:txBody>
      </p:sp>
      <p:sp>
        <p:nvSpPr>
          <p:cNvPr id="7" name="投影片編號版面配置區 3">
            <a:extLst>
              <a:ext uri="{FF2B5EF4-FFF2-40B4-BE49-F238E27FC236}">
                <a16:creationId xmlns:a16="http://schemas.microsoft.com/office/drawing/2014/main" id="{17D7879F-CB9B-4185-8A34-71EC6C60AE3A}"/>
              </a:ext>
            </a:extLst>
          </p:cNvPr>
          <p:cNvSpPr txBox="1">
            <a:spLocks/>
          </p:cNvSpPr>
          <p:nvPr/>
        </p:nvSpPr>
        <p:spPr bwMode="auto">
          <a:xfrm>
            <a:off x="8457093" y="6391373"/>
            <a:ext cx="459414" cy="361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4021F046-67A5-45B1-AE44-B621A16714DF}" type="slidenum">
              <a:rPr lang="en-US" altLang="zh-TW" sz="1200"/>
              <a:pPr/>
              <a:t>98</a:t>
            </a:fld>
            <a:endParaRPr lang="en-US" altLang="zh-TW" sz="12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3" y="1210390"/>
            <a:ext cx="3840264" cy="54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708" y="1210390"/>
            <a:ext cx="3814896" cy="540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7531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9" name="矩形 2478"/>
          <p:cNvSpPr/>
          <p:nvPr/>
        </p:nvSpPr>
        <p:spPr>
          <a:xfrm>
            <a:off x="741218" y="5251178"/>
            <a:ext cx="6858000" cy="1056356"/>
          </a:xfrm>
          <a:prstGeom prst="rect">
            <a:avLst/>
          </a:prstGeom>
          <a:solidFill>
            <a:schemeClr val="accent2">
              <a:lumMod val="7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6" name="橢圓 4"/>
          <p:cNvSpPr/>
          <p:nvPr/>
        </p:nvSpPr>
        <p:spPr>
          <a:xfrm rot="19284469">
            <a:off x="5179964" y="5612051"/>
            <a:ext cx="168404" cy="762073"/>
          </a:xfrm>
          <a:custGeom>
            <a:avLst/>
            <a:gdLst>
              <a:gd name="connsiteX0" fmla="*/ 0 w 319177"/>
              <a:gd name="connsiteY0" fmla="*/ 819510 h 1639019"/>
              <a:gd name="connsiteX1" fmla="*/ 159589 w 319177"/>
              <a:gd name="connsiteY1" fmla="*/ 0 h 1639019"/>
              <a:gd name="connsiteX2" fmla="*/ 319178 w 319177"/>
              <a:gd name="connsiteY2" fmla="*/ 819510 h 1639019"/>
              <a:gd name="connsiteX3" fmla="*/ 159589 w 319177"/>
              <a:gd name="connsiteY3" fmla="*/ 1639020 h 1639019"/>
              <a:gd name="connsiteX4" fmla="*/ 0 w 319177"/>
              <a:gd name="connsiteY4" fmla="*/ 819510 h 1639019"/>
              <a:gd name="connsiteX0" fmla="*/ 20 w 319198"/>
              <a:gd name="connsiteY0" fmla="*/ 819510 h 1354348"/>
              <a:gd name="connsiteX1" fmla="*/ 159609 w 319198"/>
              <a:gd name="connsiteY1" fmla="*/ 0 h 1354348"/>
              <a:gd name="connsiteX2" fmla="*/ 319198 w 319198"/>
              <a:gd name="connsiteY2" fmla="*/ 819510 h 1354348"/>
              <a:gd name="connsiteX3" fmla="*/ 168235 w 319198"/>
              <a:gd name="connsiteY3" fmla="*/ 1354348 h 1354348"/>
              <a:gd name="connsiteX4" fmla="*/ 20 w 319198"/>
              <a:gd name="connsiteY4" fmla="*/ 819510 h 1354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198" h="1354348">
                <a:moveTo>
                  <a:pt x="20" y="819510"/>
                </a:moveTo>
                <a:cubicBezTo>
                  <a:pt x="-1418" y="593785"/>
                  <a:pt x="71470" y="0"/>
                  <a:pt x="159609" y="0"/>
                </a:cubicBezTo>
                <a:cubicBezTo>
                  <a:pt x="247748" y="0"/>
                  <a:pt x="319198" y="366907"/>
                  <a:pt x="319198" y="819510"/>
                </a:cubicBezTo>
                <a:cubicBezTo>
                  <a:pt x="319198" y="1272113"/>
                  <a:pt x="256374" y="1354348"/>
                  <a:pt x="168235" y="1354348"/>
                </a:cubicBezTo>
                <a:cubicBezTo>
                  <a:pt x="80096" y="1354348"/>
                  <a:pt x="1458" y="1045235"/>
                  <a:pt x="20" y="819510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5" name="橢圓 4"/>
          <p:cNvSpPr/>
          <p:nvPr/>
        </p:nvSpPr>
        <p:spPr>
          <a:xfrm rot="19259925">
            <a:off x="4707325" y="5647247"/>
            <a:ext cx="212920" cy="761699"/>
          </a:xfrm>
          <a:custGeom>
            <a:avLst/>
            <a:gdLst>
              <a:gd name="connsiteX0" fmla="*/ 0 w 319177"/>
              <a:gd name="connsiteY0" fmla="*/ 819510 h 1639019"/>
              <a:gd name="connsiteX1" fmla="*/ 159589 w 319177"/>
              <a:gd name="connsiteY1" fmla="*/ 0 h 1639019"/>
              <a:gd name="connsiteX2" fmla="*/ 319178 w 319177"/>
              <a:gd name="connsiteY2" fmla="*/ 819510 h 1639019"/>
              <a:gd name="connsiteX3" fmla="*/ 159589 w 319177"/>
              <a:gd name="connsiteY3" fmla="*/ 1639020 h 1639019"/>
              <a:gd name="connsiteX4" fmla="*/ 0 w 319177"/>
              <a:gd name="connsiteY4" fmla="*/ 819510 h 1639019"/>
              <a:gd name="connsiteX0" fmla="*/ 20 w 319198"/>
              <a:gd name="connsiteY0" fmla="*/ 819510 h 1354348"/>
              <a:gd name="connsiteX1" fmla="*/ 159609 w 319198"/>
              <a:gd name="connsiteY1" fmla="*/ 0 h 1354348"/>
              <a:gd name="connsiteX2" fmla="*/ 319198 w 319198"/>
              <a:gd name="connsiteY2" fmla="*/ 819510 h 1354348"/>
              <a:gd name="connsiteX3" fmla="*/ 168235 w 319198"/>
              <a:gd name="connsiteY3" fmla="*/ 1354348 h 1354348"/>
              <a:gd name="connsiteX4" fmla="*/ 20 w 319198"/>
              <a:gd name="connsiteY4" fmla="*/ 819510 h 1354348"/>
              <a:gd name="connsiteX0" fmla="*/ 2537 w 331800"/>
              <a:gd name="connsiteY0" fmla="*/ 819510 h 1416483"/>
              <a:gd name="connsiteX1" fmla="*/ 162126 w 331800"/>
              <a:gd name="connsiteY1" fmla="*/ 0 h 1416483"/>
              <a:gd name="connsiteX2" fmla="*/ 321715 w 331800"/>
              <a:gd name="connsiteY2" fmla="*/ 819510 h 1416483"/>
              <a:gd name="connsiteX3" fmla="*/ 275751 w 331800"/>
              <a:gd name="connsiteY3" fmla="*/ 1416484 h 1416483"/>
              <a:gd name="connsiteX4" fmla="*/ 2537 w 331800"/>
              <a:gd name="connsiteY4" fmla="*/ 819510 h 1416483"/>
              <a:gd name="connsiteX0" fmla="*/ 1838 w 296169"/>
              <a:gd name="connsiteY0" fmla="*/ 819511 h 1416491"/>
              <a:gd name="connsiteX1" fmla="*/ 161427 w 296169"/>
              <a:gd name="connsiteY1" fmla="*/ 1 h 1416491"/>
              <a:gd name="connsiteX2" fmla="*/ 277620 w 296169"/>
              <a:gd name="connsiteY2" fmla="*/ 825323 h 1416491"/>
              <a:gd name="connsiteX3" fmla="*/ 275052 w 296169"/>
              <a:gd name="connsiteY3" fmla="*/ 1416485 h 1416491"/>
              <a:gd name="connsiteX4" fmla="*/ 1838 w 296169"/>
              <a:gd name="connsiteY4" fmla="*/ 819511 h 1416491"/>
              <a:gd name="connsiteX0" fmla="*/ 1145 w 409848"/>
              <a:gd name="connsiteY0" fmla="*/ 838299 h 1416503"/>
              <a:gd name="connsiteX1" fmla="*/ 267225 w 409848"/>
              <a:gd name="connsiteY1" fmla="*/ 9 h 1416503"/>
              <a:gd name="connsiteX2" fmla="*/ 383418 w 409848"/>
              <a:gd name="connsiteY2" fmla="*/ 825331 h 1416503"/>
              <a:gd name="connsiteX3" fmla="*/ 380850 w 409848"/>
              <a:gd name="connsiteY3" fmla="*/ 1416493 h 1416503"/>
              <a:gd name="connsiteX4" fmla="*/ 1145 w 409848"/>
              <a:gd name="connsiteY4" fmla="*/ 838299 h 1416503"/>
              <a:gd name="connsiteX0" fmla="*/ 23555 w 429843"/>
              <a:gd name="connsiteY0" fmla="*/ 838299 h 1424882"/>
              <a:gd name="connsiteX1" fmla="*/ 289635 w 429843"/>
              <a:gd name="connsiteY1" fmla="*/ 9 h 1424882"/>
              <a:gd name="connsiteX2" fmla="*/ 405828 w 429843"/>
              <a:gd name="connsiteY2" fmla="*/ 825331 h 1424882"/>
              <a:gd name="connsiteX3" fmla="*/ 403260 w 429843"/>
              <a:gd name="connsiteY3" fmla="*/ 1416493 h 1424882"/>
              <a:gd name="connsiteX4" fmla="*/ 56168 w 429843"/>
              <a:gd name="connsiteY4" fmla="*/ 1151101 h 1424882"/>
              <a:gd name="connsiteX5" fmla="*/ 23555 w 429843"/>
              <a:gd name="connsiteY5" fmla="*/ 838299 h 1424882"/>
              <a:gd name="connsiteX0" fmla="*/ 11635 w 417923"/>
              <a:gd name="connsiteY0" fmla="*/ 838299 h 1424882"/>
              <a:gd name="connsiteX1" fmla="*/ 277715 w 417923"/>
              <a:gd name="connsiteY1" fmla="*/ 9 h 1424882"/>
              <a:gd name="connsiteX2" fmla="*/ 393908 w 417923"/>
              <a:gd name="connsiteY2" fmla="*/ 825331 h 1424882"/>
              <a:gd name="connsiteX3" fmla="*/ 391340 w 417923"/>
              <a:gd name="connsiteY3" fmla="*/ 1416493 h 1424882"/>
              <a:gd name="connsiteX4" fmla="*/ 44248 w 417923"/>
              <a:gd name="connsiteY4" fmla="*/ 1151101 h 1424882"/>
              <a:gd name="connsiteX5" fmla="*/ 11635 w 417923"/>
              <a:gd name="connsiteY5" fmla="*/ 838299 h 1424882"/>
              <a:gd name="connsiteX0" fmla="*/ 11635 w 417923"/>
              <a:gd name="connsiteY0" fmla="*/ 838299 h 1430555"/>
              <a:gd name="connsiteX1" fmla="*/ 277715 w 417923"/>
              <a:gd name="connsiteY1" fmla="*/ 9 h 1430555"/>
              <a:gd name="connsiteX2" fmla="*/ 393908 w 417923"/>
              <a:gd name="connsiteY2" fmla="*/ 825331 h 1430555"/>
              <a:gd name="connsiteX3" fmla="*/ 391340 w 417923"/>
              <a:gd name="connsiteY3" fmla="*/ 1416493 h 1430555"/>
              <a:gd name="connsiteX4" fmla="*/ 44248 w 417923"/>
              <a:gd name="connsiteY4" fmla="*/ 1151101 h 1430555"/>
              <a:gd name="connsiteX5" fmla="*/ 11635 w 417923"/>
              <a:gd name="connsiteY5" fmla="*/ 838299 h 1430555"/>
              <a:gd name="connsiteX0" fmla="*/ 11635 w 417923"/>
              <a:gd name="connsiteY0" fmla="*/ 838299 h 1426790"/>
              <a:gd name="connsiteX1" fmla="*/ 277715 w 417923"/>
              <a:gd name="connsiteY1" fmla="*/ 9 h 1426790"/>
              <a:gd name="connsiteX2" fmla="*/ 393908 w 417923"/>
              <a:gd name="connsiteY2" fmla="*/ 825331 h 1426790"/>
              <a:gd name="connsiteX3" fmla="*/ 391340 w 417923"/>
              <a:gd name="connsiteY3" fmla="*/ 1416493 h 1426790"/>
              <a:gd name="connsiteX4" fmla="*/ 44248 w 417923"/>
              <a:gd name="connsiteY4" fmla="*/ 1151101 h 1426790"/>
              <a:gd name="connsiteX5" fmla="*/ 11635 w 417923"/>
              <a:gd name="connsiteY5" fmla="*/ 838299 h 1426790"/>
              <a:gd name="connsiteX0" fmla="*/ 6431 w 409946"/>
              <a:gd name="connsiteY0" fmla="*/ 838299 h 1426381"/>
              <a:gd name="connsiteX1" fmla="*/ 272511 w 409946"/>
              <a:gd name="connsiteY1" fmla="*/ 9 h 1426381"/>
              <a:gd name="connsiteX2" fmla="*/ 388704 w 409946"/>
              <a:gd name="connsiteY2" fmla="*/ 825331 h 1426381"/>
              <a:gd name="connsiteX3" fmla="*/ 386136 w 409946"/>
              <a:gd name="connsiteY3" fmla="*/ 1416493 h 1426381"/>
              <a:gd name="connsiteX4" fmla="*/ 76526 w 409946"/>
              <a:gd name="connsiteY4" fmla="*/ 1146727 h 1426381"/>
              <a:gd name="connsiteX5" fmla="*/ 6431 w 409946"/>
              <a:gd name="connsiteY5" fmla="*/ 838299 h 142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9946" h="1426381">
                <a:moveTo>
                  <a:pt x="6431" y="838299"/>
                </a:moveTo>
                <a:cubicBezTo>
                  <a:pt x="39095" y="647179"/>
                  <a:pt x="208799" y="2170"/>
                  <a:pt x="272511" y="9"/>
                </a:cubicBezTo>
                <a:cubicBezTo>
                  <a:pt x="336223" y="-2152"/>
                  <a:pt x="388704" y="372728"/>
                  <a:pt x="388704" y="825331"/>
                </a:cubicBezTo>
                <a:cubicBezTo>
                  <a:pt x="388704" y="1277934"/>
                  <a:pt x="438166" y="1362927"/>
                  <a:pt x="386136" y="1416493"/>
                </a:cubicBezTo>
                <a:cubicBezTo>
                  <a:pt x="334106" y="1470059"/>
                  <a:pt x="197370" y="1295437"/>
                  <a:pt x="76526" y="1146727"/>
                </a:cubicBezTo>
                <a:cubicBezTo>
                  <a:pt x="76124" y="1001907"/>
                  <a:pt x="-26233" y="1029419"/>
                  <a:pt x="6431" y="838299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手繪多邊形 1"/>
          <p:cNvSpPr/>
          <p:nvPr/>
        </p:nvSpPr>
        <p:spPr>
          <a:xfrm>
            <a:off x="865686" y="3451498"/>
            <a:ext cx="6779252" cy="2902498"/>
          </a:xfrm>
          <a:custGeom>
            <a:avLst/>
            <a:gdLst>
              <a:gd name="connsiteX0" fmla="*/ 2527612 w 6918518"/>
              <a:gd name="connsiteY0" fmla="*/ 250727 h 4143198"/>
              <a:gd name="connsiteX1" fmla="*/ 2337831 w 6918518"/>
              <a:gd name="connsiteY1" fmla="*/ 2269309 h 4143198"/>
              <a:gd name="connsiteX2" fmla="*/ 73 w 6918518"/>
              <a:gd name="connsiteY2" fmla="*/ 3157829 h 4143198"/>
              <a:gd name="connsiteX3" fmla="*/ 2251567 w 6918518"/>
              <a:gd name="connsiteY3" fmla="*/ 2968048 h 4143198"/>
              <a:gd name="connsiteX4" fmla="*/ 957605 w 6918518"/>
              <a:gd name="connsiteY4" fmla="*/ 4011844 h 4143198"/>
              <a:gd name="connsiteX5" fmla="*/ 2648382 w 6918518"/>
              <a:gd name="connsiteY5" fmla="*/ 3183709 h 4143198"/>
              <a:gd name="connsiteX6" fmla="*/ 4313280 w 6918518"/>
              <a:gd name="connsiteY6" fmla="*/ 3149203 h 4143198"/>
              <a:gd name="connsiteX7" fmla="*/ 5564110 w 6918518"/>
              <a:gd name="connsiteY7" fmla="*/ 4141241 h 4143198"/>
              <a:gd name="connsiteX8" fmla="*/ 4891250 w 6918518"/>
              <a:gd name="connsiteY8" fmla="*/ 2855905 h 4143198"/>
              <a:gd name="connsiteX9" fmla="*/ 6918457 w 6918518"/>
              <a:gd name="connsiteY9" fmla="*/ 3658161 h 4143198"/>
              <a:gd name="connsiteX10" fmla="*/ 4960261 w 6918518"/>
              <a:gd name="connsiteY10" fmla="*/ 2484969 h 4143198"/>
              <a:gd name="connsiteX11" fmla="*/ 4761854 w 6918518"/>
              <a:gd name="connsiteY11" fmla="*/ 276607 h 4143198"/>
              <a:gd name="connsiteX12" fmla="*/ 2527612 w 6918518"/>
              <a:gd name="connsiteY12" fmla="*/ 250727 h 4143198"/>
              <a:gd name="connsiteX0" fmla="*/ 2527612 w 6919466"/>
              <a:gd name="connsiteY0" fmla="*/ 247003 h 4139474"/>
              <a:gd name="connsiteX1" fmla="*/ 2337831 w 6919466"/>
              <a:gd name="connsiteY1" fmla="*/ 2265585 h 4139474"/>
              <a:gd name="connsiteX2" fmla="*/ 73 w 6919466"/>
              <a:gd name="connsiteY2" fmla="*/ 3154105 h 4139474"/>
              <a:gd name="connsiteX3" fmla="*/ 2251567 w 6919466"/>
              <a:gd name="connsiteY3" fmla="*/ 2964324 h 4139474"/>
              <a:gd name="connsiteX4" fmla="*/ 957605 w 6919466"/>
              <a:gd name="connsiteY4" fmla="*/ 4008120 h 4139474"/>
              <a:gd name="connsiteX5" fmla="*/ 2648382 w 6919466"/>
              <a:gd name="connsiteY5" fmla="*/ 3179985 h 4139474"/>
              <a:gd name="connsiteX6" fmla="*/ 4313280 w 6919466"/>
              <a:gd name="connsiteY6" fmla="*/ 3145479 h 4139474"/>
              <a:gd name="connsiteX7" fmla="*/ 5564110 w 6919466"/>
              <a:gd name="connsiteY7" fmla="*/ 4137517 h 4139474"/>
              <a:gd name="connsiteX8" fmla="*/ 4891250 w 6919466"/>
              <a:gd name="connsiteY8" fmla="*/ 2852181 h 4139474"/>
              <a:gd name="connsiteX9" fmla="*/ 6918457 w 6919466"/>
              <a:gd name="connsiteY9" fmla="*/ 3654437 h 4139474"/>
              <a:gd name="connsiteX10" fmla="*/ 5158669 w 6919466"/>
              <a:gd name="connsiteY10" fmla="*/ 2412234 h 4139474"/>
              <a:gd name="connsiteX11" fmla="*/ 4761854 w 6919466"/>
              <a:gd name="connsiteY11" fmla="*/ 272883 h 4139474"/>
              <a:gd name="connsiteX12" fmla="*/ 2527612 w 6919466"/>
              <a:gd name="connsiteY12" fmla="*/ 247003 h 4139474"/>
              <a:gd name="connsiteX0" fmla="*/ 2527612 w 6919497"/>
              <a:gd name="connsiteY0" fmla="*/ 247003 h 4139474"/>
              <a:gd name="connsiteX1" fmla="*/ 2337831 w 6919497"/>
              <a:gd name="connsiteY1" fmla="*/ 2265585 h 4139474"/>
              <a:gd name="connsiteX2" fmla="*/ 73 w 6919497"/>
              <a:gd name="connsiteY2" fmla="*/ 3154105 h 4139474"/>
              <a:gd name="connsiteX3" fmla="*/ 2251567 w 6919497"/>
              <a:gd name="connsiteY3" fmla="*/ 2964324 h 4139474"/>
              <a:gd name="connsiteX4" fmla="*/ 957605 w 6919497"/>
              <a:gd name="connsiteY4" fmla="*/ 4008120 h 4139474"/>
              <a:gd name="connsiteX5" fmla="*/ 2648382 w 6919497"/>
              <a:gd name="connsiteY5" fmla="*/ 3179985 h 4139474"/>
              <a:gd name="connsiteX6" fmla="*/ 4313280 w 6919497"/>
              <a:gd name="connsiteY6" fmla="*/ 3145479 h 4139474"/>
              <a:gd name="connsiteX7" fmla="*/ 5564110 w 6919497"/>
              <a:gd name="connsiteY7" fmla="*/ 4137517 h 4139474"/>
              <a:gd name="connsiteX8" fmla="*/ 4891250 w 6919497"/>
              <a:gd name="connsiteY8" fmla="*/ 2852181 h 4139474"/>
              <a:gd name="connsiteX9" fmla="*/ 5407934 w 6919497"/>
              <a:gd name="connsiteY9" fmla="*/ 3137442 h 4139474"/>
              <a:gd name="connsiteX10" fmla="*/ 6918457 w 6919497"/>
              <a:gd name="connsiteY10" fmla="*/ 3654437 h 4139474"/>
              <a:gd name="connsiteX11" fmla="*/ 5158669 w 6919497"/>
              <a:gd name="connsiteY11" fmla="*/ 2412234 h 4139474"/>
              <a:gd name="connsiteX12" fmla="*/ 4761854 w 6919497"/>
              <a:gd name="connsiteY12" fmla="*/ 272883 h 4139474"/>
              <a:gd name="connsiteX13" fmla="*/ 2527612 w 6919497"/>
              <a:gd name="connsiteY13" fmla="*/ 247003 h 4139474"/>
              <a:gd name="connsiteX0" fmla="*/ 2527612 w 6695439"/>
              <a:gd name="connsiteY0" fmla="*/ 247003 h 4139474"/>
              <a:gd name="connsiteX1" fmla="*/ 2337831 w 6695439"/>
              <a:gd name="connsiteY1" fmla="*/ 2265585 h 4139474"/>
              <a:gd name="connsiteX2" fmla="*/ 73 w 6695439"/>
              <a:gd name="connsiteY2" fmla="*/ 3154105 h 4139474"/>
              <a:gd name="connsiteX3" fmla="*/ 2251567 w 6695439"/>
              <a:gd name="connsiteY3" fmla="*/ 2964324 h 4139474"/>
              <a:gd name="connsiteX4" fmla="*/ 957605 w 6695439"/>
              <a:gd name="connsiteY4" fmla="*/ 4008120 h 4139474"/>
              <a:gd name="connsiteX5" fmla="*/ 2648382 w 6695439"/>
              <a:gd name="connsiteY5" fmla="*/ 3179985 h 4139474"/>
              <a:gd name="connsiteX6" fmla="*/ 4313280 w 6695439"/>
              <a:gd name="connsiteY6" fmla="*/ 3145479 h 4139474"/>
              <a:gd name="connsiteX7" fmla="*/ 5564110 w 6695439"/>
              <a:gd name="connsiteY7" fmla="*/ 4137517 h 4139474"/>
              <a:gd name="connsiteX8" fmla="*/ 4891250 w 6695439"/>
              <a:gd name="connsiteY8" fmla="*/ 2852181 h 4139474"/>
              <a:gd name="connsiteX9" fmla="*/ 5407934 w 6695439"/>
              <a:gd name="connsiteY9" fmla="*/ 3137442 h 4139474"/>
              <a:gd name="connsiteX10" fmla="*/ 6694170 w 6695439"/>
              <a:gd name="connsiteY10" fmla="*/ 3318007 h 4139474"/>
              <a:gd name="connsiteX11" fmla="*/ 5158669 w 6695439"/>
              <a:gd name="connsiteY11" fmla="*/ 2412234 h 4139474"/>
              <a:gd name="connsiteX12" fmla="*/ 4761854 w 6695439"/>
              <a:gd name="connsiteY12" fmla="*/ 272883 h 4139474"/>
              <a:gd name="connsiteX13" fmla="*/ 2527612 w 6695439"/>
              <a:gd name="connsiteY13" fmla="*/ 247003 h 4139474"/>
              <a:gd name="connsiteX0" fmla="*/ 2527612 w 6695439"/>
              <a:gd name="connsiteY0" fmla="*/ 247003 h 4139435"/>
              <a:gd name="connsiteX1" fmla="*/ 2337831 w 6695439"/>
              <a:gd name="connsiteY1" fmla="*/ 2265585 h 4139435"/>
              <a:gd name="connsiteX2" fmla="*/ 73 w 6695439"/>
              <a:gd name="connsiteY2" fmla="*/ 3154105 h 4139435"/>
              <a:gd name="connsiteX3" fmla="*/ 2251567 w 6695439"/>
              <a:gd name="connsiteY3" fmla="*/ 2964324 h 4139435"/>
              <a:gd name="connsiteX4" fmla="*/ 957605 w 6695439"/>
              <a:gd name="connsiteY4" fmla="*/ 4008120 h 4139435"/>
              <a:gd name="connsiteX5" fmla="*/ 2760526 w 6695439"/>
              <a:gd name="connsiteY5" fmla="*/ 3292129 h 4139435"/>
              <a:gd name="connsiteX6" fmla="*/ 4313280 w 6695439"/>
              <a:gd name="connsiteY6" fmla="*/ 3145479 h 4139435"/>
              <a:gd name="connsiteX7" fmla="*/ 5564110 w 6695439"/>
              <a:gd name="connsiteY7" fmla="*/ 4137517 h 4139435"/>
              <a:gd name="connsiteX8" fmla="*/ 4891250 w 6695439"/>
              <a:gd name="connsiteY8" fmla="*/ 2852181 h 4139435"/>
              <a:gd name="connsiteX9" fmla="*/ 5407934 w 6695439"/>
              <a:gd name="connsiteY9" fmla="*/ 3137442 h 4139435"/>
              <a:gd name="connsiteX10" fmla="*/ 6694170 w 6695439"/>
              <a:gd name="connsiteY10" fmla="*/ 3318007 h 4139435"/>
              <a:gd name="connsiteX11" fmla="*/ 5158669 w 6695439"/>
              <a:gd name="connsiteY11" fmla="*/ 2412234 h 4139435"/>
              <a:gd name="connsiteX12" fmla="*/ 4761854 w 6695439"/>
              <a:gd name="connsiteY12" fmla="*/ 272883 h 4139435"/>
              <a:gd name="connsiteX13" fmla="*/ 2527612 w 6695439"/>
              <a:gd name="connsiteY13" fmla="*/ 247003 h 4139435"/>
              <a:gd name="connsiteX0" fmla="*/ 2527615 w 6695442"/>
              <a:gd name="connsiteY0" fmla="*/ 247003 h 4139435"/>
              <a:gd name="connsiteX1" fmla="*/ 2337834 w 6695442"/>
              <a:gd name="connsiteY1" fmla="*/ 2265585 h 4139435"/>
              <a:gd name="connsiteX2" fmla="*/ 76 w 6695442"/>
              <a:gd name="connsiteY2" fmla="*/ 3154105 h 4139435"/>
              <a:gd name="connsiteX3" fmla="*/ 2251570 w 6695442"/>
              <a:gd name="connsiteY3" fmla="*/ 2964324 h 4139435"/>
              <a:gd name="connsiteX4" fmla="*/ 1526050 w 6695442"/>
              <a:gd name="connsiteY4" fmla="*/ 3465247 h 4139435"/>
              <a:gd name="connsiteX5" fmla="*/ 957608 w 6695442"/>
              <a:gd name="connsiteY5" fmla="*/ 4008120 h 4139435"/>
              <a:gd name="connsiteX6" fmla="*/ 2760529 w 6695442"/>
              <a:gd name="connsiteY6" fmla="*/ 3292129 h 4139435"/>
              <a:gd name="connsiteX7" fmla="*/ 4313283 w 6695442"/>
              <a:gd name="connsiteY7" fmla="*/ 3145479 h 4139435"/>
              <a:gd name="connsiteX8" fmla="*/ 5564113 w 6695442"/>
              <a:gd name="connsiteY8" fmla="*/ 4137517 h 4139435"/>
              <a:gd name="connsiteX9" fmla="*/ 4891253 w 6695442"/>
              <a:gd name="connsiteY9" fmla="*/ 2852181 h 4139435"/>
              <a:gd name="connsiteX10" fmla="*/ 5407937 w 6695442"/>
              <a:gd name="connsiteY10" fmla="*/ 3137442 h 4139435"/>
              <a:gd name="connsiteX11" fmla="*/ 6694173 w 6695442"/>
              <a:gd name="connsiteY11" fmla="*/ 3318007 h 4139435"/>
              <a:gd name="connsiteX12" fmla="*/ 5158672 w 6695442"/>
              <a:gd name="connsiteY12" fmla="*/ 2412234 h 4139435"/>
              <a:gd name="connsiteX13" fmla="*/ 4761857 w 6695442"/>
              <a:gd name="connsiteY13" fmla="*/ 272883 h 4139435"/>
              <a:gd name="connsiteX14" fmla="*/ 2527615 w 6695442"/>
              <a:gd name="connsiteY14" fmla="*/ 247003 h 4139435"/>
              <a:gd name="connsiteX0" fmla="*/ 2681144 w 6848971"/>
              <a:gd name="connsiteY0" fmla="*/ 247003 h 4139435"/>
              <a:gd name="connsiteX1" fmla="*/ 2491363 w 6848971"/>
              <a:gd name="connsiteY1" fmla="*/ 2265585 h 4139435"/>
              <a:gd name="connsiteX2" fmla="*/ 153605 w 6848971"/>
              <a:gd name="connsiteY2" fmla="*/ 3154105 h 4139435"/>
              <a:gd name="connsiteX3" fmla="*/ 463255 w 6848971"/>
              <a:gd name="connsiteY3" fmla="*/ 3292719 h 4139435"/>
              <a:gd name="connsiteX4" fmla="*/ 2405099 w 6848971"/>
              <a:gd name="connsiteY4" fmla="*/ 2964324 h 4139435"/>
              <a:gd name="connsiteX5" fmla="*/ 1679579 w 6848971"/>
              <a:gd name="connsiteY5" fmla="*/ 3465247 h 4139435"/>
              <a:gd name="connsiteX6" fmla="*/ 1111137 w 6848971"/>
              <a:gd name="connsiteY6" fmla="*/ 4008120 h 4139435"/>
              <a:gd name="connsiteX7" fmla="*/ 2914058 w 6848971"/>
              <a:gd name="connsiteY7" fmla="*/ 3292129 h 4139435"/>
              <a:gd name="connsiteX8" fmla="*/ 4466812 w 6848971"/>
              <a:gd name="connsiteY8" fmla="*/ 3145479 h 4139435"/>
              <a:gd name="connsiteX9" fmla="*/ 5717642 w 6848971"/>
              <a:gd name="connsiteY9" fmla="*/ 4137517 h 4139435"/>
              <a:gd name="connsiteX10" fmla="*/ 5044782 w 6848971"/>
              <a:gd name="connsiteY10" fmla="*/ 2852181 h 4139435"/>
              <a:gd name="connsiteX11" fmla="*/ 5561466 w 6848971"/>
              <a:gd name="connsiteY11" fmla="*/ 3137442 h 4139435"/>
              <a:gd name="connsiteX12" fmla="*/ 6847702 w 6848971"/>
              <a:gd name="connsiteY12" fmla="*/ 3318007 h 4139435"/>
              <a:gd name="connsiteX13" fmla="*/ 5312201 w 6848971"/>
              <a:gd name="connsiteY13" fmla="*/ 2412234 h 4139435"/>
              <a:gd name="connsiteX14" fmla="*/ 4915386 w 6848971"/>
              <a:gd name="connsiteY14" fmla="*/ 272883 h 4139435"/>
              <a:gd name="connsiteX15" fmla="*/ 2681144 w 6848971"/>
              <a:gd name="connsiteY15" fmla="*/ 247003 h 4139435"/>
              <a:gd name="connsiteX0" fmla="*/ 2681144 w 6848971"/>
              <a:gd name="connsiteY0" fmla="*/ 247003 h 4139450"/>
              <a:gd name="connsiteX1" fmla="*/ 2491363 w 6848971"/>
              <a:gd name="connsiteY1" fmla="*/ 2265585 h 4139450"/>
              <a:gd name="connsiteX2" fmla="*/ 153605 w 6848971"/>
              <a:gd name="connsiteY2" fmla="*/ 3154105 h 4139450"/>
              <a:gd name="connsiteX3" fmla="*/ 463255 w 6848971"/>
              <a:gd name="connsiteY3" fmla="*/ 3292719 h 4139450"/>
              <a:gd name="connsiteX4" fmla="*/ 2405099 w 6848971"/>
              <a:gd name="connsiteY4" fmla="*/ 2964324 h 4139450"/>
              <a:gd name="connsiteX5" fmla="*/ 1679579 w 6848971"/>
              <a:gd name="connsiteY5" fmla="*/ 3465247 h 4139450"/>
              <a:gd name="connsiteX6" fmla="*/ 1111137 w 6848971"/>
              <a:gd name="connsiteY6" fmla="*/ 4008120 h 4139450"/>
              <a:gd name="connsiteX7" fmla="*/ 2922684 w 6848971"/>
              <a:gd name="connsiteY7" fmla="*/ 3248996 h 4139450"/>
              <a:gd name="connsiteX8" fmla="*/ 4466812 w 6848971"/>
              <a:gd name="connsiteY8" fmla="*/ 3145479 h 4139450"/>
              <a:gd name="connsiteX9" fmla="*/ 5717642 w 6848971"/>
              <a:gd name="connsiteY9" fmla="*/ 4137517 h 4139450"/>
              <a:gd name="connsiteX10" fmla="*/ 5044782 w 6848971"/>
              <a:gd name="connsiteY10" fmla="*/ 2852181 h 4139450"/>
              <a:gd name="connsiteX11" fmla="*/ 5561466 w 6848971"/>
              <a:gd name="connsiteY11" fmla="*/ 3137442 h 4139450"/>
              <a:gd name="connsiteX12" fmla="*/ 6847702 w 6848971"/>
              <a:gd name="connsiteY12" fmla="*/ 3318007 h 4139450"/>
              <a:gd name="connsiteX13" fmla="*/ 5312201 w 6848971"/>
              <a:gd name="connsiteY13" fmla="*/ 2412234 h 4139450"/>
              <a:gd name="connsiteX14" fmla="*/ 4915386 w 6848971"/>
              <a:gd name="connsiteY14" fmla="*/ 272883 h 4139450"/>
              <a:gd name="connsiteX15" fmla="*/ 2681144 w 6848971"/>
              <a:gd name="connsiteY15" fmla="*/ 247003 h 4139450"/>
              <a:gd name="connsiteX0" fmla="*/ 2681144 w 6848971"/>
              <a:gd name="connsiteY0" fmla="*/ 247003 h 4139450"/>
              <a:gd name="connsiteX1" fmla="*/ 2491363 w 6848971"/>
              <a:gd name="connsiteY1" fmla="*/ 2265585 h 4139450"/>
              <a:gd name="connsiteX2" fmla="*/ 153605 w 6848971"/>
              <a:gd name="connsiteY2" fmla="*/ 3154105 h 4139450"/>
              <a:gd name="connsiteX3" fmla="*/ 463255 w 6848971"/>
              <a:gd name="connsiteY3" fmla="*/ 3292719 h 4139450"/>
              <a:gd name="connsiteX4" fmla="*/ 2405099 w 6848971"/>
              <a:gd name="connsiteY4" fmla="*/ 2964324 h 4139450"/>
              <a:gd name="connsiteX5" fmla="*/ 1679579 w 6848971"/>
              <a:gd name="connsiteY5" fmla="*/ 3465247 h 4139450"/>
              <a:gd name="connsiteX6" fmla="*/ 1111137 w 6848971"/>
              <a:gd name="connsiteY6" fmla="*/ 4008120 h 4139450"/>
              <a:gd name="connsiteX7" fmla="*/ 2922684 w 6848971"/>
              <a:gd name="connsiteY7" fmla="*/ 3248996 h 4139450"/>
              <a:gd name="connsiteX8" fmla="*/ 4466812 w 6848971"/>
              <a:gd name="connsiteY8" fmla="*/ 3145479 h 4139450"/>
              <a:gd name="connsiteX9" fmla="*/ 5717642 w 6848971"/>
              <a:gd name="connsiteY9" fmla="*/ 4137517 h 4139450"/>
              <a:gd name="connsiteX10" fmla="*/ 5044782 w 6848971"/>
              <a:gd name="connsiteY10" fmla="*/ 2852181 h 4139450"/>
              <a:gd name="connsiteX11" fmla="*/ 5561466 w 6848971"/>
              <a:gd name="connsiteY11" fmla="*/ 3137442 h 4139450"/>
              <a:gd name="connsiteX12" fmla="*/ 6847702 w 6848971"/>
              <a:gd name="connsiteY12" fmla="*/ 3318007 h 4139450"/>
              <a:gd name="connsiteX13" fmla="*/ 5312201 w 6848971"/>
              <a:gd name="connsiteY13" fmla="*/ 2412234 h 4139450"/>
              <a:gd name="connsiteX14" fmla="*/ 4915386 w 6848971"/>
              <a:gd name="connsiteY14" fmla="*/ 272883 h 4139450"/>
              <a:gd name="connsiteX15" fmla="*/ 2681144 w 6848971"/>
              <a:gd name="connsiteY15" fmla="*/ 247003 h 4139450"/>
              <a:gd name="connsiteX0" fmla="*/ 2681144 w 6848971"/>
              <a:gd name="connsiteY0" fmla="*/ 247003 h 4139450"/>
              <a:gd name="connsiteX1" fmla="*/ 2491363 w 6848971"/>
              <a:gd name="connsiteY1" fmla="*/ 2265585 h 4139450"/>
              <a:gd name="connsiteX2" fmla="*/ 153605 w 6848971"/>
              <a:gd name="connsiteY2" fmla="*/ 3154105 h 4139450"/>
              <a:gd name="connsiteX3" fmla="*/ 463255 w 6848971"/>
              <a:gd name="connsiteY3" fmla="*/ 3292719 h 4139450"/>
              <a:gd name="connsiteX4" fmla="*/ 2405099 w 6848971"/>
              <a:gd name="connsiteY4" fmla="*/ 2964324 h 4139450"/>
              <a:gd name="connsiteX5" fmla="*/ 1679579 w 6848971"/>
              <a:gd name="connsiteY5" fmla="*/ 3465247 h 4139450"/>
              <a:gd name="connsiteX6" fmla="*/ 1111137 w 6848971"/>
              <a:gd name="connsiteY6" fmla="*/ 4008120 h 4139450"/>
              <a:gd name="connsiteX7" fmla="*/ 2292056 w 6848971"/>
              <a:gd name="connsiteY7" fmla="*/ 3568763 h 4139450"/>
              <a:gd name="connsiteX8" fmla="*/ 2922684 w 6848971"/>
              <a:gd name="connsiteY8" fmla="*/ 3248996 h 4139450"/>
              <a:gd name="connsiteX9" fmla="*/ 4466812 w 6848971"/>
              <a:gd name="connsiteY9" fmla="*/ 3145479 h 4139450"/>
              <a:gd name="connsiteX10" fmla="*/ 5717642 w 6848971"/>
              <a:gd name="connsiteY10" fmla="*/ 4137517 h 4139450"/>
              <a:gd name="connsiteX11" fmla="*/ 5044782 w 6848971"/>
              <a:gd name="connsiteY11" fmla="*/ 2852181 h 4139450"/>
              <a:gd name="connsiteX12" fmla="*/ 5561466 w 6848971"/>
              <a:gd name="connsiteY12" fmla="*/ 3137442 h 4139450"/>
              <a:gd name="connsiteX13" fmla="*/ 6847702 w 6848971"/>
              <a:gd name="connsiteY13" fmla="*/ 3318007 h 4139450"/>
              <a:gd name="connsiteX14" fmla="*/ 5312201 w 6848971"/>
              <a:gd name="connsiteY14" fmla="*/ 2412234 h 4139450"/>
              <a:gd name="connsiteX15" fmla="*/ 4915386 w 6848971"/>
              <a:gd name="connsiteY15" fmla="*/ 272883 h 4139450"/>
              <a:gd name="connsiteX16" fmla="*/ 2681144 w 6848971"/>
              <a:gd name="connsiteY16" fmla="*/ 247003 h 4139450"/>
              <a:gd name="connsiteX0" fmla="*/ 2681144 w 6848971"/>
              <a:gd name="connsiteY0" fmla="*/ 247003 h 4139471"/>
              <a:gd name="connsiteX1" fmla="*/ 2491363 w 6848971"/>
              <a:gd name="connsiteY1" fmla="*/ 2265585 h 4139471"/>
              <a:gd name="connsiteX2" fmla="*/ 153605 w 6848971"/>
              <a:gd name="connsiteY2" fmla="*/ 3154105 h 4139471"/>
              <a:gd name="connsiteX3" fmla="*/ 463255 w 6848971"/>
              <a:gd name="connsiteY3" fmla="*/ 3292719 h 4139471"/>
              <a:gd name="connsiteX4" fmla="*/ 2405099 w 6848971"/>
              <a:gd name="connsiteY4" fmla="*/ 2964324 h 4139471"/>
              <a:gd name="connsiteX5" fmla="*/ 1679579 w 6848971"/>
              <a:gd name="connsiteY5" fmla="*/ 3465247 h 4139471"/>
              <a:gd name="connsiteX6" fmla="*/ 1111137 w 6848971"/>
              <a:gd name="connsiteY6" fmla="*/ 4008120 h 4139471"/>
              <a:gd name="connsiteX7" fmla="*/ 2292056 w 6848971"/>
              <a:gd name="connsiteY7" fmla="*/ 3568763 h 4139471"/>
              <a:gd name="connsiteX8" fmla="*/ 3198730 w 6848971"/>
              <a:gd name="connsiteY8" fmla="*/ 3188611 h 4139471"/>
              <a:gd name="connsiteX9" fmla="*/ 4466812 w 6848971"/>
              <a:gd name="connsiteY9" fmla="*/ 3145479 h 4139471"/>
              <a:gd name="connsiteX10" fmla="*/ 5717642 w 6848971"/>
              <a:gd name="connsiteY10" fmla="*/ 4137517 h 4139471"/>
              <a:gd name="connsiteX11" fmla="*/ 5044782 w 6848971"/>
              <a:gd name="connsiteY11" fmla="*/ 2852181 h 4139471"/>
              <a:gd name="connsiteX12" fmla="*/ 5561466 w 6848971"/>
              <a:gd name="connsiteY12" fmla="*/ 3137442 h 4139471"/>
              <a:gd name="connsiteX13" fmla="*/ 6847702 w 6848971"/>
              <a:gd name="connsiteY13" fmla="*/ 3318007 h 4139471"/>
              <a:gd name="connsiteX14" fmla="*/ 5312201 w 6848971"/>
              <a:gd name="connsiteY14" fmla="*/ 2412234 h 4139471"/>
              <a:gd name="connsiteX15" fmla="*/ 4915386 w 6848971"/>
              <a:gd name="connsiteY15" fmla="*/ 272883 h 4139471"/>
              <a:gd name="connsiteX16" fmla="*/ 2681144 w 6848971"/>
              <a:gd name="connsiteY16" fmla="*/ 247003 h 4139471"/>
              <a:gd name="connsiteX0" fmla="*/ 2681144 w 6848971"/>
              <a:gd name="connsiteY0" fmla="*/ 224914 h 4117382"/>
              <a:gd name="connsiteX1" fmla="*/ 2491363 w 6848971"/>
              <a:gd name="connsiteY1" fmla="*/ 2243496 h 4117382"/>
              <a:gd name="connsiteX2" fmla="*/ 153605 w 6848971"/>
              <a:gd name="connsiteY2" fmla="*/ 3132016 h 4117382"/>
              <a:gd name="connsiteX3" fmla="*/ 463255 w 6848971"/>
              <a:gd name="connsiteY3" fmla="*/ 3270630 h 4117382"/>
              <a:gd name="connsiteX4" fmla="*/ 2405099 w 6848971"/>
              <a:gd name="connsiteY4" fmla="*/ 2942235 h 4117382"/>
              <a:gd name="connsiteX5" fmla="*/ 1679579 w 6848971"/>
              <a:gd name="connsiteY5" fmla="*/ 3443158 h 4117382"/>
              <a:gd name="connsiteX6" fmla="*/ 1111137 w 6848971"/>
              <a:gd name="connsiteY6" fmla="*/ 3986031 h 4117382"/>
              <a:gd name="connsiteX7" fmla="*/ 2292056 w 6848971"/>
              <a:gd name="connsiteY7" fmla="*/ 3546674 h 4117382"/>
              <a:gd name="connsiteX8" fmla="*/ 3198730 w 6848971"/>
              <a:gd name="connsiteY8" fmla="*/ 3166522 h 4117382"/>
              <a:gd name="connsiteX9" fmla="*/ 4466812 w 6848971"/>
              <a:gd name="connsiteY9" fmla="*/ 3123390 h 4117382"/>
              <a:gd name="connsiteX10" fmla="*/ 5717642 w 6848971"/>
              <a:gd name="connsiteY10" fmla="*/ 4115428 h 4117382"/>
              <a:gd name="connsiteX11" fmla="*/ 5044782 w 6848971"/>
              <a:gd name="connsiteY11" fmla="*/ 2830092 h 4117382"/>
              <a:gd name="connsiteX12" fmla="*/ 5561466 w 6848971"/>
              <a:gd name="connsiteY12" fmla="*/ 3115353 h 4117382"/>
              <a:gd name="connsiteX13" fmla="*/ 6847702 w 6848971"/>
              <a:gd name="connsiteY13" fmla="*/ 3295918 h 4117382"/>
              <a:gd name="connsiteX14" fmla="*/ 5312201 w 6848971"/>
              <a:gd name="connsiteY14" fmla="*/ 2390145 h 4117382"/>
              <a:gd name="connsiteX15" fmla="*/ 4763441 w 6848971"/>
              <a:gd name="connsiteY15" fmla="*/ 2020989 h 4117382"/>
              <a:gd name="connsiteX16" fmla="*/ 4915386 w 6848971"/>
              <a:gd name="connsiteY16" fmla="*/ 250794 h 4117382"/>
              <a:gd name="connsiteX17" fmla="*/ 2681144 w 6848971"/>
              <a:gd name="connsiteY17" fmla="*/ 224914 h 4117382"/>
              <a:gd name="connsiteX0" fmla="*/ 2681144 w 6848971"/>
              <a:gd name="connsiteY0" fmla="*/ 199227 h 4091695"/>
              <a:gd name="connsiteX1" fmla="*/ 2934347 w 6848971"/>
              <a:gd name="connsiteY1" fmla="*/ 1822772 h 4091695"/>
              <a:gd name="connsiteX2" fmla="*/ 2491363 w 6848971"/>
              <a:gd name="connsiteY2" fmla="*/ 2217809 h 4091695"/>
              <a:gd name="connsiteX3" fmla="*/ 153605 w 6848971"/>
              <a:gd name="connsiteY3" fmla="*/ 3106329 h 4091695"/>
              <a:gd name="connsiteX4" fmla="*/ 463255 w 6848971"/>
              <a:gd name="connsiteY4" fmla="*/ 3244943 h 4091695"/>
              <a:gd name="connsiteX5" fmla="*/ 2405099 w 6848971"/>
              <a:gd name="connsiteY5" fmla="*/ 2916548 h 4091695"/>
              <a:gd name="connsiteX6" fmla="*/ 1679579 w 6848971"/>
              <a:gd name="connsiteY6" fmla="*/ 3417471 h 4091695"/>
              <a:gd name="connsiteX7" fmla="*/ 1111137 w 6848971"/>
              <a:gd name="connsiteY7" fmla="*/ 3960344 h 4091695"/>
              <a:gd name="connsiteX8" fmla="*/ 2292056 w 6848971"/>
              <a:gd name="connsiteY8" fmla="*/ 3520987 h 4091695"/>
              <a:gd name="connsiteX9" fmla="*/ 3198730 w 6848971"/>
              <a:gd name="connsiteY9" fmla="*/ 3140835 h 4091695"/>
              <a:gd name="connsiteX10" fmla="*/ 4466812 w 6848971"/>
              <a:gd name="connsiteY10" fmla="*/ 3097703 h 4091695"/>
              <a:gd name="connsiteX11" fmla="*/ 5717642 w 6848971"/>
              <a:gd name="connsiteY11" fmla="*/ 4089741 h 4091695"/>
              <a:gd name="connsiteX12" fmla="*/ 5044782 w 6848971"/>
              <a:gd name="connsiteY12" fmla="*/ 2804405 h 4091695"/>
              <a:gd name="connsiteX13" fmla="*/ 5561466 w 6848971"/>
              <a:gd name="connsiteY13" fmla="*/ 3089666 h 4091695"/>
              <a:gd name="connsiteX14" fmla="*/ 6847702 w 6848971"/>
              <a:gd name="connsiteY14" fmla="*/ 3270231 h 4091695"/>
              <a:gd name="connsiteX15" fmla="*/ 5312201 w 6848971"/>
              <a:gd name="connsiteY15" fmla="*/ 2364458 h 4091695"/>
              <a:gd name="connsiteX16" fmla="*/ 4763441 w 6848971"/>
              <a:gd name="connsiteY16" fmla="*/ 1995302 h 4091695"/>
              <a:gd name="connsiteX17" fmla="*/ 4915386 w 6848971"/>
              <a:gd name="connsiteY17" fmla="*/ 225107 h 4091695"/>
              <a:gd name="connsiteX18" fmla="*/ 2681144 w 6848971"/>
              <a:gd name="connsiteY18" fmla="*/ 199227 h 4091695"/>
              <a:gd name="connsiteX0" fmla="*/ 2681144 w 6848971"/>
              <a:gd name="connsiteY0" fmla="*/ 199227 h 3960995"/>
              <a:gd name="connsiteX1" fmla="*/ 2934347 w 6848971"/>
              <a:gd name="connsiteY1" fmla="*/ 1822772 h 3960995"/>
              <a:gd name="connsiteX2" fmla="*/ 2491363 w 6848971"/>
              <a:gd name="connsiteY2" fmla="*/ 2217809 h 3960995"/>
              <a:gd name="connsiteX3" fmla="*/ 153605 w 6848971"/>
              <a:gd name="connsiteY3" fmla="*/ 3106329 h 3960995"/>
              <a:gd name="connsiteX4" fmla="*/ 463255 w 6848971"/>
              <a:gd name="connsiteY4" fmla="*/ 3244943 h 3960995"/>
              <a:gd name="connsiteX5" fmla="*/ 2405099 w 6848971"/>
              <a:gd name="connsiteY5" fmla="*/ 2916548 h 3960995"/>
              <a:gd name="connsiteX6" fmla="*/ 1679579 w 6848971"/>
              <a:gd name="connsiteY6" fmla="*/ 3417471 h 3960995"/>
              <a:gd name="connsiteX7" fmla="*/ 1111137 w 6848971"/>
              <a:gd name="connsiteY7" fmla="*/ 3960344 h 3960995"/>
              <a:gd name="connsiteX8" fmla="*/ 2292056 w 6848971"/>
              <a:gd name="connsiteY8" fmla="*/ 3520987 h 3960995"/>
              <a:gd name="connsiteX9" fmla="*/ 3198730 w 6848971"/>
              <a:gd name="connsiteY9" fmla="*/ 3140835 h 3960995"/>
              <a:gd name="connsiteX10" fmla="*/ 4466812 w 6848971"/>
              <a:gd name="connsiteY10" fmla="*/ 3097703 h 3960995"/>
              <a:gd name="connsiteX11" fmla="*/ 6361559 w 6848971"/>
              <a:gd name="connsiteY11" fmla="*/ 3882707 h 3960995"/>
              <a:gd name="connsiteX12" fmla="*/ 5044782 w 6848971"/>
              <a:gd name="connsiteY12" fmla="*/ 2804405 h 3960995"/>
              <a:gd name="connsiteX13" fmla="*/ 5561466 w 6848971"/>
              <a:gd name="connsiteY13" fmla="*/ 3089666 h 3960995"/>
              <a:gd name="connsiteX14" fmla="*/ 6847702 w 6848971"/>
              <a:gd name="connsiteY14" fmla="*/ 3270231 h 3960995"/>
              <a:gd name="connsiteX15" fmla="*/ 5312201 w 6848971"/>
              <a:gd name="connsiteY15" fmla="*/ 2364458 h 3960995"/>
              <a:gd name="connsiteX16" fmla="*/ 4763441 w 6848971"/>
              <a:gd name="connsiteY16" fmla="*/ 1995302 h 3960995"/>
              <a:gd name="connsiteX17" fmla="*/ 4915386 w 6848971"/>
              <a:gd name="connsiteY17" fmla="*/ 225107 h 3960995"/>
              <a:gd name="connsiteX18" fmla="*/ 2681144 w 6848971"/>
              <a:gd name="connsiteY18" fmla="*/ 199227 h 3960995"/>
              <a:gd name="connsiteX0" fmla="*/ 2681144 w 6848971"/>
              <a:gd name="connsiteY0" fmla="*/ 199227 h 3960995"/>
              <a:gd name="connsiteX1" fmla="*/ 2934347 w 6848971"/>
              <a:gd name="connsiteY1" fmla="*/ 1822772 h 3960995"/>
              <a:gd name="connsiteX2" fmla="*/ 2491363 w 6848971"/>
              <a:gd name="connsiteY2" fmla="*/ 2217809 h 3960995"/>
              <a:gd name="connsiteX3" fmla="*/ 153605 w 6848971"/>
              <a:gd name="connsiteY3" fmla="*/ 3106329 h 3960995"/>
              <a:gd name="connsiteX4" fmla="*/ 463255 w 6848971"/>
              <a:gd name="connsiteY4" fmla="*/ 3244943 h 3960995"/>
              <a:gd name="connsiteX5" fmla="*/ 2405099 w 6848971"/>
              <a:gd name="connsiteY5" fmla="*/ 2916548 h 3960995"/>
              <a:gd name="connsiteX6" fmla="*/ 1679579 w 6848971"/>
              <a:gd name="connsiteY6" fmla="*/ 3417471 h 3960995"/>
              <a:gd name="connsiteX7" fmla="*/ 1111137 w 6848971"/>
              <a:gd name="connsiteY7" fmla="*/ 3960344 h 3960995"/>
              <a:gd name="connsiteX8" fmla="*/ 2292056 w 6848971"/>
              <a:gd name="connsiteY8" fmla="*/ 3520987 h 3960995"/>
              <a:gd name="connsiteX9" fmla="*/ 3198730 w 6848971"/>
              <a:gd name="connsiteY9" fmla="*/ 3140835 h 3960995"/>
              <a:gd name="connsiteX10" fmla="*/ 3867558 w 6848971"/>
              <a:gd name="connsiteY10" fmla="*/ 3168493 h 3960995"/>
              <a:gd name="connsiteX11" fmla="*/ 4466812 w 6848971"/>
              <a:gd name="connsiteY11" fmla="*/ 3097703 h 3960995"/>
              <a:gd name="connsiteX12" fmla="*/ 6361559 w 6848971"/>
              <a:gd name="connsiteY12" fmla="*/ 3882707 h 3960995"/>
              <a:gd name="connsiteX13" fmla="*/ 5044782 w 6848971"/>
              <a:gd name="connsiteY13" fmla="*/ 2804405 h 3960995"/>
              <a:gd name="connsiteX14" fmla="*/ 5561466 w 6848971"/>
              <a:gd name="connsiteY14" fmla="*/ 3089666 h 3960995"/>
              <a:gd name="connsiteX15" fmla="*/ 6847702 w 6848971"/>
              <a:gd name="connsiteY15" fmla="*/ 3270231 h 3960995"/>
              <a:gd name="connsiteX16" fmla="*/ 5312201 w 6848971"/>
              <a:gd name="connsiteY16" fmla="*/ 2364458 h 3960995"/>
              <a:gd name="connsiteX17" fmla="*/ 4763441 w 6848971"/>
              <a:gd name="connsiteY17" fmla="*/ 1995302 h 3960995"/>
              <a:gd name="connsiteX18" fmla="*/ 4915386 w 6848971"/>
              <a:gd name="connsiteY18" fmla="*/ 225107 h 3960995"/>
              <a:gd name="connsiteX19" fmla="*/ 2681144 w 6848971"/>
              <a:gd name="connsiteY19" fmla="*/ 199227 h 3960995"/>
              <a:gd name="connsiteX0" fmla="*/ 2681144 w 6848971"/>
              <a:gd name="connsiteY0" fmla="*/ 199227 h 3960995"/>
              <a:gd name="connsiteX1" fmla="*/ 2934347 w 6848971"/>
              <a:gd name="connsiteY1" fmla="*/ 1822772 h 3960995"/>
              <a:gd name="connsiteX2" fmla="*/ 2491363 w 6848971"/>
              <a:gd name="connsiteY2" fmla="*/ 2217809 h 3960995"/>
              <a:gd name="connsiteX3" fmla="*/ 153605 w 6848971"/>
              <a:gd name="connsiteY3" fmla="*/ 3106329 h 3960995"/>
              <a:gd name="connsiteX4" fmla="*/ 463255 w 6848971"/>
              <a:gd name="connsiteY4" fmla="*/ 3244943 h 3960995"/>
              <a:gd name="connsiteX5" fmla="*/ 2405099 w 6848971"/>
              <a:gd name="connsiteY5" fmla="*/ 2916548 h 3960995"/>
              <a:gd name="connsiteX6" fmla="*/ 1679579 w 6848971"/>
              <a:gd name="connsiteY6" fmla="*/ 3417471 h 3960995"/>
              <a:gd name="connsiteX7" fmla="*/ 1111137 w 6848971"/>
              <a:gd name="connsiteY7" fmla="*/ 3960344 h 3960995"/>
              <a:gd name="connsiteX8" fmla="*/ 2292056 w 6848971"/>
              <a:gd name="connsiteY8" fmla="*/ 3520987 h 3960995"/>
              <a:gd name="connsiteX9" fmla="*/ 3198730 w 6848971"/>
              <a:gd name="connsiteY9" fmla="*/ 3140835 h 3960995"/>
              <a:gd name="connsiteX10" fmla="*/ 3867558 w 6848971"/>
              <a:gd name="connsiteY10" fmla="*/ 3168493 h 3960995"/>
              <a:gd name="connsiteX11" fmla="*/ 4569465 w 6848971"/>
              <a:gd name="connsiteY11" fmla="*/ 3270231 h 3960995"/>
              <a:gd name="connsiteX12" fmla="*/ 6361559 w 6848971"/>
              <a:gd name="connsiteY12" fmla="*/ 3882707 h 3960995"/>
              <a:gd name="connsiteX13" fmla="*/ 5044782 w 6848971"/>
              <a:gd name="connsiteY13" fmla="*/ 2804405 h 3960995"/>
              <a:gd name="connsiteX14" fmla="*/ 5561466 w 6848971"/>
              <a:gd name="connsiteY14" fmla="*/ 3089666 h 3960995"/>
              <a:gd name="connsiteX15" fmla="*/ 6847702 w 6848971"/>
              <a:gd name="connsiteY15" fmla="*/ 3270231 h 3960995"/>
              <a:gd name="connsiteX16" fmla="*/ 5312201 w 6848971"/>
              <a:gd name="connsiteY16" fmla="*/ 2364458 h 3960995"/>
              <a:gd name="connsiteX17" fmla="*/ 4763441 w 6848971"/>
              <a:gd name="connsiteY17" fmla="*/ 1995302 h 3960995"/>
              <a:gd name="connsiteX18" fmla="*/ 4915386 w 6848971"/>
              <a:gd name="connsiteY18" fmla="*/ 225107 h 3960995"/>
              <a:gd name="connsiteX19" fmla="*/ 2681144 w 6848971"/>
              <a:gd name="connsiteY19" fmla="*/ 199227 h 3960995"/>
              <a:gd name="connsiteX0" fmla="*/ 2681144 w 6848971"/>
              <a:gd name="connsiteY0" fmla="*/ 199227 h 3960995"/>
              <a:gd name="connsiteX1" fmla="*/ 2934347 w 6848971"/>
              <a:gd name="connsiteY1" fmla="*/ 1822772 h 3960995"/>
              <a:gd name="connsiteX2" fmla="*/ 2491363 w 6848971"/>
              <a:gd name="connsiteY2" fmla="*/ 2217809 h 3960995"/>
              <a:gd name="connsiteX3" fmla="*/ 153605 w 6848971"/>
              <a:gd name="connsiteY3" fmla="*/ 3106329 h 3960995"/>
              <a:gd name="connsiteX4" fmla="*/ 463255 w 6848971"/>
              <a:gd name="connsiteY4" fmla="*/ 3244943 h 3960995"/>
              <a:gd name="connsiteX5" fmla="*/ 2405099 w 6848971"/>
              <a:gd name="connsiteY5" fmla="*/ 2916548 h 3960995"/>
              <a:gd name="connsiteX6" fmla="*/ 1679579 w 6848971"/>
              <a:gd name="connsiteY6" fmla="*/ 3417471 h 3960995"/>
              <a:gd name="connsiteX7" fmla="*/ 1111137 w 6848971"/>
              <a:gd name="connsiteY7" fmla="*/ 3960344 h 3960995"/>
              <a:gd name="connsiteX8" fmla="*/ 2292056 w 6848971"/>
              <a:gd name="connsiteY8" fmla="*/ 3520987 h 3960995"/>
              <a:gd name="connsiteX9" fmla="*/ 3273387 w 6848971"/>
              <a:gd name="connsiteY9" fmla="*/ 3227099 h 3960995"/>
              <a:gd name="connsiteX10" fmla="*/ 3867558 w 6848971"/>
              <a:gd name="connsiteY10" fmla="*/ 3168493 h 3960995"/>
              <a:gd name="connsiteX11" fmla="*/ 4569465 w 6848971"/>
              <a:gd name="connsiteY11" fmla="*/ 3270231 h 3960995"/>
              <a:gd name="connsiteX12" fmla="*/ 6361559 w 6848971"/>
              <a:gd name="connsiteY12" fmla="*/ 3882707 h 3960995"/>
              <a:gd name="connsiteX13" fmla="*/ 5044782 w 6848971"/>
              <a:gd name="connsiteY13" fmla="*/ 2804405 h 3960995"/>
              <a:gd name="connsiteX14" fmla="*/ 5561466 w 6848971"/>
              <a:gd name="connsiteY14" fmla="*/ 3089666 h 3960995"/>
              <a:gd name="connsiteX15" fmla="*/ 6847702 w 6848971"/>
              <a:gd name="connsiteY15" fmla="*/ 3270231 h 3960995"/>
              <a:gd name="connsiteX16" fmla="*/ 5312201 w 6848971"/>
              <a:gd name="connsiteY16" fmla="*/ 2364458 h 3960995"/>
              <a:gd name="connsiteX17" fmla="*/ 4763441 w 6848971"/>
              <a:gd name="connsiteY17" fmla="*/ 1995302 h 3960995"/>
              <a:gd name="connsiteX18" fmla="*/ 4915386 w 6848971"/>
              <a:gd name="connsiteY18" fmla="*/ 225107 h 3960995"/>
              <a:gd name="connsiteX19" fmla="*/ 2681144 w 6848971"/>
              <a:gd name="connsiteY19" fmla="*/ 199227 h 3960995"/>
              <a:gd name="connsiteX0" fmla="*/ 2681144 w 6848971"/>
              <a:gd name="connsiteY0" fmla="*/ 198680 h 3960448"/>
              <a:gd name="connsiteX1" fmla="*/ 2645053 w 6848971"/>
              <a:gd name="connsiteY1" fmla="*/ 1813599 h 3960448"/>
              <a:gd name="connsiteX2" fmla="*/ 2491363 w 6848971"/>
              <a:gd name="connsiteY2" fmla="*/ 2217262 h 3960448"/>
              <a:gd name="connsiteX3" fmla="*/ 153605 w 6848971"/>
              <a:gd name="connsiteY3" fmla="*/ 3105782 h 3960448"/>
              <a:gd name="connsiteX4" fmla="*/ 463255 w 6848971"/>
              <a:gd name="connsiteY4" fmla="*/ 3244396 h 3960448"/>
              <a:gd name="connsiteX5" fmla="*/ 2405099 w 6848971"/>
              <a:gd name="connsiteY5" fmla="*/ 2916001 h 3960448"/>
              <a:gd name="connsiteX6" fmla="*/ 1679579 w 6848971"/>
              <a:gd name="connsiteY6" fmla="*/ 3416924 h 3960448"/>
              <a:gd name="connsiteX7" fmla="*/ 1111137 w 6848971"/>
              <a:gd name="connsiteY7" fmla="*/ 3959797 h 3960448"/>
              <a:gd name="connsiteX8" fmla="*/ 2292056 w 6848971"/>
              <a:gd name="connsiteY8" fmla="*/ 3520440 h 3960448"/>
              <a:gd name="connsiteX9" fmla="*/ 3273387 w 6848971"/>
              <a:gd name="connsiteY9" fmla="*/ 3226552 h 3960448"/>
              <a:gd name="connsiteX10" fmla="*/ 3867558 w 6848971"/>
              <a:gd name="connsiteY10" fmla="*/ 3167946 h 3960448"/>
              <a:gd name="connsiteX11" fmla="*/ 4569465 w 6848971"/>
              <a:gd name="connsiteY11" fmla="*/ 3269684 h 3960448"/>
              <a:gd name="connsiteX12" fmla="*/ 6361559 w 6848971"/>
              <a:gd name="connsiteY12" fmla="*/ 3882160 h 3960448"/>
              <a:gd name="connsiteX13" fmla="*/ 5044782 w 6848971"/>
              <a:gd name="connsiteY13" fmla="*/ 2803858 h 3960448"/>
              <a:gd name="connsiteX14" fmla="*/ 5561466 w 6848971"/>
              <a:gd name="connsiteY14" fmla="*/ 3089119 h 3960448"/>
              <a:gd name="connsiteX15" fmla="*/ 6847702 w 6848971"/>
              <a:gd name="connsiteY15" fmla="*/ 3269684 h 3960448"/>
              <a:gd name="connsiteX16" fmla="*/ 5312201 w 6848971"/>
              <a:gd name="connsiteY16" fmla="*/ 2363911 h 3960448"/>
              <a:gd name="connsiteX17" fmla="*/ 4763441 w 6848971"/>
              <a:gd name="connsiteY17" fmla="*/ 1994755 h 3960448"/>
              <a:gd name="connsiteX18" fmla="*/ 4915386 w 6848971"/>
              <a:gd name="connsiteY18" fmla="*/ 224560 h 3960448"/>
              <a:gd name="connsiteX19" fmla="*/ 2681144 w 6848971"/>
              <a:gd name="connsiteY19" fmla="*/ 198680 h 3960448"/>
              <a:gd name="connsiteX0" fmla="*/ 2681144 w 6848971"/>
              <a:gd name="connsiteY0" fmla="*/ 198680 h 3960448"/>
              <a:gd name="connsiteX1" fmla="*/ 2645053 w 6848971"/>
              <a:gd name="connsiteY1" fmla="*/ 1813599 h 3960448"/>
              <a:gd name="connsiteX2" fmla="*/ 2579729 w 6848971"/>
              <a:gd name="connsiteY2" fmla="*/ 2063770 h 3960448"/>
              <a:gd name="connsiteX3" fmla="*/ 2491363 w 6848971"/>
              <a:gd name="connsiteY3" fmla="*/ 2217262 h 3960448"/>
              <a:gd name="connsiteX4" fmla="*/ 153605 w 6848971"/>
              <a:gd name="connsiteY4" fmla="*/ 3105782 h 3960448"/>
              <a:gd name="connsiteX5" fmla="*/ 463255 w 6848971"/>
              <a:gd name="connsiteY5" fmla="*/ 3244396 h 3960448"/>
              <a:gd name="connsiteX6" fmla="*/ 2405099 w 6848971"/>
              <a:gd name="connsiteY6" fmla="*/ 2916001 h 3960448"/>
              <a:gd name="connsiteX7" fmla="*/ 1679579 w 6848971"/>
              <a:gd name="connsiteY7" fmla="*/ 3416924 h 3960448"/>
              <a:gd name="connsiteX8" fmla="*/ 1111137 w 6848971"/>
              <a:gd name="connsiteY8" fmla="*/ 3959797 h 3960448"/>
              <a:gd name="connsiteX9" fmla="*/ 2292056 w 6848971"/>
              <a:gd name="connsiteY9" fmla="*/ 3520440 h 3960448"/>
              <a:gd name="connsiteX10" fmla="*/ 3273387 w 6848971"/>
              <a:gd name="connsiteY10" fmla="*/ 3226552 h 3960448"/>
              <a:gd name="connsiteX11" fmla="*/ 3867558 w 6848971"/>
              <a:gd name="connsiteY11" fmla="*/ 3167946 h 3960448"/>
              <a:gd name="connsiteX12" fmla="*/ 4569465 w 6848971"/>
              <a:gd name="connsiteY12" fmla="*/ 3269684 h 3960448"/>
              <a:gd name="connsiteX13" fmla="*/ 6361559 w 6848971"/>
              <a:gd name="connsiteY13" fmla="*/ 3882160 h 3960448"/>
              <a:gd name="connsiteX14" fmla="*/ 5044782 w 6848971"/>
              <a:gd name="connsiteY14" fmla="*/ 2803858 h 3960448"/>
              <a:gd name="connsiteX15" fmla="*/ 5561466 w 6848971"/>
              <a:gd name="connsiteY15" fmla="*/ 3089119 h 3960448"/>
              <a:gd name="connsiteX16" fmla="*/ 6847702 w 6848971"/>
              <a:gd name="connsiteY16" fmla="*/ 3269684 h 3960448"/>
              <a:gd name="connsiteX17" fmla="*/ 5312201 w 6848971"/>
              <a:gd name="connsiteY17" fmla="*/ 2363911 h 3960448"/>
              <a:gd name="connsiteX18" fmla="*/ 4763441 w 6848971"/>
              <a:gd name="connsiteY18" fmla="*/ 1994755 h 3960448"/>
              <a:gd name="connsiteX19" fmla="*/ 4915386 w 6848971"/>
              <a:gd name="connsiteY19" fmla="*/ 224560 h 3960448"/>
              <a:gd name="connsiteX20" fmla="*/ 2681144 w 6848971"/>
              <a:gd name="connsiteY20" fmla="*/ 198680 h 3960448"/>
              <a:gd name="connsiteX0" fmla="*/ 2681144 w 6848971"/>
              <a:gd name="connsiteY0" fmla="*/ 198149 h 3959917"/>
              <a:gd name="connsiteX1" fmla="*/ 2645053 w 6848971"/>
              <a:gd name="connsiteY1" fmla="*/ 1813068 h 3959917"/>
              <a:gd name="connsiteX2" fmla="*/ 2579729 w 6848971"/>
              <a:gd name="connsiteY2" fmla="*/ 2063239 h 3959917"/>
              <a:gd name="connsiteX3" fmla="*/ 2491363 w 6848971"/>
              <a:gd name="connsiteY3" fmla="*/ 2216731 h 3959917"/>
              <a:gd name="connsiteX4" fmla="*/ 153605 w 6848971"/>
              <a:gd name="connsiteY4" fmla="*/ 3105251 h 3959917"/>
              <a:gd name="connsiteX5" fmla="*/ 463255 w 6848971"/>
              <a:gd name="connsiteY5" fmla="*/ 3243865 h 3959917"/>
              <a:gd name="connsiteX6" fmla="*/ 2405099 w 6848971"/>
              <a:gd name="connsiteY6" fmla="*/ 2915470 h 3959917"/>
              <a:gd name="connsiteX7" fmla="*/ 1679579 w 6848971"/>
              <a:gd name="connsiteY7" fmla="*/ 3416393 h 3959917"/>
              <a:gd name="connsiteX8" fmla="*/ 1111137 w 6848971"/>
              <a:gd name="connsiteY8" fmla="*/ 3959266 h 3959917"/>
              <a:gd name="connsiteX9" fmla="*/ 2292056 w 6848971"/>
              <a:gd name="connsiteY9" fmla="*/ 3519909 h 3959917"/>
              <a:gd name="connsiteX10" fmla="*/ 3273387 w 6848971"/>
              <a:gd name="connsiteY10" fmla="*/ 3226021 h 3959917"/>
              <a:gd name="connsiteX11" fmla="*/ 3867558 w 6848971"/>
              <a:gd name="connsiteY11" fmla="*/ 3167415 h 3959917"/>
              <a:gd name="connsiteX12" fmla="*/ 4569465 w 6848971"/>
              <a:gd name="connsiteY12" fmla="*/ 3269153 h 3959917"/>
              <a:gd name="connsiteX13" fmla="*/ 6361559 w 6848971"/>
              <a:gd name="connsiteY13" fmla="*/ 3881629 h 3959917"/>
              <a:gd name="connsiteX14" fmla="*/ 5044782 w 6848971"/>
              <a:gd name="connsiteY14" fmla="*/ 2803327 h 3959917"/>
              <a:gd name="connsiteX15" fmla="*/ 5561466 w 6848971"/>
              <a:gd name="connsiteY15" fmla="*/ 3088588 h 3959917"/>
              <a:gd name="connsiteX16" fmla="*/ 6847702 w 6848971"/>
              <a:gd name="connsiteY16" fmla="*/ 3269153 h 3959917"/>
              <a:gd name="connsiteX17" fmla="*/ 5312201 w 6848971"/>
              <a:gd name="connsiteY17" fmla="*/ 2363380 h 3959917"/>
              <a:gd name="connsiteX18" fmla="*/ 4800769 w 6848971"/>
              <a:gd name="connsiteY18" fmla="*/ 1985598 h 3959917"/>
              <a:gd name="connsiteX19" fmla="*/ 4915386 w 6848971"/>
              <a:gd name="connsiteY19" fmla="*/ 224029 h 3959917"/>
              <a:gd name="connsiteX20" fmla="*/ 2681144 w 6848971"/>
              <a:gd name="connsiteY20" fmla="*/ 198149 h 3959917"/>
              <a:gd name="connsiteX0" fmla="*/ 2681144 w 6848971"/>
              <a:gd name="connsiteY0" fmla="*/ 8918 h 3770686"/>
              <a:gd name="connsiteX1" fmla="*/ 2645053 w 6848971"/>
              <a:gd name="connsiteY1" fmla="*/ 1623837 h 3770686"/>
              <a:gd name="connsiteX2" fmla="*/ 2579729 w 6848971"/>
              <a:gd name="connsiteY2" fmla="*/ 1874008 h 3770686"/>
              <a:gd name="connsiteX3" fmla="*/ 2491363 w 6848971"/>
              <a:gd name="connsiteY3" fmla="*/ 2027500 h 3770686"/>
              <a:gd name="connsiteX4" fmla="*/ 153605 w 6848971"/>
              <a:gd name="connsiteY4" fmla="*/ 2916020 h 3770686"/>
              <a:gd name="connsiteX5" fmla="*/ 463255 w 6848971"/>
              <a:gd name="connsiteY5" fmla="*/ 3054634 h 3770686"/>
              <a:gd name="connsiteX6" fmla="*/ 2405099 w 6848971"/>
              <a:gd name="connsiteY6" fmla="*/ 2726239 h 3770686"/>
              <a:gd name="connsiteX7" fmla="*/ 1679579 w 6848971"/>
              <a:gd name="connsiteY7" fmla="*/ 3227162 h 3770686"/>
              <a:gd name="connsiteX8" fmla="*/ 1111137 w 6848971"/>
              <a:gd name="connsiteY8" fmla="*/ 3770035 h 3770686"/>
              <a:gd name="connsiteX9" fmla="*/ 2292056 w 6848971"/>
              <a:gd name="connsiteY9" fmla="*/ 3330678 h 3770686"/>
              <a:gd name="connsiteX10" fmla="*/ 3273387 w 6848971"/>
              <a:gd name="connsiteY10" fmla="*/ 3036790 h 3770686"/>
              <a:gd name="connsiteX11" fmla="*/ 3867558 w 6848971"/>
              <a:gd name="connsiteY11" fmla="*/ 2978184 h 3770686"/>
              <a:gd name="connsiteX12" fmla="*/ 4569465 w 6848971"/>
              <a:gd name="connsiteY12" fmla="*/ 3079922 h 3770686"/>
              <a:gd name="connsiteX13" fmla="*/ 6361559 w 6848971"/>
              <a:gd name="connsiteY13" fmla="*/ 3692398 h 3770686"/>
              <a:gd name="connsiteX14" fmla="*/ 5044782 w 6848971"/>
              <a:gd name="connsiteY14" fmla="*/ 2614096 h 3770686"/>
              <a:gd name="connsiteX15" fmla="*/ 5561466 w 6848971"/>
              <a:gd name="connsiteY15" fmla="*/ 2899357 h 3770686"/>
              <a:gd name="connsiteX16" fmla="*/ 6847702 w 6848971"/>
              <a:gd name="connsiteY16" fmla="*/ 3079922 h 3770686"/>
              <a:gd name="connsiteX17" fmla="*/ 5312201 w 6848971"/>
              <a:gd name="connsiteY17" fmla="*/ 2174149 h 3770686"/>
              <a:gd name="connsiteX18" fmla="*/ 4800769 w 6848971"/>
              <a:gd name="connsiteY18" fmla="*/ 1796367 h 3770686"/>
              <a:gd name="connsiteX19" fmla="*/ 4915386 w 6848971"/>
              <a:gd name="connsiteY19" fmla="*/ 34798 h 3770686"/>
              <a:gd name="connsiteX20" fmla="*/ 3755576 w 6848971"/>
              <a:gd name="connsiteY20" fmla="*/ 933729 h 3770686"/>
              <a:gd name="connsiteX21" fmla="*/ 2681144 w 6848971"/>
              <a:gd name="connsiteY21" fmla="*/ 8918 h 3770686"/>
              <a:gd name="connsiteX0" fmla="*/ 2681144 w 6848971"/>
              <a:gd name="connsiteY0" fmla="*/ 8918 h 3699622"/>
              <a:gd name="connsiteX1" fmla="*/ 2645053 w 6848971"/>
              <a:gd name="connsiteY1" fmla="*/ 1623837 h 3699622"/>
              <a:gd name="connsiteX2" fmla="*/ 2579729 w 6848971"/>
              <a:gd name="connsiteY2" fmla="*/ 1874008 h 3699622"/>
              <a:gd name="connsiteX3" fmla="*/ 2491363 w 6848971"/>
              <a:gd name="connsiteY3" fmla="*/ 2027500 h 3699622"/>
              <a:gd name="connsiteX4" fmla="*/ 153605 w 6848971"/>
              <a:gd name="connsiteY4" fmla="*/ 2916020 h 3699622"/>
              <a:gd name="connsiteX5" fmla="*/ 463255 w 6848971"/>
              <a:gd name="connsiteY5" fmla="*/ 3054634 h 3699622"/>
              <a:gd name="connsiteX6" fmla="*/ 2405099 w 6848971"/>
              <a:gd name="connsiteY6" fmla="*/ 2726239 h 3699622"/>
              <a:gd name="connsiteX7" fmla="*/ 1679579 w 6848971"/>
              <a:gd name="connsiteY7" fmla="*/ 3227162 h 3699622"/>
              <a:gd name="connsiteX8" fmla="*/ 915164 w 6848971"/>
              <a:gd name="connsiteY8" fmla="*/ 3544606 h 3699622"/>
              <a:gd name="connsiteX9" fmla="*/ 2292056 w 6848971"/>
              <a:gd name="connsiteY9" fmla="*/ 3330678 h 3699622"/>
              <a:gd name="connsiteX10" fmla="*/ 3273387 w 6848971"/>
              <a:gd name="connsiteY10" fmla="*/ 3036790 h 3699622"/>
              <a:gd name="connsiteX11" fmla="*/ 3867558 w 6848971"/>
              <a:gd name="connsiteY11" fmla="*/ 2978184 h 3699622"/>
              <a:gd name="connsiteX12" fmla="*/ 4569465 w 6848971"/>
              <a:gd name="connsiteY12" fmla="*/ 3079922 h 3699622"/>
              <a:gd name="connsiteX13" fmla="*/ 6361559 w 6848971"/>
              <a:gd name="connsiteY13" fmla="*/ 3692398 h 3699622"/>
              <a:gd name="connsiteX14" fmla="*/ 5044782 w 6848971"/>
              <a:gd name="connsiteY14" fmla="*/ 2614096 h 3699622"/>
              <a:gd name="connsiteX15" fmla="*/ 5561466 w 6848971"/>
              <a:gd name="connsiteY15" fmla="*/ 2899357 h 3699622"/>
              <a:gd name="connsiteX16" fmla="*/ 6847702 w 6848971"/>
              <a:gd name="connsiteY16" fmla="*/ 3079922 h 3699622"/>
              <a:gd name="connsiteX17" fmla="*/ 5312201 w 6848971"/>
              <a:gd name="connsiteY17" fmla="*/ 2174149 h 3699622"/>
              <a:gd name="connsiteX18" fmla="*/ 4800769 w 6848971"/>
              <a:gd name="connsiteY18" fmla="*/ 1796367 h 3699622"/>
              <a:gd name="connsiteX19" fmla="*/ 4915386 w 6848971"/>
              <a:gd name="connsiteY19" fmla="*/ 34798 h 3699622"/>
              <a:gd name="connsiteX20" fmla="*/ 3755576 w 6848971"/>
              <a:gd name="connsiteY20" fmla="*/ 933729 h 3699622"/>
              <a:gd name="connsiteX21" fmla="*/ 2681144 w 6848971"/>
              <a:gd name="connsiteY21" fmla="*/ 8918 h 3699622"/>
              <a:gd name="connsiteX0" fmla="*/ 2681144 w 6848971"/>
              <a:gd name="connsiteY0" fmla="*/ 8918 h 3546474"/>
              <a:gd name="connsiteX1" fmla="*/ 2645053 w 6848971"/>
              <a:gd name="connsiteY1" fmla="*/ 1623837 h 3546474"/>
              <a:gd name="connsiteX2" fmla="*/ 2579729 w 6848971"/>
              <a:gd name="connsiteY2" fmla="*/ 1874008 h 3546474"/>
              <a:gd name="connsiteX3" fmla="*/ 2491363 w 6848971"/>
              <a:gd name="connsiteY3" fmla="*/ 2027500 h 3546474"/>
              <a:gd name="connsiteX4" fmla="*/ 153605 w 6848971"/>
              <a:gd name="connsiteY4" fmla="*/ 2916020 h 3546474"/>
              <a:gd name="connsiteX5" fmla="*/ 463255 w 6848971"/>
              <a:gd name="connsiteY5" fmla="*/ 3054634 h 3546474"/>
              <a:gd name="connsiteX6" fmla="*/ 2405099 w 6848971"/>
              <a:gd name="connsiteY6" fmla="*/ 2726239 h 3546474"/>
              <a:gd name="connsiteX7" fmla="*/ 1679579 w 6848971"/>
              <a:gd name="connsiteY7" fmla="*/ 3227162 h 3546474"/>
              <a:gd name="connsiteX8" fmla="*/ 915164 w 6848971"/>
              <a:gd name="connsiteY8" fmla="*/ 3544606 h 3546474"/>
              <a:gd name="connsiteX9" fmla="*/ 2292056 w 6848971"/>
              <a:gd name="connsiteY9" fmla="*/ 3330678 h 3546474"/>
              <a:gd name="connsiteX10" fmla="*/ 3273387 w 6848971"/>
              <a:gd name="connsiteY10" fmla="*/ 3036790 h 3546474"/>
              <a:gd name="connsiteX11" fmla="*/ 3867558 w 6848971"/>
              <a:gd name="connsiteY11" fmla="*/ 2978184 h 3546474"/>
              <a:gd name="connsiteX12" fmla="*/ 4569465 w 6848971"/>
              <a:gd name="connsiteY12" fmla="*/ 3079922 h 3546474"/>
              <a:gd name="connsiteX13" fmla="*/ 6501540 w 6848971"/>
              <a:gd name="connsiteY13" fmla="*/ 3523327 h 3546474"/>
              <a:gd name="connsiteX14" fmla="*/ 5044782 w 6848971"/>
              <a:gd name="connsiteY14" fmla="*/ 2614096 h 3546474"/>
              <a:gd name="connsiteX15" fmla="*/ 5561466 w 6848971"/>
              <a:gd name="connsiteY15" fmla="*/ 2899357 h 3546474"/>
              <a:gd name="connsiteX16" fmla="*/ 6847702 w 6848971"/>
              <a:gd name="connsiteY16" fmla="*/ 3079922 h 3546474"/>
              <a:gd name="connsiteX17" fmla="*/ 5312201 w 6848971"/>
              <a:gd name="connsiteY17" fmla="*/ 2174149 h 3546474"/>
              <a:gd name="connsiteX18" fmla="*/ 4800769 w 6848971"/>
              <a:gd name="connsiteY18" fmla="*/ 1796367 h 3546474"/>
              <a:gd name="connsiteX19" fmla="*/ 4915386 w 6848971"/>
              <a:gd name="connsiteY19" fmla="*/ 34798 h 3546474"/>
              <a:gd name="connsiteX20" fmla="*/ 3755576 w 6848971"/>
              <a:gd name="connsiteY20" fmla="*/ 933729 h 3546474"/>
              <a:gd name="connsiteX21" fmla="*/ 2681144 w 6848971"/>
              <a:gd name="connsiteY21" fmla="*/ 8918 h 3546474"/>
              <a:gd name="connsiteX0" fmla="*/ 2681144 w 7277872"/>
              <a:gd name="connsiteY0" fmla="*/ 8918 h 3546474"/>
              <a:gd name="connsiteX1" fmla="*/ 2645053 w 7277872"/>
              <a:gd name="connsiteY1" fmla="*/ 1623837 h 3546474"/>
              <a:gd name="connsiteX2" fmla="*/ 2579729 w 7277872"/>
              <a:gd name="connsiteY2" fmla="*/ 1874008 h 3546474"/>
              <a:gd name="connsiteX3" fmla="*/ 2491363 w 7277872"/>
              <a:gd name="connsiteY3" fmla="*/ 2027500 h 3546474"/>
              <a:gd name="connsiteX4" fmla="*/ 153605 w 7277872"/>
              <a:gd name="connsiteY4" fmla="*/ 2916020 h 3546474"/>
              <a:gd name="connsiteX5" fmla="*/ 463255 w 7277872"/>
              <a:gd name="connsiteY5" fmla="*/ 3054634 h 3546474"/>
              <a:gd name="connsiteX6" fmla="*/ 2405099 w 7277872"/>
              <a:gd name="connsiteY6" fmla="*/ 2726239 h 3546474"/>
              <a:gd name="connsiteX7" fmla="*/ 1679579 w 7277872"/>
              <a:gd name="connsiteY7" fmla="*/ 3227162 h 3546474"/>
              <a:gd name="connsiteX8" fmla="*/ 915164 w 7277872"/>
              <a:gd name="connsiteY8" fmla="*/ 3544606 h 3546474"/>
              <a:gd name="connsiteX9" fmla="*/ 2292056 w 7277872"/>
              <a:gd name="connsiteY9" fmla="*/ 3330678 h 3546474"/>
              <a:gd name="connsiteX10" fmla="*/ 3273387 w 7277872"/>
              <a:gd name="connsiteY10" fmla="*/ 3036790 h 3546474"/>
              <a:gd name="connsiteX11" fmla="*/ 3867558 w 7277872"/>
              <a:gd name="connsiteY11" fmla="*/ 2978184 h 3546474"/>
              <a:gd name="connsiteX12" fmla="*/ 4569465 w 7277872"/>
              <a:gd name="connsiteY12" fmla="*/ 3079922 h 3546474"/>
              <a:gd name="connsiteX13" fmla="*/ 6501540 w 7277872"/>
              <a:gd name="connsiteY13" fmla="*/ 3523327 h 3546474"/>
              <a:gd name="connsiteX14" fmla="*/ 5044782 w 7277872"/>
              <a:gd name="connsiteY14" fmla="*/ 2614096 h 3546474"/>
              <a:gd name="connsiteX15" fmla="*/ 5561466 w 7277872"/>
              <a:gd name="connsiteY15" fmla="*/ 2899357 h 3546474"/>
              <a:gd name="connsiteX16" fmla="*/ 7276979 w 7277872"/>
              <a:gd name="connsiteY16" fmla="*/ 2757879 h 3546474"/>
              <a:gd name="connsiteX17" fmla="*/ 5312201 w 7277872"/>
              <a:gd name="connsiteY17" fmla="*/ 2174149 h 3546474"/>
              <a:gd name="connsiteX18" fmla="*/ 4800769 w 7277872"/>
              <a:gd name="connsiteY18" fmla="*/ 1796367 h 3546474"/>
              <a:gd name="connsiteX19" fmla="*/ 4915386 w 7277872"/>
              <a:gd name="connsiteY19" fmla="*/ 34798 h 3546474"/>
              <a:gd name="connsiteX20" fmla="*/ 3755576 w 7277872"/>
              <a:gd name="connsiteY20" fmla="*/ 933729 h 3546474"/>
              <a:gd name="connsiteX21" fmla="*/ 2681144 w 7277872"/>
              <a:gd name="connsiteY21" fmla="*/ 8918 h 3546474"/>
              <a:gd name="connsiteX0" fmla="*/ 2681144 w 7280181"/>
              <a:gd name="connsiteY0" fmla="*/ 8918 h 3546474"/>
              <a:gd name="connsiteX1" fmla="*/ 2645053 w 7280181"/>
              <a:gd name="connsiteY1" fmla="*/ 1623837 h 3546474"/>
              <a:gd name="connsiteX2" fmla="*/ 2579729 w 7280181"/>
              <a:gd name="connsiteY2" fmla="*/ 1874008 h 3546474"/>
              <a:gd name="connsiteX3" fmla="*/ 2491363 w 7280181"/>
              <a:gd name="connsiteY3" fmla="*/ 2027500 h 3546474"/>
              <a:gd name="connsiteX4" fmla="*/ 153605 w 7280181"/>
              <a:gd name="connsiteY4" fmla="*/ 2916020 h 3546474"/>
              <a:gd name="connsiteX5" fmla="*/ 463255 w 7280181"/>
              <a:gd name="connsiteY5" fmla="*/ 3054634 h 3546474"/>
              <a:gd name="connsiteX6" fmla="*/ 2405099 w 7280181"/>
              <a:gd name="connsiteY6" fmla="*/ 2726239 h 3546474"/>
              <a:gd name="connsiteX7" fmla="*/ 1679579 w 7280181"/>
              <a:gd name="connsiteY7" fmla="*/ 3227162 h 3546474"/>
              <a:gd name="connsiteX8" fmla="*/ 915164 w 7280181"/>
              <a:gd name="connsiteY8" fmla="*/ 3544606 h 3546474"/>
              <a:gd name="connsiteX9" fmla="*/ 2292056 w 7280181"/>
              <a:gd name="connsiteY9" fmla="*/ 3330678 h 3546474"/>
              <a:gd name="connsiteX10" fmla="*/ 3273387 w 7280181"/>
              <a:gd name="connsiteY10" fmla="*/ 3036790 h 3546474"/>
              <a:gd name="connsiteX11" fmla="*/ 3867558 w 7280181"/>
              <a:gd name="connsiteY11" fmla="*/ 2978184 h 3546474"/>
              <a:gd name="connsiteX12" fmla="*/ 4569465 w 7280181"/>
              <a:gd name="connsiteY12" fmla="*/ 3079922 h 3546474"/>
              <a:gd name="connsiteX13" fmla="*/ 6501540 w 7280181"/>
              <a:gd name="connsiteY13" fmla="*/ 3523327 h 3546474"/>
              <a:gd name="connsiteX14" fmla="*/ 5044782 w 7280181"/>
              <a:gd name="connsiteY14" fmla="*/ 2614096 h 3546474"/>
              <a:gd name="connsiteX15" fmla="*/ 5561466 w 7280181"/>
              <a:gd name="connsiteY15" fmla="*/ 2899357 h 3546474"/>
              <a:gd name="connsiteX16" fmla="*/ 7276979 w 7280181"/>
              <a:gd name="connsiteY16" fmla="*/ 2757879 h 3546474"/>
              <a:gd name="connsiteX17" fmla="*/ 5078899 w 7280181"/>
              <a:gd name="connsiteY17" fmla="*/ 2367375 h 3546474"/>
              <a:gd name="connsiteX18" fmla="*/ 4800769 w 7280181"/>
              <a:gd name="connsiteY18" fmla="*/ 1796367 h 3546474"/>
              <a:gd name="connsiteX19" fmla="*/ 4915386 w 7280181"/>
              <a:gd name="connsiteY19" fmla="*/ 34798 h 3546474"/>
              <a:gd name="connsiteX20" fmla="*/ 3755576 w 7280181"/>
              <a:gd name="connsiteY20" fmla="*/ 933729 h 3546474"/>
              <a:gd name="connsiteX21" fmla="*/ 2681144 w 7280181"/>
              <a:gd name="connsiteY21" fmla="*/ 8918 h 3546474"/>
              <a:gd name="connsiteX0" fmla="*/ 2681144 w 7280181"/>
              <a:gd name="connsiteY0" fmla="*/ 8918 h 3546474"/>
              <a:gd name="connsiteX1" fmla="*/ 2645053 w 7280181"/>
              <a:gd name="connsiteY1" fmla="*/ 1623837 h 3546474"/>
              <a:gd name="connsiteX2" fmla="*/ 2570397 w 7280181"/>
              <a:gd name="connsiteY2" fmla="*/ 1914263 h 3546474"/>
              <a:gd name="connsiteX3" fmla="*/ 2491363 w 7280181"/>
              <a:gd name="connsiteY3" fmla="*/ 2027500 h 3546474"/>
              <a:gd name="connsiteX4" fmla="*/ 153605 w 7280181"/>
              <a:gd name="connsiteY4" fmla="*/ 2916020 h 3546474"/>
              <a:gd name="connsiteX5" fmla="*/ 463255 w 7280181"/>
              <a:gd name="connsiteY5" fmla="*/ 3054634 h 3546474"/>
              <a:gd name="connsiteX6" fmla="*/ 2405099 w 7280181"/>
              <a:gd name="connsiteY6" fmla="*/ 2726239 h 3546474"/>
              <a:gd name="connsiteX7" fmla="*/ 1679579 w 7280181"/>
              <a:gd name="connsiteY7" fmla="*/ 3227162 h 3546474"/>
              <a:gd name="connsiteX8" fmla="*/ 915164 w 7280181"/>
              <a:gd name="connsiteY8" fmla="*/ 3544606 h 3546474"/>
              <a:gd name="connsiteX9" fmla="*/ 2292056 w 7280181"/>
              <a:gd name="connsiteY9" fmla="*/ 3330678 h 3546474"/>
              <a:gd name="connsiteX10" fmla="*/ 3273387 w 7280181"/>
              <a:gd name="connsiteY10" fmla="*/ 3036790 h 3546474"/>
              <a:gd name="connsiteX11" fmla="*/ 3867558 w 7280181"/>
              <a:gd name="connsiteY11" fmla="*/ 2978184 h 3546474"/>
              <a:gd name="connsiteX12" fmla="*/ 4569465 w 7280181"/>
              <a:gd name="connsiteY12" fmla="*/ 3079922 h 3546474"/>
              <a:gd name="connsiteX13" fmla="*/ 6501540 w 7280181"/>
              <a:gd name="connsiteY13" fmla="*/ 3523327 h 3546474"/>
              <a:gd name="connsiteX14" fmla="*/ 5044782 w 7280181"/>
              <a:gd name="connsiteY14" fmla="*/ 2614096 h 3546474"/>
              <a:gd name="connsiteX15" fmla="*/ 5561466 w 7280181"/>
              <a:gd name="connsiteY15" fmla="*/ 2899357 h 3546474"/>
              <a:gd name="connsiteX16" fmla="*/ 7276979 w 7280181"/>
              <a:gd name="connsiteY16" fmla="*/ 2757879 h 3546474"/>
              <a:gd name="connsiteX17" fmla="*/ 5078899 w 7280181"/>
              <a:gd name="connsiteY17" fmla="*/ 2367375 h 3546474"/>
              <a:gd name="connsiteX18" fmla="*/ 4800769 w 7280181"/>
              <a:gd name="connsiteY18" fmla="*/ 1796367 h 3546474"/>
              <a:gd name="connsiteX19" fmla="*/ 4915386 w 7280181"/>
              <a:gd name="connsiteY19" fmla="*/ 34798 h 3546474"/>
              <a:gd name="connsiteX20" fmla="*/ 3755576 w 7280181"/>
              <a:gd name="connsiteY20" fmla="*/ 933729 h 3546474"/>
              <a:gd name="connsiteX21" fmla="*/ 2681144 w 7280181"/>
              <a:gd name="connsiteY21" fmla="*/ 8918 h 3546474"/>
              <a:gd name="connsiteX0" fmla="*/ 2636051 w 7235088"/>
              <a:gd name="connsiteY0" fmla="*/ 8918 h 3546474"/>
              <a:gd name="connsiteX1" fmla="*/ 2599960 w 7235088"/>
              <a:gd name="connsiteY1" fmla="*/ 1623837 h 3546474"/>
              <a:gd name="connsiteX2" fmla="*/ 2525304 w 7235088"/>
              <a:gd name="connsiteY2" fmla="*/ 1914263 h 3546474"/>
              <a:gd name="connsiteX3" fmla="*/ 2446270 w 7235088"/>
              <a:gd name="connsiteY3" fmla="*/ 2027500 h 3546474"/>
              <a:gd name="connsiteX4" fmla="*/ 1836420 w 7235088"/>
              <a:gd name="connsiteY4" fmla="*/ 2442301 h 3546474"/>
              <a:gd name="connsiteX5" fmla="*/ 108512 w 7235088"/>
              <a:gd name="connsiteY5" fmla="*/ 2916020 h 3546474"/>
              <a:gd name="connsiteX6" fmla="*/ 418162 w 7235088"/>
              <a:gd name="connsiteY6" fmla="*/ 3054634 h 3546474"/>
              <a:gd name="connsiteX7" fmla="*/ 2360006 w 7235088"/>
              <a:gd name="connsiteY7" fmla="*/ 2726239 h 3546474"/>
              <a:gd name="connsiteX8" fmla="*/ 1634486 w 7235088"/>
              <a:gd name="connsiteY8" fmla="*/ 3227162 h 3546474"/>
              <a:gd name="connsiteX9" fmla="*/ 870071 w 7235088"/>
              <a:gd name="connsiteY9" fmla="*/ 3544606 h 3546474"/>
              <a:gd name="connsiteX10" fmla="*/ 2246963 w 7235088"/>
              <a:gd name="connsiteY10" fmla="*/ 3330678 h 3546474"/>
              <a:gd name="connsiteX11" fmla="*/ 3228294 w 7235088"/>
              <a:gd name="connsiteY11" fmla="*/ 3036790 h 3546474"/>
              <a:gd name="connsiteX12" fmla="*/ 3822465 w 7235088"/>
              <a:gd name="connsiteY12" fmla="*/ 2978184 h 3546474"/>
              <a:gd name="connsiteX13" fmla="*/ 4524372 w 7235088"/>
              <a:gd name="connsiteY13" fmla="*/ 3079922 h 3546474"/>
              <a:gd name="connsiteX14" fmla="*/ 6456447 w 7235088"/>
              <a:gd name="connsiteY14" fmla="*/ 3523327 h 3546474"/>
              <a:gd name="connsiteX15" fmla="*/ 4999689 w 7235088"/>
              <a:gd name="connsiteY15" fmla="*/ 2614096 h 3546474"/>
              <a:gd name="connsiteX16" fmla="*/ 5516373 w 7235088"/>
              <a:gd name="connsiteY16" fmla="*/ 2899357 h 3546474"/>
              <a:gd name="connsiteX17" fmla="*/ 7231886 w 7235088"/>
              <a:gd name="connsiteY17" fmla="*/ 2757879 h 3546474"/>
              <a:gd name="connsiteX18" fmla="*/ 5033806 w 7235088"/>
              <a:gd name="connsiteY18" fmla="*/ 2367375 h 3546474"/>
              <a:gd name="connsiteX19" fmla="*/ 4755676 w 7235088"/>
              <a:gd name="connsiteY19" fmla="*/ 1796367 h 3546474"/>
              <a:gd name="connsiteX20" fmla="*/ 4870293 w 7235088"/>
              <a:gd name="connsiteY20" fmla="*/ 34798 h 3546474"/>
              <a:gd name="connsiteX21" fmla="*/ 3710483 w 7235088"/>
              <a:gd name="connsiteY21" fmla="*/ 933729 h 3546474"/>
              <a:gd name="connsiteX22" fmla="*/ 2636051 w 7235088"/>
              <a:gd name="connsiteY22" fmla="*/ 8918 h 3546474"/>
              <a:gd name="connsiteX0" fmla="*/ 2636051 w 7235088"/>
              <a:gd name="connsiteY0" fmla="*/ 16699 h 3554255"/>
              <a:gd name="connsiteX1" fmla="*/ 2599960 w 7235088"/>
              <a:gd name="connsiteY1" fmla="*/ 1631618 h 3554255"/>
              <a:gd name="connsiteX2" fmla="*/ 2525304 w 7235088"/>
              <a:gd name="connsiteY2" fmla="*/ 1922044 h 3554255"/>
              <a:gd name="connsiteX3" fmla="*/ 2446270 w 7235088"/>
              <a:gd name="connsiteY3" fmla="*/ 2035281 h 3554255"/>
              <a:gd name="connsiteX4" fmla="*/ 1836420 w 7235088"/>
              <a:gd name="connsiteY4" fmla="*/ 2450082 h 3554255"/>
              <a:gd name="connsiteX5" fmla="*/ 108512 w 7235088"/>
              <a:gd name="connsiteY5" fmla="*/ 2923801 h 3554255"/>
              <a:gd name="connsiteX6" fmla="*/ 418162 w 7235088"/>
              <a:gd name="connsiteY6" fmla="*/ 3062415 h 3554255"/>
              <a:gd name="connsiteX7" fmla="*/ 2360006 w 7235088"/>
              <a:gd name="connsiteY7" fmla="*/ 2734020 h 3554255"/>
              <a:gd name="connsiteX8" fmla="*/ 1634486 w 7235088"/>
              <a:gd name="connsiteY8" fmla="*/ 3234943 h 3554255"/>
              <a:gd name="connsiteX9" fmla="*/ 870071 w 7235088"/>
              <a:gd name="connsiteY9" fmla="*/ 3552387 h 3554255"/>
              <a:gd name="connsiteX10" fmla="*/ 2246963 w 7235088"/>
              <a:gd name="connsiteY10" fmla="*/ 3338459 h 3554255"/>
              <a:gd name="connsiteX11" fmla="*/ 3228294 w 7235088"/>
              <a:gd name="connsiteY11" fmla="*/ 3044571 h 3554255"/>
              <a:gd name="connsiteX12" fmla="*/ 3822465 w 7235088"/>
              <a:gd name="connsiteY12" fmla="*/ 2985965 h 3554255"/>
              <a:gd name="connsiteX13" fmla="*/ 4524372 w 7235088"/>
              <a:gd name="connsiteY13" fmla="*/ 3087703 h 3554255"/>
              <a:gd name="connsiteX14" fmla="*/ 6456447 w 7235088"/>
              <a:gd name="connsiteY14" fmla="*/ 3531108 h 3554255"/>
              <a:gd name="connsiteX15" fmla="*/ 4999689 w 7235088"/>
              <a:gd name="connsiteY15" fmla="*/ 2621877 h 3554255"/>
              <a:gd name="connsiteX16" fmla="*/ 5516373 w 7235088"/>
              <a:gd name="connsiteY16" fmla="*/ 2907138 h 3554255"/>
              <a:gd name="connsiteX17" fmla="*/ 7231886 w 7235088"/>
              <a:gd name="connsiteY17" fmla="*/ 2765660 h 3554255"/>
              <a:gd name="connsiteX18" fmla="*/ 5033806 w 7235088"/>
              <a:gd name="connsiteY18" fmla="*/ 2375156 h 3554255"/>
              <a:gd name="connsiteX19" fmla="*/ 4755676 w 7235088"/>
              <a:gd name="connsiteY19" fmla="*/ 1804148 h 3554255"/>
              <a:gd name="connsiteX20" fmla="*/ 4870293 w 7235088"/>
              <a:gd name="connsiteY20" fmla="*/ 42579 h 3554255"/>
              <a:gd name="connsiteX21" fmla="*/ 3729147 w 7235088"/>
              <a:gd name="connsiteY21" fmla="*/ 748285 h 3554255"/>
              <a:gd name="connsiteX22" fmla="*/ 2636051 w 7235088"/>
              <a:gd name="connsiteY22" fmla="*/ 16699 h 3554255"/>
              <a:gd name="connsiteX0" fmla="*/ 2636051 w 7235088"/>
              <a:gd name="connsiteY0" fmla="*/ 16699 h 3554255"/>
              <a:gd name="connsiteX1" fmla="*/ 2599960 w 7235088"/>
              <a:gd name="connsiteY1" fmla="*/ 1631618 h 3554255"/>
              <a:gd name="connsiteX2" fmla="*/ 2525304 w 7235088"/>
              <a:gd name="connsiteY2" fmla="*/ 1922044 h 3554255"/>
              <a:gd name="connsiteX3" fmla="*/ 2446270 w 7235088"/>
              <a:gd name="connsiteY3" fmla="*/ 2035281 h 3554255"/>
              <a:gd name="connsiteX4" fmla="*/ 1836420 w 7235088"/>
              <a:gd name="connsiteY4" fmla="*/ 2450082 h 3554255"/>
              <a:gd name="connsiteX5" fmla="*/ 108512 w 7235088"/>
              <a:gd name="connsiteY5" fmla="*/ 2923801 h 3554255"/>
              <a:gd name="connsiteX6" fmla="*/ 418162 w 7235088"/>
              <a:gd name="connsiteY6" fmla="*/ 3062415 h 3554255"/>
              <a:gd name="connsiteX7" fmla="*/ 2360006 w 7235088"/>
              <a:gd name="connsiteY7" fmla="*/ 2734020 h 3554255"/>
              <a:gd name="connsiteX8" fmla="*/ 1634486 w 7235088"/>
              <a:gd name="connsiteY8" fmla="*/ 3234943 h 3554255"/>
              <a:gd name="connsiteX9" fmla="*/ 870071 w 7235088"/>
              <a:gd name="connsiteY9" fmla="*/ 3552387 h 3554255"/>
              <a:gd name="connsiteX10" fmla="*/ 2246963 w 7235088"/>
              <a:gd name="connsiteY10" fmla="*/ 3338459 h 3554255"/>
              <a:gd name="connsiteX11" fmla="*/ 3228294 w 7235088"/>
              <a:gd name="connsiteY11" fmla="*/ 3044571 h 3554255"/>
              <a:gd name="connsiteX12" fmla="*/ 3822465 w 7235088"/>
              <a:gd name="connsiteY12" fmla="*/ 2985965 h 3554255"/>
              <a:gd name="connsiteX13" fmla="*/ 4524372 w 7235088"/>
              <a:gd name="connsiteY13" fmla="*/ 3087703 h 3554255"/>
              <a:gd name="connsiteX14" fmla="*/ 6456447 w 7235088"/>
              <a:gd name="connsiteY14" fmla="*/ 3531108 h 3554255"/>
              <a:gd name="connsiteX15" fmla="*/ 4999689 w 7235088"/>
              <a:gd name="connsiteY15" fmla="*/ 2621877 h 3554255"/>
              <a:gd name="connsiteX16" fmla="*/ 5516373 w 7235088"/>
              <a:gd name="connsiteY16" fmla="*/ 2907138 h 3554255"/>
              <a:gd name="connsiteX17" fmla="*/ 7231886 w 7235088"/>
              <a:gd name="connsiteY17" fmla="*/ 2765660 h 3554255"/>
              <a:gd name="connsiteX18" fmla="*/ 5033806 w 7235088"/>
              <a:gd name="connsiteY18" fmla="*/ 2375156 h 3554255"/>
              <a:gd name="connsiteX19" fmla="*/ 4755676 w 7235088"/>
              <a:gd name="connsiteY19" fmla="*/ 1804149 h 3554255"/>
              <a:gd name="connsiteX20" fmla="*/ 4870293 w 7235088"/>
              <a:gd name="connsiteY20" fmla="*/ 42579 h 3554255"/>
              <a:gd name="connsiteX21" fmla="*/ 3729147 w 7235088"/>
              <a:gd name="connsiteY21" fmla="*/ 748285 h 3554255"/>
              <a:gd name="connsiteX22" fmla="*/ 2636051 w 7235088"/>
              <a:gd name="connsiteY22" fmla="*/ 16699 h 3554255"/>
              <a:gd name="connsiteX0" fmla="*/ 2636051 w 7236145"/>
              <a:gd name="connsiteY0" fmla="*/ 16699 h 3554255"/>
              <a:gd name="connsiteX1" fmla="*/ 2599960 w 7236145"/>
              <a:gd name="connsiteY1" fmla="*/ 1631618 h 3554255"/>
              <a:gd name="connsiteX2" fmla="*/ 2525304 w 7236145"/>
              <a:gd name="connsiteY2" fmla="*/ 1922044 h 3554255"/>
              <a:gd name="connsiteX3" fmla="*/ 2446270 w 7236145"/>
              <a:gd name="connsiteY3" fmla="*/ 2035281 h 3554255"/>
              <a:gd name="connsiteX4" fmla="*/ 1836420 w 7236145"/>
              <a:gd name="connsiteY4" fmla="*/ 2450082 h 3554255"/>
              <a:gd name="connsiteX5" fmla="*/ 108512 w 7236145"/>
              <a:gd name="connsiteY5" fmla="*/ 2923801 h 3554255"/>
              <a:gd name="connsiteX6" fmla="*/ 418162 w 7236145"/>
              <a:gd name="connsiteY6" fmla="*/ 3062415 h 3554255"/>
              <a:gd name="connsiteX7" fmla="*/ 2360006 w 7236145"/>
              <a:gd name="connsiteY7" fmla="*/ 2734020 h 3554255"/>
              <a:gd name="connsiteX8" fmla="*/ 1634486 w 7236145"/>
              <a:gd name="connsiteY8" fmla="*/ 3234943 h 3554255"/>
              <a:gd name="connsiteX9" fmla="*/ 870071 w 7236145"/>
              <a:gd name="connsiteY9" fmla="*/ 3552387 h 3554255"/>
              <a:gd name="connsiteX10" fmla="*/ 2246963 w 7236145"/>
              <a:gd name="connsiteY10" fmla="*/ 3338459 h 3554255"/>
              <a:gd name="connsiteX11" fmla="*/ 3228294 w 7236145"/>
              <a:gd name="connsiteY11" fmla="*/ 3044571 h 3554255"/>
              <a:gd name="connsiteX12" fmla="*/ 3822465 w 7236145"/>
              <a:gd name="connsiteY12" fmla="*/ 2985965 h 3554255"/>
              <a:gd name="connsiteX13" fmla="*/ 4524372 w 7236145"/>
              <a:gd name="connsiteY13" fmla="*/ 3087703 h 3554255"/>
              <a:gd name="connsiteX14" fmla="*/ 6456447 w 7236145"/>
              <a:gd name="connsiteY14" fmla="*/ 3531108 h 3554255"/>
              <a:gd name="connsiteX15" fmla="*/ 4999689 w 7236145"/>
              <a:gd name="connsiteY15" fmla="*/ 2621877 h 3554255"/>
              <a:gd name="connsiteX16" fmla="*/ 5581698 w 7236145"/>
              <a:gd name="connsiteY16" fmla="*/ 2730015 h 3554255"/>
              <a:gd name="connsiteX17" fmla="*/ 7231886 w 7236145"/>
              <a:gd name="connsiteY17" fmla="*/ 2765660 h 3554255"/>
              <a:gd name="connsiteX18" fmla="*/ 5033806 w 7236145"/>
              <a:gd name="connsiteY18" fmla="*/ 2375156 h 3554255"/>
              <a:gd name="connsiteX19" fmla="*/ 4755676 w 7236145"/>
              <a:gd name="connsiteY19" fmla="*/ 1804149 h 3554255"/>
              <a:gd name="connsiteX20" fmla="*/ 4870293 w 7236145"/>
              <a:gd name="connsiteY20" fmla="*/ 42579 h 3554255"/>
              <a:gd name="connsiteX21" fmla="*/ 3729147 w 7236145"/>
              <a:gd name="connsiteY21" fmla="*/ 748285 h 3554255"/>
              <a:gd name="connsiteX22" fmla="*/ 2636051 w 7236145"/>
              <a:gd name="connsiteY22" fmla="*/ 16699 h 3554255"/>
              <a:gd name="connsiteX0" fmla="*/ 2636051 w 7236145"/>
              <a:gd name="connsiteY0" fmla="*/ 16699 h 3554255"/>
              <a:gd name="connsiteX1" fmla="*/ 2599960 w 7236145"/>
              <a:gd name="connsiteY1" fmla="*/ 1631618 h 3554255"/>
              <a:gd name="connsiteX2" fmla="*/ 2525304 w 7236145"/>
              <a:gd name="connsiteY2" fmla="*/ 1922044 h 3554255"/>
              <a:gd name="connsiteX3" fmla="*/ 2446270 w 7236145"/>
              <a:gd name="connsiteY3" fmla="*/ 2035281 h 3554255"/>
              <a:gd name="connsiteX4" fmla="*/ 1836420 w 7236145"/>
              <a:gd name="connsiteY4" fmla="*/ 2450082 h 3554255"/>
              <a:gd name="connsiteX5" fmla="*/ 108512 w 7236145"/>
              <a:gd name="connsiteY5" fmla="*/ 2923801 h 3554255"/>
              <a:gd name="connsiteX6" fmla="*/ 418162 w 7236145"/>
              <a:gd name="connsiteY6" fmla="*/ 3062415 h 3554255"/>
              <a:gd name="connsiteX7" fmla="*/ 2360006 w 7236145"/>
              <a:gd name="connsiteY7" fmla="*/ 2734020 h 3554255"/>
              <a:gd name="connsiteX8" fmla="*/ 1634486 w 7236145"/>
              <a:gd name="connsiteY8" fmla="*/ 3234943 h 3554255"/>
              <a:gd name="connsiteX9" fmla="*/ 870071 w 7236145"/>
              <a:gd name="connsiteY9" fmla="*/ 3552387 h 3554255"/>
              <a:gd name="connsiteX10" fmla="*/ 2246963 w 7236145"/>
              <a:gd name="connsiteY10" fmla="*/ 3338459 h 3554255"/>
              <a:gd name="connsiteX11" fmla="*/ 3228294 w 7236145"/>
              <a:gd name="connsiteY11" fmla="*/ 3044571 h 3554255"/>
              <a:gd name="connsiteX12" fmla="*/ 3822465 w 7236145"/>
              <a:gd name="connsiteY12" fmla="*/ 2985965 h 3554255"/>
              <a:gd name="connsiteX13" fmla="*/ 4524372 w 7236145"/>
              <a:gd name="connsiteY13" fmla="*/ 3087703 h 3554255"/>
              <a:gd name="connsiteX14" fmla="*/ 6456447 w 7236145"/>
              <a:gd name="connsiteY14" fmla="*/ 3531108 h 3554255"/>
              <a:gd name="connsiteX15" fmla="*/ 4999689 w 7236145"/>
              <a:gd name="connsiteY15" fmla="*/ 2621877 h 3554255"/>
              <a:gd name="connsiteX16" fmla="*/ 5581698 w 7236145"/>
              <a:gd name="connsiteY16" fmla="*/ 2730015 h 3554255"/>
              <a:gd name="connsiteX17" fmla="*/ 7231886 w 7236145"/>
              <a:gd name="connsiteY17" fmla="*/ 2765660 h 3554255"/>
              <a:gd name="connsiteX18" fmla="*/ 5033806 w 7236145"/>
              <a:gd name="connsiteY18" fmla="*/ 2375156 h 3554255"/>
              <a:gd name="connsiteX19" fmla="*/ 4755676 w 7236145"/>
              <a:gd name="connsiteY19" fmla="*/ 1804149 h 3554255"/>
              <a:gd name="connsiteX20" fmla="*/ 4870293 w 7236145"/>
              <a:gd name="connsiteY20" fmla="*/ 42579 h 3554255"/>
              <a:gd name="connsiteX21" fmla="*/ 3729147 w 7236145"/>
              <a:gd name="connsiteY21" fmla="*/ 748285 h 3554255"/>
              <a:gd name="connsiteX22" fmla="*/ 2636051 w 7236145"/>
              <a:gd name="connsiteY22" fmla="*/ 16699 h 3554255"/>
              <a:gd name="connsiteX0" fmla="*/ 2636051 w 7233581"/>
              <a:gd name="connsiteY0" fmla="*/ 16699 h 3554255"/>
              <a:gd name="connsiteX1" fmla="*/ 2599960 w 7233581"/>
              <a:gd name="connsiteY1" fmla="*/ 1631618 h 3554255"/>
              <a:gd name="connsiteX2" fmla="*/ 2525304 w 7233581"/>
              <a:gd name="connsiteY2" fmla="*/ 1922044 h 3554255"/>
              <a:gd name="connsiteX3" fmla="*/ 2446270 w 7233581"/>
              <a:gd name="connsiteY3" fmla="*/ 2035281 h 3554255"/>
              <a:gd name="connsiteX4" fmla="*/ 1836420 w 7233581"/>
              <a:gd name="connsiteY4" fmla="*/ 2450082 h 3554255"/>
              <a:gd name="connsiteX5" fmla="*/ 108512 w 7233581"/>
              <a:gd name="connsiteY5" fmla="*/ 2923801 h 3554255"/>
              <a:gd name="connsiteX6" fmla="*/ 418162 w 7233581"/>
              <a:gd name="connsiteY6" fmla="*/ 3062415 h 3554255"/>
              <a:gd name="connsiteX7" fmla="*/ 2360006 w 7233581"/>
              <a:gd name="connsiteY7" fmla="*/ 2734020 h 3554255"/>
              <a:gd name="connsiteX8" fmla="*/ 1634486 w 7233581"/>
              <a:gd name="connsiteY8" fmla="*/ 3234943 h 3554255"/>
              <a:gd name="connsiteX9" fmla="*/ 870071 w 7233581"/>
              <a:gd name="connsiteY9" fmla="*/ 3552387 h 3554255"/>
              <a:gd name="connsiteX10" fmla="*/ 2246963 w 7233581"/>
              <a:gd name="connsiteY10" fmla="*/ 3338459 h 3554255"/>
              <a:gd name="connsiteX11" fmla="*/ 3228294 w 7233581"/>
              <a:gd name="connsiteY11" fmla="*/ 3044571 h 3554255"/>
              <a:gd name="connsiteX12" fmla="*/ 3822465 w 7233581"/>
              <a:gd name="connsiteY12" fmla="*/ 2985965 h 3554255"/>
              <a:gd name="connsiteX13" fmla="*/ 4524372 w 7233581"/>
              <a:gd name="connsiteY13" fmla="*/ 3087703 h 3554255"/>
              <a:gd name="connsiteX14" fmla="*/ 6456447 w 7233581"/>
              <a:gd name="connsiteY14" fmla="*/ 3531108 h 3554255"/>
              <a:gd name="connsiteX15" fmla="*/ 4999689 w 7233581"/>
              <a:gd name="connsiteY15" fmla="*/ 2621877 h 3554255"/>
              <a:gd name="connsiteX16" fmla="*/ 5581698 w 7233581"/>
              <a:gd name="connsiteY16" fmla="*/ 2730015 h 3554255"/>
              <a:gd name="connsiteX17" fmla="*/ 7231886 w 7233581"/>
              <a:gd name="connsiteY17" fmla="*/ 2765660 h 3554255"/>
              <a:gd name="connsiteX18" fmla="*/ 5877234 w 7233581"/>
              <a:gd name="connsiteY18" fmla="*/ 2506440 h 3554255"/>
              <a:gd name="connsiteX19" fmla="*/ 5033806 w 7233581"/>
              <a:gd name="connsiteY19" fmla="*/ 2375156 h 3554255"/>
              <a:gd name="connsiteX20" fmla="*/ 4755676 w 7233581"/>
              <a:gd name="connsiteY20" fmla="*/ 1804149 h 3554255"/>
              <a:gd name="connsiteX21" fmla="*/ 4870293 w 7233581"/>
              <a:gd name="connsiteY21" fmla="*/ 42579 h 3554255"/>
              <a:gd name="connsiteX22" fmla="*/ 3729147 w 7233581"/>
              <a:gd name="connsiteY22" fmla="*/ 748285 h 3554255"/>
              <a:gd name="connsiteX23" fmla="*/ 2636051 w 7233581"/>
              <a:gd name="connsiteY23" fmla="*/ 16699 h 3554255"/>
              <a:gd name="connsiteX0" fmla="*/ 2636051 w 7233581"/>
              <a:gd name="connsiteY0" fmla="*/ 16699 h 3554255"/>
              <a:gd name="connsiteX1" fmla="*/ 2599960 w 7233581"/>
              <a:gd name="connsiteY1" fmla="*/ 1631618 h 3554255"/>
              <a:gd name="connsiteX2" fmla="*/ 2525304 w 7233581"/>
              <a:gd name="connsiteY2" fmla="*/ 1922044 h 3554255"/>
              <a:gd name="connsiteX3" fmla="*/ 2446270 w 7233581"/>
              <a:gd name="connsiteY3" fmla="*/ 2035281 h 3554255"/>
              <a:gd name="connsiteX4" fmla="*/ 1836420 w 7233581"/>
              <a:gd name="connsiteY4" fmla="*/ 2450082 h 3554255"/>
              <a:gd name="connsiteX5" fmla="*/ 108512 w 7233581"/>
              <a:gd name="connsiteY5" fmla="*/ 2923801 h 3554255"/>
              <a:gd name="connsiteX6" fmla="*/ 418162 w 7233581"/>
              <a:gd name="connsiteY6" fmla="*/ 3062415 h 3554255"/>
              <a:gd name="connsiteX7" fmla="*/ 2360006 w 7233581"/>
              <a:gd name="connsiteY7" fmla="*/ 2734020 h 3554255"/>
              <a:gd name="connsiteX8" fmla="*/ 1634486 w 7233581"/>
              <a:gd name="connsiteY8" fmla="*/ 3234943 h 3554255"/>
              <a:gd name="connsiteX9" fmla="*/ 870071 w 7233581"/>
              <a:gd name="connsiteY9" fmla="*/ 3552387 h 3554255"/>
              <a:gd name="connsiteX10" fmla="*/ 2246963 w 7233581"/>
              <a:gd name="connsiteY10" fmla="*/ 3338459 h 3554255"/>
              <a:gd name="connsiteX11" fmla="*/ 3228294 w 7233581"/>
              <a:gd name="connsiteY11" fmla="*/ 3044571 h 3554255"/>
              <a:gd name="connsiteX12" fmla="*/ 3822465 w 7233581"/>
              <a:gd name="connsiteY12" fmla="*/ 2985965 h 3554255"/>
              <a:gd name="connsiteX13" fmla="*/ 4524372 w 7233581"/>
              <a:gd name="connsiteY13" fmla="*/ 3087703 h 3554255"/>
              <a:gd name="connsiteX14" fmla="*/ 6456447 w 7233581"/>
              <a:gd name="connsiteY14" fmla="*/ 3531108 h 3554255"/>
              <a:gd name="connsiteX15" fmla="*/ 4999689 w 7233581"/>
              <a:gd name="connsiteY15" fmla="*/ 2621877 h 3554255"/>
              <a:gd name="connsiteX16" fmla="*/ 5581698 w 7233581"/>
              <a:gd name="connsiteY16" fmla="*/ 2746118 h 3554255"/>
              <a:gd name="connsiteX17" fmla="*/ 7231886 w 7233581"/>
              <a:gd name="connsiteY17" fmla="*/ 2765660 h 3554255"/>
              <a:gd name="connsiteX18" fmla="*/ 5877234 w 7233581"/>
              <a:gd name="connsiteY18" fmla="*/ 2506440 h 3554255"/>
              <a:gd name="connsiteX19" fmla="*/ 5033806 w 7233581"/>
              <a:gd name="connsiteY19" fmla="*/ 2375156 h 3554255"/>
              <a:gd name="connsiteX20" fmla="*/ 4755676 w 7233581"/>
              <a:gd name="connsiteY20" fmla="*/ 1804149 h 3554255"/>
              <a:gd name="connsiteX21" fmla="*/ 4870293 w 7233581"/>
              <a:gd name="connsiteY21" fmla="*/ 42579 h 3554255"/>
              <a:gd name="connsiteX22" fmla="*/ 3729147 w 7233581"/>
              <a:gd name="connsiteY22" fmla="*/ 748285 h 3554255"/>
              <a:gd name="connsiteX23" fmla="*/ 2636051 w 7233581"/>
              <a:gd name="connsiteY23" fmla="*/ 16699 h 3554255"/>
              <a:gd name="connsiteX0" fmla="*/ 2636051 w 7233250"/>
              <a:gd name="connsiteY0" fmla="*/ 16699 h 3554255"/>
              <a:gd name="connsiteX1" fmla="*/ 2599960 w 7233250"/>
              <a:gd name="connsiteY1" fmla="*/ 1631618 h 3554255"/>
              <a:gd name="connsiteX2" fmla="*/ 2525304 w 7233250"/>
              <a:gd name="connsiteY2" fmla="*/ 1922044 h 3554255"/>
              <a:gd name="connsiteX3" fmla="*/ 2446270 w 7233250"/>
              <a:gd name="connsiteY3" fmla="*/ 2035281 h 3554255"/>
              <a:gd name="connsiteX4" fmla="*/ 1836420 w 7233250"/>
              <a:gd name="connsiteY4" fmla="*/ 2450082 h 3554255"/>
              <a:gd name="connsiteX5" fmla="*/ 108512 w 7233250"/>
              <a:gd name="connsiteY5" fmla="*/ 2923801 h 3554255"/>
              <a:gd name="connsiteX6" fmla="*/ 418162 w 7233250"/>
              <a:gd name="connsiteY6" fmla="*/ 3062415 h 3554255"/>
              <a:gd name="connsiteX7" fmla="*/ 2360006 w 7233250"/>
              <a:gd name="connsiteY7" fmla="*/ 2734020 h 3554255"/>
              <a:gd name="connsiteX8" fmla="*/ 1634486 w 7233250"/>
              <a:gd name="connsiteY8" fmla="*/ 3234943 h 3554255"/>
              <a:gd name="connsiteX9" fmla="*/ 870071 w 7233250"/>
              <a:gd name="connsiteY9" fmla="*/ 3552387 h 3554255"/>
              <a:gd name="connsiteX10" fmla="*/ 2246963 w 7233250"/>
              <a:gd name="connsiteY10" fmla="*/ 3338459 h 3554255"/>
              <a:gd name="connsiteX11" fmla="*/ 3228294 w 7233250"/>
              <a:gd name="connsiteY11" fmla="*/ 3044571 h 3554255"/>
              <a:gd name="connsiteX12" fmla="*/ 3822465 w 7233250"/>
              <a:gd name="connsiteY12" fmla="*/ 2985965 h 3554255"/>
              <a:gd name="connsiteX13" fmla="*/ 4524372 w 7233250"/>
              <a:gd name="connsiteY13" fmla="*/ 3087703 h 3554255"/>
              <a:gd name="connsiteX14" fmla="*/ 6456447 w 7233250"/>
              <a:gd name="connsiteY14" fmla="*/ 3531108 h 3554255"/>
              <a:gd name="connsiteX15" fmla="*/ 4999689 w 7233250"/>
              <a:gd name="connsiteY15" fmla="*/ 2621877 h 3554255"/>
              <a:gd name="connsiteX16" fmla="*/ 5581698 w 7233250"/>
              <a:gd name="connsiteY16" fmla="*/ 2746118 h 3554255"/>
              <a:gd name="connsiteX17" fmla="*/ 7231886 w 7233250"/>
              <a:gd name="connsiteY17" fmla="*/ 2765660 h 3554255"/>
              <a:gd name="connsiteX18" fmla="*/ 5849237 w 7233250"/>
              <a:gd name="connsiteY18" fmla="*/ 2570849 h 3554255"/>
              <a:gd name="connsiteX19" fmla="*/ 5033806 w 7233250"/>
              <a:gd name="connsiteY19" fmla="*/ 2375156 h 3554255"/>
              <a:gd name="connsiteX20" fmla="*/ 4755676 w 7233250"/>
              <a:gd name="connsiteY20" fmla="*/ 1804149 h 3554255"/>
              <a:gd name="connsiteX21" fmla="*/ 4870293 w 7233250"/>
              <a:gd name="connsiteY21" fmla="*/ 42579 h 3554255"/>
              <a:gd name="connsiteX22" fmla="*/ 3729147 w 7233250"/>
              <a:gd name="connsiteY22" fmla="*/ 748285 h 3554255"/>
              <a:gd name="connsiteX23" fmla="*/ 2636051 w 7233250"/>
              <a:gd name="connsiteY23" fmla="*/ 16699 h 3554255"/>
              <a:gd name="connsiteX0" fmla="*/ 3611422 w 8208621"/>
              <a:gd name="connsiteY0" fmla="*/ 16699 h 3554255"/>
              <a:gd name="connsiteX1" fmla="*/ 3575331 w 8208621"/>
              <a:gd name="connsiteY1" fmla="*/ 1631618 h 3554255"/>
              <a:gd name="connsiteX2" fmla="*/ 3500675 w 8208621"/>
              <a:gd name="connsiteY2" fmla="*/ 1922044 h 3554255"/>
              <a:gd name="connsiteX3" fmla="*/ 3421641 w 8208621"/>
              <a:gd name="connsiteY3" fmla="*/ 2035281 h 3554255"/>
              <a:gd name="connsiteX4" fmla="*/ 2811791 w 8208621"/>
              <a:gd name="connsiteY4" fmla="*/ 2450082 h 3554255"/>
              <a:gd name="connsiteX5" fmla="*/ 1083883 w 8208621"/>
              <a:gd name="connsiteY5" fmla="*/ 2923801 h 3554255"/>
              <a:gd name="connsiteX6" fmla="*/ 2833 w 8208621"/>
              <a:gd name="connsiteY6" fmla="*/ 3432312 h 3554255"/>
              <a:gd name="connsiteX7" fmla="*/ 1393533 w 8208621"/>
              <a:gd name="connsiteY7" fmla="*/ 3062415 h 3554255"/>
              <a:gd name="connsiteX8" fmla="*/ 3335377 w 8208621"/>
              <a:gd name="connsiteY8" fmla="*/ 2734020 h 3554255"/>
              <a:gd name="connsiteX9" fmla="*/ 2609857 w 8208621"/>
              <a:gd name="connsiteY9" fmla="*/ 3234943 h 3554255"/>
              <a:gd name="connsiteX10" fmla="*/ 1845442 w 8208621"/>
              <a:gd name="connsiteY10" fmla="*/ 3552387 h 3554255"/>
              <a:gd name="connsiteX11" fmla="*/ 3222334 w 8208621"/>
              <a:gd name="connsiteY11" fmla="*/ 3338459 h 3554255"/>
              <a:gd name="connsiteX12" fmla="*/ 4203665 w 8208621"/>
              <a:gd name="connsiteY12" fmla="*/ 3044571 h 3554255"/>
              <a:gd name="connsiteX13" fmla="*/ 4797836 w 8208621"/>
              <a:gd name="connsiteY13" fmla="*/ 2985965 h 3554255"/>
              <a:gd name="connsiteX14" fmla="*/ 5499743 w 8208621"/>
              <a:gd name="connsiteY14" fmla="*/ 3087703 h 3554255"/>
              <a:gd name="connsiteX15" fmla="*/ 7431818 w 8208621"/>
              <a:gd name="connsiteY15" fmla="*/ 3531108 h 3554255"/>
              <a:gd name="connsiteX16" fmla="*/ 5975060 w 8208621"/>
              <a:gd name="connsiteY16" fmla="*/ 2621877 h 3554255"/>
              <a:gd name="connsiteX17" fmla="*/ 6557069 w 8208621"/>
              <a:gd name="connsiteY17" fmla="*/ 2746118 h 3554255"/>
              <a:gd name="connsiteX18" fmla="*/ 8207257 w 8208621"/>
              <a:gd name="connsiteY18" fmla="*/ 2765660 h 3554255"/>
              <a:gd name="connsiteX19" fmla="*/ 6824608 w 8208621"/>
              <a:gd name="connsiteY19" fmla="*/ 2570849 h 3554255"/>
              <a:gd name="connsiteX20" fmla="*/ 6009177 w 8208621"/>
              <a:gd name="connsiteY20" fmla="*/ 2375156 h 3554255"/>
              <a:gd name="connsiteX21" fmla="*/ 5731047 w 8208621"/>
              <a:gd name="connsiteY21" fmla="*/ 1804149 h 3554255"/>
              <a:gd name="connsiteX22" fmla="*/ 5845664 w 8208621"/>
              <a:gd name="connsiteY22" fmla="*/ 42579 h 3554255"/>
              <a:gd name="connsiteX23" fmla="*/ 4704518 w 8208621"/>
              <a:gd name="connsiteY23" fmla="*/ 748285 h 3554255"/>
              <a:gd name="connsiteX24" fmla="*/ 3611422 w 8208621"/>
              <a:gd name="connsiteY24" fmla="*/ 16699 h 3554255"/>
              <a:gd name="connsiteX0" fmla="*/ 3705101 w 8302300"/>
              <a:gd name="connsiteY0" fmla="*/ 16699 h 3554255"/>
              <a:gd name="connsiteX1" fmla="*/ 3669010 w 8302300"/>
              <a:gd name="connsiteY1" fmla="*/ 1631618 h 3554255"/>
              <a:gd name="connsiteX2" fmla="*/ 3594354 w 8302300"/>
              <a:gd name="connsiteY2" fmla="*/ 1922044 h 3554255"/>
              <a:gd name="connsiteX3" fmla="*/ 3515320 w 8302300"/>
              <a:gd name="connsiteY3" fmla="*/ 2035281 h 3554255"/>
              <a:gd name="connsiteX4" fmla="*/ 2905470 w 8302300"/>
              <a:gd name="connsiteY4" fmla="*/ 2450082 h 3554255"/>
              <a:gd name="connsiteX5" fmla="*/ 1177562 w 8302300"/>
              <a:gd name="connsiteY5" fmla="*/ 2923801 h 3554255"/>
              <a:gd name="connsiteX6" fmla="*/ 217830 w 8302300"/>
              <a:gd name="connsiteY6" fmla="*/ 3214933 h 3554255"/>
              <a:gd name="connsiteX7" fmla="*/ 96512 w 8302300"/>
              <a:gd name="connsiteY7" fmla="*/ 3432312 h 3554255"/>
              <a:gd name="connsiteX8" fmla="*/ 1487212 w 8302300"/>
              <a:gd name="connsiteY8" fmla="*/ 3062415 h 3554255"/>
              <a:gd name="connsiteX9" fmla="*/ 3429056 w 8302300"/>
              <a:gd name="connsiteY9" fmla="*/ 2734020 h 3554255"/>
              <a:gd name="connsiteX10" fmla="*/ 2703536 w 8302300"/>
              <a:gd name="connsiteY10" fmla="*/ 3234943 h 3554255"/>
              <a:gd name="connsiteX11" fmla="*/ 1939121 w 8302300"/>
              <a:gd name="connsiteY11" fmla="*/ 3552387 h 3554255"/>
              <a:gd name="connsiteX12" fmla="*/ 3316013 w 8302300"/>
              <a:gd name="connsiteY12" fmla="*/ 3338459 h 3554255"/>
              <a:gd name="connsiteX13" fmla="*/ 4297344 w 8302300"/>
              <a:gd name="connsiteY13" fmla="*/ 3044571 h 3554255"/>
              <a:gd name="connsiteX14" fmla="*/ 4891515 w 8302300"/>
              <a:gd name="connsiteY14" fmla="*/ 2985965 h 3554255"/>
              <a:gd name="connsiteX15" fmla="*/ 5593422 w 8302300"/>
              <a:gd name="connsiteY15" fmla="*/ 3087703 h 3554255"/>
              <a:gd name="connsiteX16" fmla="*/ 7525497 w 8302300"/>
              <a:gd name="connsiteY16" fmla="*/ 3531108 h 3554255"/>
              <a:gd name="connsiteX17" fmla="*/ 6068739 w 8302300"/>
              <a:gd name="connsiteY17" fmla="*/ 2621877 h 3554255"/>
              <a:gd name="connsiteX18" fmla="*/ 6650748 w 8302300"/>
              <a:gd name="connsiteY18" fmla="*/ 2746118 h 3554255"/>
              <a:gd name="connsiteX19" fmla="*/ 8300936 w 8302300"/>
              <a:gd name="connsiteY19" fmla="*/ 2765660 h 3554255"/>
              <a:gd name="connsiteX20" fmla="*/ 6918287 w 8302300"/>
              <a:gd name="connsiteY20" fmla="*/ 2570849 h 3554255"/>
              <a:gd name="connsiteX21" fmla="*/ 6102856 w 8302300"/>
              <a:gd name="connsiteY21" fmla="*/ 2375156 h 3554255"/>
              <a:gd name="connsiteX22" fmla="*/ 5824726 w 8302300"/>
              <a:gd name="connsiteY22" fmla="*/ 1804149 h 3554255"/>
              <a:gd name="connsiteX23" fmla="*/ 5939343 w 8302300"/>
              <a:gd name="connsiteY23" fmla="*/ 42579 h 3554255"/>
              <a:gd name="connsiteX24" fmla="*/ 4798197 w 8302300"/>
              <a:gd name="connsiteY24" fmla="*/ 748285 h 3554255"/>
              <a:gd name="connsiteX25" fmla="*/ 3705101 w 8302300"/>
              <a:gd name="connsiteY25" fmla="*/ 16699 h 3554255"/>
              <a:gd name="connsiteX0" fmla="*/ 4006130 w 8603329"/>
              <a:gd name="connsiteY0" fmla="*/ 16699 h 3554255"/>
              <a:gd name="connsiteX1" fmla="*/ 3970039 w 8603329"/>
              <a:gd name="connsiteY1" fmla="*/ 1631618 h 3554255"/>
              <a:gd name="connsiteX2" fmla="*/ 3895383 w 8603329"/>
              <a:gd name="connsiteY2" fmla="*/ 1922044 h 3554255"/>
              <a:gd name="connsiteX3" fmla="*/ 3816349 w 8603329"/>
              <a:gd name="connsiteY3" fmla="*/ 2035281 h 3554255"/>
              <a:gd name="connsiteX4" fmla="*/ 3206499 w 8603329"/>
              <a:gd name="connsiteY4" fmla="*/ 2450082 h 3554255"/>
              <a:gd name="connsiteX5" fmla="*/ 1478591 w 8603329"/>
              <a:gd name="connsiteY5" fmla="*/ 2923801 h 3554255"/>
              <a:gd name="connsiteX6" fmla="*/ 52255 w 8603329"/>
              <a:gd name="connsiteY6" fmla="*/ 3198831 h 3554255"/>
              <a:gd name="connsiteX7" fmla="*/ 397541 w 8603329"/>
              <a:gd name="connsiteY7" fmla="*/ 3432312 h 3554255"/>
              <a:gd name="connsiteX8" fmla="*/ 1788241 w 8603329"/>
              <a:gd name="connsiteY8" fmla="*/ 3062415 h 3554255"/>
              <a:gd name="connsiteX9" fmla="*/ 3730085 w 8603329"/>
              <a:gd name="connsiteY9" fmla="*/ 2734020 h 3554255"/>
              <a:gd name="connsiteX10" fmla="*/ 3004565 w 8603329"/>
              <a:gd name="connsiteY10" fmla="*/ 3234943 h 3554255"/>
              <a:gd name="connsiteX11" fmla="*/ 2240150 w 8603329"/>
              <a:gd name="connsiteY11" fmla="*/ 3552387 h 3554255"/>
              <a:gd name="connsiteX12" fmla="*/ 3617042 w 8603329"/>
              <a:gd name="connsiteY12" fmla="*/ 3338459 h 3554255"/>
              <a:gd name="connsiteX13" fmla="*/ 4598373 w 8603329"/>
              <a:gd name="connsiteY13" fmla="*/ 3044571 h 3554255"/>
              <a:gd name="connsiteX14" fmla="*/ 5192544 w 8603329"/>
              <a:gd name="connsiteY14" fmla="*/ 2985965 h 3554255"/>
              <a:gd name="connsiteX15" fmla="*/ 5894451 w 8603329"/>
              <a:gd name="connsiteY15" fmla="*/ 3087703 h 3554255"/>
              <a:gd name="connsiteX16" fmla="*/ 7826526 w 8603329"/>
              <a:gd name="connsiteY16" fmla="*/ 3531108 h 3554255"/>
              <a:gd name="connsiteX17" fmla="*/ 6369768 w 8603329"/>
              <a:gd name="connsiteY17" fmla="*/ 2621877 h 3554255"/>
              <a:gd name="connsiteX18" fmla="*/ 6951777 w 8603329"/>
              <a:gd name="connsiteY18" fmla="*/ 2746118 h 3554255"/>
              <a:gd name="connsiteX19" fmla="*/ 8601965 w 8603329"/>
              <a:gd name="connsiteY19" fmla="*/ 2765660 h 3554255"/>
              <a:gd name="connsiteX20" fmla="*/ 7219316 w 8603329"/>
              <a:gd name="connsiteY20" fmla="*/ 2570849 h 3554255"/>
              <a:gd name="connsiteX21" fmla="*/ 6403885 w 8603329"/>
              <a:gd name="connsiteY21" fmla="*/ 2375156 h 3554255"/>
              <a:gd name="connsiteX22" fmla="*/ 6125755 w 8603329"/>
              <a:gd name="connsiteY22" fmla="*/ 1804149 h 3554255"/>
              <a:gd name="connsiteX23" fmla="*/ 6240372 w 8603329"/>
              <a:gd name="connsiteY23" fmla="*/ 42579 h 3554255"/>
              <a:gd name="connsiteX24" fmla="*/ 5099226 w 8603329"/>
              <a:gd name="connsiteY24" fmla="*/ 748285 h 3554255"/>
              <a:gd name="connsiteX25" fmla="*/ 4006130 w 8603329"/>
              <a:gd name="connsiteY25" fmla="*/ 16699 h 3554255"/>
              <a:gd name="connsiteX0" fmla="*/ 4073623 w 8670822"/>
              <a:gd name="connsiteY0" fmla="*/ 16699 h 3554255"/>
              <a:gd name="connsiteX1" fmla="*/ 4037532 w 8670822"/>
              <a:gd name="connsiteY1" fmla="*/ 1631618 h 3554255"/>
              <a:gd name="connsiteX2" fmla="*/ 3962876 w 8670822"/>
              <a:gd name="connsiteY2" fmla="*/ 1922044 h 3554255"/>
              <a:gd name="connsiteX3" fmla="*/ 3883842 w 8670822"/>
              <a:gd name="connsiteY3" fmla="*/ 2035281 h 3554255"/>
              <a:gd name="connsiteX4" fmla="*/ 3273992 w 8670822"/>
              <a:gd name="connsiteY4" fmla="*/ 2450082 h 3554255"/>
              <a:gd name="connsiteX5" fmla="*/ 1546084 w 8670822"/>
              <a:gd name="connsiteY5" fmla="*/ 2923801 h 3554255"/>
              <a:gd name="connsiteX6" fmla="*/ 119748 w 8670822"/>
              <a:gd name="connsiteY6" fmla="*/ 3198831 h 3554255"/>
              <a:gd name="connsiteX7" fmla="*/ 166407 w 8670822"/>
              <a:gd name="connsiteY7" fmla="*/ 3545027 h 3554255"/>
              <a:gd name="connsiteX8" fmla="*/ 1855734 w 8670822"/>
              <a:gd name="connsiteY8" fmla="*/ 3062415 h 3554255"/>
              <a:gd name="connsiteX9" fmla="*/ 3797578 w 8670822"/>
              <a:gd name="connsiteY9" fmla="*/ 2734020 h 3554255"/>
              <a:gd name="connsiteX10" fmla="*/ 3072058 w 8670822"/>
              <a:gd name="connsiteY10" fmla="*/ 3234943 h 3554255"/>
              <a:gd name="connsiteX11" fmla="*/ 2307643 w 8670822"/>
              <a:gd name="connsiteY11" fmla="*/ 3552387 h 3554255"/>
              <a:gd name="connsiteX12" fmla="*/ 3684535 w 8670822"/>
              <a:gd name="connsiteY12" fmla="*/ 3338459 h 3554255"/>
              <a:gd name="connsiteX13" fmla="*/ 4665866 w 8670822"/>
              <a:gd name="connsiteY13" fmla="*/ 3044571 h 3554255"/>
              <a:gd name="connsiteX14" fmla="*/ 5260037 w 8670822"/>
              <a:gd name="connsiteY14" fmla="*/ 2985965 h 3554255"/>
              <a:gd name="connsiteX15" fmla="*/ 5961944 w 8670822"/>
              <a:gd name="connsiteY15" fmla="*/ 3087703 h 3554255"/>
              <a:gd name="connsiteX16" fmla="*/ 7894019 w 8670822"/>
              <a:gd name="connsiteY16" fmla="*/ 3531108 h 3554255"/>
              <a:gd name="connsiteX17" fmla="*/ 6437261 w 8670822"/>
              <a:gd name="connsiteY17" fmla="*/ 2621877 h 3554255"/>
              <a:gd name="connsiteX18" fmla="*/ 7019270 w 8670822"/>
              <a:gd name="connsiteY18" fmla="*/ 2746118 h 3554255"/>
              <a:gd name="connsiteX19" fmla="*/ 8669458 w 8670822"/>
              <a:gd name="connsiteY19" fmla="*/ 2765660 h 3554255"/>
              <a:gd name="connsiteX20" fmla="*/ 7286809 w 8670822"/>
              <a:gd name="connsiteY20" fmla="*/ 2570849 h 3554255"/>
              <a:gd name="connsiteX21" fmla="*/ 6471378 w 8670822"/>
              <a:gd name="connsiteY21" fmla="*/ 2375156 h 3554255"/>
              <a:gd name="connsiteX22" fmla="*/ 6193248 w 8670822"/>
              <a:gd name="connsiteY22" fmla="*/ 1804149 h 3554255"/>
              <a:gd name="connsiteX23" fmla="*/ 6307865 w 8670822"/>
              <a:gd name="connsiteY23" fmla="*/ 42579 h 3554255"/>
              <a:gd name="connsiteX24" fmla="*/ 5166719 w 8670822"/>
              <a:gd name="connsiteY24" fmla="*/ 748285 h 3554255"/>
              <a:gd name="connsiteX25" fmla="*/ 4073623 w 8670822"/>
              <a:gd name="connsiteY25" fmla="*/ 16699 h 3554255"/>
              <a:gd name="connsiteX0" fmla="*/ 4225741 w 8822940"/>
              <a:gd name="connsiteY0" fmla="*/ 16699 h 3566151"/>
              <a:gd name="connsiteX1" fmla="*/ 4189650 w 8822940"/>
              <a:gd name="connsiteY1" fmla="*/ 1631618 h 3566151"/>
              <a:gd name="connsiteX2" fmla="*/ 4114994 w 8822940"/>
              <a:gd name="connsiteY2" fmla="*/ 1922044 h 3566151"/>
              <a:gd name="connsiteX3" fmla="*/ 4035960 w 8822940"/>
              <a:gd name="connsiteY3" fmla="*/ 2035281 h 3566151"/>
              <a:gd name="connsiteX4" fmla="*/ 3426110 w 8822940"/>
              <a:gd name="connsiteY4" fmla="*/ 2450082 h 3566151"/>
              <a:gd name="connsiteX5" fmla="*/ 1698202 w 8822940"/>
              <a:gd name="connsiteY5" fmla="*/ 2923801 h 3566151"/>
              <a:gd name="connsiteX6" fmla="*/ 271866 w 8822940"/>
              <a:gd name="connsiteY6" fmla="*/ 3198831 h 3566151"/>
              <a:gd name="connsiteX7" fmla="*/ 1235 w 8822940"/>
              <a:gd name="connsiteY7" fmla="*/ 3472568 h 3566151"/>
              <a:gd name="connsiteX8" fmla="*/ 318525 w 8822940"/>
              <a:gd name="connsiteY8" fmla="*/ 3545027 h 3566151"/>
              <a:gd name="connsiteX9" fmla="*/ 2007852 w 8822940"/>
              <a:gd name="connsiteY9" fmla="*/ 3062415 h 3566151"/>
              <a:gd name="connsiteX10" fmla="*/ 3949696 w 8822940"/>
              <a:gd name="connsiteY10" fmla="*/ 2734020 h 3566151"/>
              <a:gd name="connsiteX11" fmla="*/ 3224176 w 8822940"/>
              <a:gd name="connsiteY11" fmla="*/ 3234943 h 3566151"/>
              <a:gd name="connsiteX12" fmla="*/ 2459761 w 8822940"/>
              <a:gd name="connsiteY12" fmla="*/ 3552387 h 3566151"/>
              <a:gd name="connsiteX13" fmla="*/ 3836653 w 8822940"/>
              <a:gd name="connsiteY13" fmla="*/ 3338459 h 3566151"/>
              <a:gd name="connsiteX14" fmla="*/ 4817984 w 8822940"/>
              <a:gd name="connsiteY14" fmla="*/ 3044571 h 3566151"/>
              <a:gd name="connsiteX15" fmla="*/ 5412155 w 8822940"/>
              <a:gd name="connsiteY15" fmla="*/ 2985965 h 3566151"/>
              <a:gd name="connsiteX16" fmla="*/ 6114062 w 8822940"/>
              <a:gd name="connsiteY16" fmla="*/ 3087703 h 3566151"/>
              <a:gd name="connsiteX17" fmla="*/ 8046137 w 8822940"/>
              <a:gd name="connsiteY17" fmla="*/ 3531108 h 3566151"/>
              <a:gd name="connsiteX18" fmla="*/ 6589379 w 8822940"/>
              <a:gd name="connsiteY18" fmla="*/ 2621877 h 3566151"/>
              <a:gd name="connsiteX19" fmla="*/ 7171388 w 8822940"/>
              <a:gd name="connsiteY19" fmla="*/ 2746118 h 3566151"/>
              <a:gd name="connsiteX20" fmla="*/ 8821576 w 8822940"/>
              <a:gd name="connsiteY20" fmla="*/ 2765660 h 3566151"/>
              <a:gd name="connsiteX21" fmla="*/ 7438927 w 8822940"/>
              <a:gd name="connsiteY21" fmla="*/ 2570849 h 3566151"/>
              <a:gd name="connsiteX22" fmla="*/ 6623496 w 8822940"/>
              <a:gd name="connsiteY22" fmla="*/ 2375156 h 3566151"/>
              <a:gd name="connsiteX23" fmla="*/ 6345366 w 8822940"/>
              <a:gd name="connsiteY23" fmla="*/ 1804149 h 3566151"/>
              <a:gd name="connsiteX24" fmla="*/ 6459983 w 8822940"/>
              <a:gd name="connsiteY24" fmla="*/ 42579 h 3566151"/>
              <a:gd name="connsiteX25" fmla="*/ 5318837 w 8822940"/>
              <a:gd name="connsiteY25" fmla="*/ 748285 h 3566151"/>
              <a:gd name="connsiteX26" fmla="*/ 4225741 w 8822940"/>
              <a:gd name="connsiteY26" fmla="*/ 16699 h 3566151"/>
              <a:gd name="connsiteX0" fmla="*/ 4225741 w 8822940"/>
              <a:gd name="connsiteY0" fmla="*/ 16699 h 3566151"/>
              <a:gd name="connsiteX1" fmla="*/ 4189650 w 8822940"/>
              <a:gd name="connsiteY1" fmla="*/ 1631618 h 3566151"/>
              <a:gd name="connsiteX2" fmla="*/ 4114994 w 8822940"/>
              <a:gd name="connsiteY2" fmla="*/ 1922044 h 3566151"/>
              <a:gd name="connsiteX3" fmla="*/ 4035960 w 8822940"/>
              <a:gd name="connsiteY3" fmla="*/ 2035281 h 3566151"/>
              <a:gd name="connsiteX4" fmla="*/ 3426110 w 8822940"/>
              <a:gd name="connsiteY4" fmla="*/ 2450082 h 3566151"/>
              <a:gd name="connsiteX5" fmla="*/ 1698202 w 8822940"/>
              <a:gd name="connsiteY5" fmla="*/ 2923801 h 3566151"/>
              <a:gd name="connsiteX6" fmla="*/ 271866 w 8822940"/>
              <a:gd name="connsiteY6" fmla="*/ 3198831 h 3566151"/>
              <a:gd name="connsiteX7" fmla="*/ 1235 w 8822940"/>
              <a:gd name="connsiteY7" fmla="*/ 3472568 h 3566151"/>
              <a:gd name="connsiteX8" fmla="*/ 318525 w 8822940"/>
              <a:gd name="connsiteY8" fmla="*/ 3545027 h 3566151"/>
              <a:gd name="connsiteX9" fmla="*/ 1895867 w 8822940"/>
              <a:gd name="connsiteY9" fmla="*/ 3175129 h 3566151"/>
              <a:gd name="connsiteX10" fmla="*/ 3949696 w 8822940"/>
              <a:gd name="connsiteY10" fmla="*/ 2734020 h 3566151"/>
              <a:gd name="connsiteX11" fmla="*/ 3224176 w 8822940"/>
              <a:gd name="connsiteY11" fmla="*/ 3234943 h 3566151"/>
              <a:gd name="connsiteX12" fmla="*/ 2459761 w 8822940"/>
              <a:gd name="connsiteY12" fmla="*/ 3552387 h 3566151"/>
              <a:gd name="connsiteX13" fmla="*/ 3836653 w 8822940"/>
              <a:gd name="connsiteY13" fmla="*/ 3338459 h 3566151"/>
              <a:gd name="connsiteX14" fmla="*/ 4817984 w 8822940"/>
              <a:gd name="connsiteY14" fmla="*/ 3044571 h 3566151"/>
              <a:gd name="connsiteX15" fmla="*/ 5412155 w 8822940"/>
              <a:gd name="connsiteY15" fmla="*/ 2985965 h 3566151"/>
              <a:gd name="connsiteX16" fmla="*/ 6114062 w 8822940"/>
              <a:gd name="connsiteY16" fmla="*/ 3087703 h 3566151"/>
              <a:gd name="connsiteX17" fmla="*/ 8046137 w 8822940"/>
              <a:gd name="connsiteY17" fmla="*/ 3531108 h 3566151"/>
              <a:gd name="connsiteX18" fmla="*/ 6589379 w 8822940"/>
              <a:gd name="connsiteY18" fmla="*/ 2621877 h 3566151"/>
              <a:gd name="connsiteX19" fmla="*/ 7171388 w 8822940"/>
              <a:gd name="connsiteY19" fmla="*/ 2746118 h 3566151"/>
              <a:gd name="connsiteX20" fmla="*/ 8821576 w 8822940"/>
              <a:gd name="connsiteY20" fmla="*/ 2765660 h 3566151"/>
              <a:gd name="connsiteX21" fmla="*/ 7438927 w 8822940"/>
              <a:gd name="connsiteY21" fmla="*/ 2570849 h 3566151"/>
              <a:gd name="connsiteX22" fmla="*/ 6623496 w 8822940"/>
              <a:gd name="connsiteY22" fmla="*/ 2375156 h 3566151"/>
              <a:gd name="connsiteX23" fmla="*/ 6345366 w 8822940"/>
              <a:gd name="connsiteY23" fmla="*/ 1804149 h 3566151"/>
              <a:gd name="connsiteX24" fmla="*/ 6459983 w 8822940"/>
              <a:gd name="connsiteY24" fmla="*/ 42579 h 3566151"/>
              <a:gd name="connsiteX25" fmla="*/ 5318837 w 8822940"/>
              <a:gd name="connsiteY25" fmla="*/ 748285 h 3566151"/>
              <a:gd name="connsiteX26" fmla="*/ 4225741 w 8822940"/>
              <a:gd name="connsiteY26" fmla="*/ 16699 h 3566151"/>
              <a:gd name="connsiteX0" fmla="*/ 4225741 w 8822940"/>
              <a:gd name="connsiteY0" fmla="*/ 16699 h 3566151"/>
              <a:gd name="connsiteX1" fmla="*/ 4189650 w 8822940"/>
              <a:gd name="connsiteY1" fmla="*/ 1631618 h 3566151"/>
              <a:gd name="connsiteX2" fmla="*/ 4114994 w 8822940"/>
              <a:gd name="connsiteY2" fmla="*/ 1922044 h 3566151"/>
              <a:gd name="connsiteX3" fmla="*/ 4035960 w 8822940"/>
              <a:gd name="connsiteY3" fmla="*/ 2035281 h 3566151"/>
              <a:gd name="connsiteX4" fmla="*/ 3426110 w 8822940"/>
              <a:gd name="connsiteY4" fmla="*/ 2450082 h 3566151"/>
              <a:gd name="connsiteX5" fmla="*/ 1698202 w 8822940"/>
              <a:gd name="connsiteY5" fmla="*/ 2923801 h 3566151"/>
              <a:gd name="connsiteX6" fmla="*/ 271866 w 8822940"/>
              <a:gd name="connsiteY6" fmla="*/ 3198831 h 3566151"/>
              <a:gd name="connsiteX7" fmla="*/ 1235 w 8822940"/>
              <a:gd name="connsiteY7" fmla="*/ 3472568 h 3566151"/>
              <a:gd name="connsiteX8" fmla="*/ 318525 w 8822940"/>
              <a:gd name="connsiteY8" fmla="*/ 3545027 h 3566151"/>
              <a:gd name="connsiteX9" fmla="*/ 1895867 w 8822940"/>
              <a:gd name="connsiteY9" fmla="*/ 3175129 h 3566151"/>
              <a:gd name="connsiteX10" fmla="*/ 3791051 w 8822940"/>
              <a:gd name="connsiteY10" fmla="*/ 2798429 h 3566151"/>
              <a:gd name="connsiteX11" fmla="*/ 3224176 w 8822940"/>
              <a:gd name="connsiteY11" fmla="*/ 3234943 h 3566151"/>
              <a:gd name="connsiteX12" fmla="*/ 2459761 w 8822940"/>
              <a:gd name="connsiteY12" fmla="*/ 3552387 h 3566151"/>
              <a:gd name="connsiteX13" fmla="*/ 3836653 w 8822940"/>
              <a:gd name="connsiteY13" fmla="*/ 3338459 h 3566151"/>
              <a:gd name="connsiteX14" fmla="*/ 4817984 w 8822940"/>
              <a:gd name="connsiteY14" fmla="*/ 3044571 h 3566151"/>
              <a:gd name="connsiteX15" fmla="*/ 5412155 w 8822940"/>
              <a:gd name="connsiteY15" fmla="*/ 2985965 h 3566151"/>
              <a:gd name="connsiteX16" fmla="*/ 6114062 w 8822940"/>
              <a:gd name="connsiteY16" fmla="*/ 3087703 h 3566151"/>
              <a:gd name="connsiteX17" fmla="*/ 8046137 w 8822940"/>
              <a:gd name="connsiteY17" fmla="*/ 3531108 h 3566151"/>
              <a:gd name="connsiteX18" fmla="*/ 6589379 w 8822940"/>
              <a:gd name="connsiteY18" fmla="*/ 2621877 h 3566151"/>
              <a:gd name="connsiteX19" fmla="*/ 7171388 w 8822940"/>
              <a:gd name="connsiteY19" fmla="*/ 2746118 h 3566151"/>
              <a:gd name="connsiteX20" fmla="*/ 8821576 w 8822940"/>
              <a:gd name="connsiteY20" fmla="*/ 2765660 h 3566151"/>
              <a:gd name="connsiteX21" fmla="*/ 7438927 w 8822940"/>
              <a:gd name="connsiteY21" fmla="*/ 2570849 h 3566151"/>
              <a:gd name="connsiteX22" fmla="*/ 6623496 w 8822940"/>
              <a:gd name="connsiteY22" fmla="*/ 2375156 h 3566151"/>
              <a:gd name="connsiteX23" fmla="*/ 6345366 w 8822940"/>
              <a:gd name="connsiteY23" fmla="*/ 1804149 h 3566151"/>
              <a:gd name="connsiteX24" fmla="*/ 6459983 w 8822940"/>
              <a:gd name="connsiteY24" fmla="*/ 42579 h 3566151"/>
              <a:gd name="connsiteX25" fmla="*/ 5318837 w 8822940"/>
              <a:gd name="connsiteY25" fmla="*/ 748285 h 3566151"/>
              <a:gd name="connsiteX26" fmla="*/ 4225741 w 8822940"/>
              <a:gd name="connsiteY26" fmla="*/ 16699 h 3566151"/>
              <a:gd name="connsiteX0" fmla="*/ 4225741 w 8822940"/>
              <a:gd name="connsiteY0" fmla="*/ 16699 h 3611882"/>
              <a:gd name="connsiteX1" fmla="*/ 4189650 w 8822940"/>
              <a:gd name="connsiteY1" fmla="*/ 1631618 h 3611882"/>
              <a:gd name="connsiteX2" fmla="*/ 4114994 w 8822940"/>
              <a:gd name="connsiteY2" fmla="*/ 1922044 h 3611882"/>
              <a:gd name="connsiteX3" fmla="*/ 4035960 w 8822940"/>
              <a:gd name="connsiteY3" fmla="*/ 2035281 h 3611882"/>
              <a:gd name="connsiteX4" fmla="*/ 3426110 w 8822940"/>
              <a:gd name="connsiteY4" fmla="*/ 2450082 h 3611882"/>
              <a:gd name="connsiteX5" fmla="*/ 1698202 w 8822940"/>
              <a:gd name="connsiteY5" fmla="*/ 2923801 h 3611882"/>
              <a:gd name="connsiteX6" fmla="*/ 271866 w 8822940"/>
              <a:gd name="connsiteY6" fmla="*/ 3198831 h 3611882"/>
              <a:gd name="connsiteX7" fmla="*/ 1235 w 8822940"/>
              <a:gd name="connsiteY7" fmla="*/ 3472568 h 3611882"/>
              <a:gd name="connsiteX8" fmla="*/ 318525 w 8822940"/>
              <a:gd name="connsiteY8" fmla="*/ 3545027 h 3611882"/>
              <a:gd name="connsiteX9" fmla="*/ 1895867 w 8822940"/>
              <a:gd name="connsiteY9" fmla="*/ 3175129 h 3611882"/>
              <a:gd name="connsiteX10" fmla="*/ 3791051 w 8822940"/>
              <a:gd name="connsiteY10" fmla="*/ 2798429 h 3611882"/>
              <a:gd name="connsiteX11" fmla="*/ 3224176 w 8822940"/>
              <a:gd name="connsiteY11" fmla="*/ 3234943 h 3611882"/>
              <a:gd name="connsiteX12" fmla="*/ 2459761 w 8822940"/>
              <a:gd name="connsiteY12" fmla="*/ 3552387 h 3611882"/>
              <a:gd name="connsiteX13" fmla="*/ 2558235 w 8822940"/>
              <a:gd name="connsiteY13" fmla="*/ 3593333 h 3611882"/>
              <a:gd name="connsiteX14" fmla="*/ 3836653 w 8822940"/>
              <a:gd name="connsiteY14" fmla="*/ 3338459 h 3611882"/>
              <a:gd name="connsiteX15" fmla="*/ 4817984 w 8822940"/>
              <a:gd name="connsiteY15" fmla="*/ 3044571 h 3611882"/>
              <a:gd name="connsiteX16" fmla="*/ 5412155 w 8822940"/>
              <a:gd name="connsiteY16" fmla="*/ 2985965 h 3611882"/>
              <a:gd name="connsiteX17" fmla="*/ 6114062 w 8822940"/>
              <a:gd name="connsiteY17" fmla="*/ 3087703 h 3611882"/>
              <a:gd name="connsiteX18" fmla="*/ 8046137 w 8822940"/>
              <a:gd name="connsiteY18" fmla="*/ 3531108 h 3611882"/>
              <a:gd name="connsiteX19" fmla="*/ 6589379 w 8822940"/>
              <a:gd name="connsiteY19" fmla="*/ 2621877 h 3611882"/>
              <a:gd name="connsiteX20" fmla="*/ 7171388 w 8822940"/>
              <a:gd name="connsiteY20" fmla="*/ 2746118 h 3611882"/>
              <a:gd name="connsiteX21" fmla="*/ 8821576 w 8822940"/>
              <a:gd name="connsiteY21" fmla="*/ 2765660 h 3611882"/>
              <a:gd name="connsiteX22" fmla="*/ 7438927 w 8822940"/>
              <a:gd name="connsiteY22" fmla="*/ 2570849 h 3611882"/>
              <a:gd name="connsiteX23" fmla="*/ 6623496 w 8822940"/>
              <a:gd name="connsiteY23" fmla="*/ 2375156 h 3611882"/>
              <a:gd name="connsiteX24" fmla="*/ 6345366 w 8822940"/>
              <a:gd name="connsiteY24" fmla="*/ 1804149 h 3611882"/>
              <a:gd name="connsiteX25" fmla="*/ 6459983 w 8822940"/>
              <a:gd name="connsiteY25" fmla="*/ 42579 h 3611882"/>
              <a:gd name="connsiteX26" fmla="*/ 5318837 w 8822940"/>
              <a:gd name="connsiteY26" fmla="*/ 748285 h 3611882"/>
              <a:gd name="connsiteX27" fmla="*/ 4225741 w 8822940"/>
              <a:gd name="connsiteY27" fmla="*/ 16699 h 3611882"/>
              <a:gd name="connsiteX0" fmla="*/ 4225741 w 8822940"/>
              <a:gd name="connsiteY0" fmla="*/ 16699 h 3611882"/>
              <a:gd name="connsiteX1" fmla="*/ 4189650 w 8822940"/>
              <a:gd name="connsiteY1" fmla="*/ 1631618 h 3611882"/>
              <a:gd name="connsiteX2" fmla="*/ 4114994 w 8822940"/>
              <a:gd name="connsiteY2" fmla="*/ 1922044 h 3611882"/>
              <a:gd name="connsiteX3" fmla="*/ 4035960 w 8822940"/>
              <a:gd name="connsiteY3" fmla="*/ 2035281 h 3611882"/>
              <a:gd name="connsiteX4" fmla="*/ 3426110 w 8822940"/>
              <a:gd name="connsiteY4" fmla="*/ 2450082 h 3611882"/>
              <a:gd name="connsiteX5" fmla="*/ 1698202 w 8822940"/>
              <a:gd name="connsiteY5" fmla="*/ 2923801 h 3611882"/>
              <a:gd name="connsiteX6" fmla="*/ 271866 w 8822940"/>
              <a:gd name="connsiteY6" fmla="*/ 3198831 h 3611882"/>
              <a:gd name="connsiteX7" fmla="*/ 1235 w 8822940"/>
              <a:gd name="connsiteY7" fmla="*/ 3472568 h 3611882"/>
              <a:gd name="connsiteX8" fmla="*/ 318525 w 8822940"/>
              <a:gd name="connsiteY8" fmla="*/ 3545027 h 3611882"/>
              <a:gd name="connsiteX9" fmla="*/ 1895867 w 8822940"/>
              <a:gd name="connsiteY9" fmla="*/ 3175129 h 3611882"/>
              <a:gd name="connsiteX10" fmla="*/ 3791051 w 8822940"/>
              <a:gd name="connsiteY10" fmla="*/ 2798429 h 3611882"/>
              <a:gd name="connsiteX11" fmla="*/ 3224176 w 8822940"/>
              <a:gd name="connsiteY11" fmla="*/ 3234943 h 3611882"/>
              <a:gd name="connsiteX12" fmla="*/ 2459761 w 8822940"/>
              <a:gd name="connsiteY12" fmla="*/ 3552387 h 3611882"/>
              <a:gd name="connsiteX13" fmla="*/ 2558235 w 8822940"/>
              <a:gd name="connsiteY13" fmla="*/ 3593333 h 3611882"/>
              <a:gd name="connsiteX14" fmla="*/ 3836653 w 8822940"/>
              <a:gd name="connsiteY14" fmla="*/ 3338459 h 3611882"/>
              <a:gd name="connsiteX15" fmla="*/ 4817984 w 8822940"/>
              <a:gd name="connsiteY15" fmla="*/ 3044571 h 3611882"/>
              <a:gd name="connsiteX16" fmla="*/ 5412155 w 8822940"/>
              <a:gd name="connsiteY16" fmla="*/ 2985965 h 3611882"/>
              <a:gd name="connsiteX17" fmla="*/ 6114062 w 8822940"/>
              <a:gd name="connsiteY17" fmla="*/ 3087703 h 3611882"/>
              <a:gd name="connsiteX18" fmla="*/ 8027472 w 8822940"/>
              <a:gd name="connsiteY18" fmla="*/ 3531108 h 3611882"/>
              <a:gd name="connsiteX19" fmla="*/ 6589379 w 8822940"/>
              <a:gd name="connsiteY19" fmla="*/ 2621877 h 3611882"/>
              <a:gd name="connsiteX20" fmla="*/ 7171388 w 8822940"/>
              <a:gd name="connsiteY20" fmla="*/ 2746118 h 3611882"/>
              <a:gd name="connsiteX21" fmla="*/ 8821576 w 8822940"/>
              <a:gd name="connsiteY21" fmla="*/ 2765660 h 3611882"/>
              <a:gd name="connsiteX22" fmla="*/ 7438927 w 8822940"/>
              <a:gd name="connsiteY22" fmla="*/ 2570849 h 3611882"/>
              <a:gd name="connsiteX23" fmla="*/ 6623496 w 8822940"/>
              <a:gd name="connsiteY23" fmla="*/ 2375156 h 3611882"/>
              <a:gd name="connsiteX24" fmla="*/ 6345366 w 8822940"/>
              <a:gd name="connsiteY24" fmla="*/ 1804149 h 3611882"/>
              <a:gd name="connsiteX25" fmla="*/ 6459983 w 8822940"/>
              <a:gd name="connsiteY25" fmla="*/ 42579 h 3611882"/>
              <a:gd name="connsiteX26" fmla="*/ 5318837 w 8822940"/>
              <a:gd name="connsiteY26" fmla="*/ 748285 h 3611882"/>
              <a:gd name="connsiteX27" fmla="*/ 4225741 w 8822940"/>
              <a:gd name="connsiteY27" fmla="*/ 16699 h 3611882"/>
              <a:gd name="connsiteX0" fmla="*/ 4225741 w 9615595"/>
              <a:gd name="connsiteY0" fmla="*/ 16699 h 3611882"/>
              <a:gd name="connsiteX1" fmla="*/ 4189650 w 9615595"/>
              <a:gd name="connsiteY1" fmla="*/ 1631618 h 3611882"/>
              <a:gd name="connsiteX2" fmla="*/ 4114994 w 9615595"/>
              <a:gd name="connsiteY2" fmla="*/ 1922044 h 3611882"/>
              <a:gd name="connsiteX3" fmla="*/ 4035960 w 9615595"/>
              <a:gd name="connsiteY3" fmla="*/ 2035281 h 3611882"/>
              <a:gd name="connsiteX4" fmla="*/ 3426110 w 9615595"/>
              <a:gd name="connsiteY4" fmla="*/ 2450082 h 3611882"/>
              <a:gd name="connsiteX5" fmla="*/ 1698202 w 9615595"/>
              <a:gd name="connsiteY5" fmla="*/ 2923801 h 3611882"/>
              <a:gd name="connsiteX6" fmla="*/ 271866 w 9615595"/>
              <a:gd name="connsiteY6" fmla="*/ 3198831 h 3611882"/>
              <a:gd name="connsiteX7" fmla="*/ 1235 w 9615595"/>
              <a:gd name="connsiteY7" fmla="*/ 3472568 h 3611882"/>
              <a:gd name="connsiteX8" fmla="*/ 318525 w 9615595"/>
              <a:gd name="connsiteY8" fmla="*/ 3545027 h 3611882"/>
              <a:gd name="connsiteX9" fmla="*/ 1895867 w 9615595"/>
              <a:gd name="connsiteY9" fmla="*/ 3175129 h 3611882"/>
              <a:gd name="connsiteX10" fmla="*/ 3791051 w 9615595"/>
              <a:gd name="connsiteY10" fmla="*/ 2798429 h 3611882"/>
              <a:gd name="connsiteX11" fmla="*/ 3224176 w 9615595"/>
              <a:gd name="connsiteY11" fmla="*/ 3234943 h 3611882"/>
              <a:gd name="connsiteX12" fmla="*/ 2459761 w 9615595"/>
              <a:gd name="connsiteY12" fmla="*/ 3552387 h 3611882"/>
              <a:gd name="connsiteX13" fmla="*/ 2558235 w 9615595"/>
              <a:gd name="connsiteY13" fmla="*/ 3593333 h 3611882"/>
              <a:gd name="connsiteX14" fmla="*/ 3836653 w 9615595"/>
              <a:gd name="connsiteY14" fmla="*/ 3338459 h 3611882"/>
              <a:gd name="connsiteX15" fmla="*/ 4817984 w 9615595"/>
              <a:gd name="connsiteY15" fmla="*/ 3044571 h 3611882"/>
              <a:gd name="connsiteX16" fmla="*/ 5412155 w 9615595"/>
              <a:gd name="connsiteY16" fmla="*/ 2985965 h 3611882"/>
              <a:gd name="connsiteX17" fmla="*/ 6114062 w 9615595"/>
              <a:gd name="connsiteY17" fmla="*/ 3087703 h 3611882"/>
              <a:gd name="connsiteX18" fmla="*/ 8027472 w 9615595"/>
              <a:gd name="connsiteY18" fmla="*/ 3531108 h 3611882"/>
              <a:gd name="connsiteX19" fmla="*/ 6589379 w 9615595"/>
              <a:gd name="connsiteY19" fmla="*/ 2621877 h 3611882"/>
              <a:gd name="connsiteX20" fmla="*/ 7171388 w 9615595"/>
              <a:gd name="connsiteY20" fmla="*/ 2746118 h 3611882"/>
              <a:gd name="connsiteX21" fmla="*/ 9614805 w 9615595"/>
              <a:gd name="connsiteY21" fmla="*/ 2709304 h 3611882"/>
              <a:gd name="connsiteX22" fmla="*/ 7438927 w 9615595"/>
              <a:gd name="connsiteY22" fmla="*/ 2570849 h 3611882"/>
              <a:gd name="connsiteX23" fmla="*/ 6623496 w 9615595"/>
              <a:gd name="connsiteY23" fmla="*/ 2375156 h 3611882"/>
              <a:gd name="connsiteX24" fmla="*/ 6345366 w 9615595"/>
              <a:gd name="connsiteY24" fmla="*/ 1804149 h 3611882"/>
              <a:gd name="connsiteX25" fmla="*/ 6459983 w 9615595"/>
              <a:gd name="connsiteY25" fmla="*/ 42579 h 3611882"/>
              <a:gd name="connsiteX26" fmla="*/ 5318837 w 9615595"/>
              <a:gd name="connsiteY26" fmla="*/ 748285 h 3611882"/>
              <a:gd name="connsiteX27" fmla="*/ 4225741 w 9615595"/>
              <a:gd name="connsiteY27" fmla="*/ 16699 h 3611882"/>
              <a:gd name="connsiteX0" fmla="*/ 4225741 w 9793708"/>
              <a:gd name="connsiteY0" fmla="*/ 16699 h 3611882"/>
              <a:gd name="connsiteX1" fmla="*/ 4189650 w 9793708"/>
              <a:gd name="connsiteY1" fmla="*/ 1631618 h 3611882"/>
              <a:gd name="connsiteX2" fmla="*/ 4114994 w 9793708"/>
              <a:gd name="connsiteY2" fmla="*/ 1922044 h 3611882"/>
              <a:gd name="connsiteX3" fmla="*/ 4035960 w 9793708"/>
              <a:gd name="connsiteY3" fmla="*/ 2035281 h 3611882"/>
              <a:gd name="connsiteX4" fmla="*/ 3426110 w 9793708"/>
              <a:gd name="connsiteY4" fmla="*/ 2450082 h 3611882"/>
              <a:gd name="connsiteX5" fmla="*/ 1698202 w 9793708"/>
              <a:gd name="connsiteY5" fmla="*/ 2923801 h 3611882"/>
              <a:gd name="connsiteX6" fmla="*/ 271866 w 9793708"/>
              <a:gd name="connsiteY6" fmla="*/ 3198831 h 3611882"/>
              <a:gd name="connsiteX7" fmla="*/ 1235 w 9793708"/>
              <a:gd name="connsiteY7" fmla="*/ 3472568 h 3611882"/>
              <a:gd name="connsiteX8" fmla="*/ 318525 w 9793708"/>
              <a:gd name="connsiteY8" fmla="*/ 3545027 h 3611882"/>
              <a:gd name="connsiteX9" fmla="*/ 1895867 w 9793708"/>
              <a:gd name="connsiteY9" fmla="*/ 3175129 h 3611882"/>
              <a:gd name="connsiteX10" fmla="*/ 3791051 w 9793708"/>
              <a:gd name="connsiteY10" fmla="*/ 2798429 h 3611882"/>
              <a:gd name="connsiteX11" fmla="*/ 3224176 w 9793708"/>
              <a:gd name="connsiteY11" fmla="*/ 3234943 h 3611882"/>
              <a:gd name="connsiteX12" fmla="*/ 2459761 w 9793708"/>
              <a:gd name="connsiteY12" fmla="*/ 3552387 h 3611882"/>
              <a:gd name="connsiteX13" fmla="*/ 2558235 w 9793708"/>
              <a:gd name="connsiteY13" fmla="*/ 3593333 h 3611882"/>
              <a:gd name="connsiteX14" fmla="*/ 3836653 w 9793708"/>
              <a:gd name="connsiteY14" fmla="*/ 3338459 h 3611882"/>
              <a:gd name="connsiteX15" fmla="*/ 4817984 w 9793708"/>
              <a:gd name="connsiteY15" fmla="*/ 3044571 h 3611882"/>
              <a:gd name="connsiteX16" fmla="*/ 5412155 w 9793708"/>
              <a:gd name="connsiteY16" fmla="*/ 2985965 h 3611882"/>
              <a:gd name="connsiteX17" fmla="*/ 6114062 w 9793708"/>
              <a:gd name="connsiteY17" fmla="*/ 3087703 h 3611882"/>
              <a:gd name="connsiteX18" fmla="*/ 8027472 w 9793708"/>
              <a:gd name="connsiteY18" fmla="*/ 3531108 h 3611882"/>
              <a:gd name="connsiteX19" fmla="*/ 6589379 w 9793708"/>
              <a:gd name="connsiteY19" fmla="*/ 2621877 h 3611882"/>
              <a:gd name="connsiteX20" fmla="*/ 7171388 w 9793708"/>
              <a:gd name="connsiteY20" fmla="*/ 2746118 h 3611882"/>
              <a:gd name="connsiteX21" fmla="*/ 9389341 w 9793708"/>
              <a:gd name="connsiteY21" fmla="*/ 2892891 h 3611882"/>
              <a:gd name="connsiteX22" fmla="*/ 9614805 w 9793708"/>
              <a:gd name="connsiteY22" fmla="*/ 2709304 h 3611882"/>
              <a:gd name="connsiteX23" fmla="*/ 7438927 w 9793708"/>
              <a:gd name="connsiteY23" fmla="*/ 2570849 h 3611882"/>
              <a:gd name="connsiteX24" fmla="*/ 6623496 w 9793708"/>
              <a:gd name="connsiteY24" fmla="*/ 2375156 h 3611882"/>
              <a:gd name="connsiteX25" fmla="*/ 6345366 w 9793708"/>
              <a:gd name="connsiteY25" fmla="*/ 1804149 h 3611882"/>
              <a:gd name="connsiteX26" fmla="*/ 6459983 w 9793708"/>
              <a:gd name="connsiteY26" fmla="*/ 42579 h 3611882"/>
              <a:gd name="connsiteX27" fmla="*/ 5318837 w 9793708"/>
              <a:gd name="connsiteY27" fmla="*/ 748285 h 3611882"/>
              <a:gd name="connsiteX28" fmla="*/ 4225741 w 9793708"/>
              <a:gd name="connsiteY28" fmla="*/ 16699 h 3611882"/>
              <a:gd name="connsiteX0" fmla="*/ 4225741 w 9839786"/>
              <a:gd name="connsiteY0" fmla="*/ 16699 h 3611882"/>
              <a:gd name="connsiteX1" fmla="*/ 4189650 w 9839786"/>
              <a:gd name="connsiteY1" fmla="*/ 1631618 h 3611882"/>
              <a:gd name="connsiteX2" fmla="*/ 4114994 w 9839786"/>
              <a:gd name="connsiteY2" fmla="*/ 1922044 h 3611882"/>
              <a:gd name="connsiteX3" fmla="*/ 4035960 w 9839786"/>
              <a:gd name="connsiteY3" fmla="*/ 2035281 h 3611882"/>
              <a:gd name="connsiteX4" fmla="*/ 3426110 w 9839786"/>
              <a:gd name="connsiteY4" fmla="*/ 2450082 h 3611882"/>
              <a:gd name="connsiteX5" fmla="*/ 1698202 w 9839786"/>
              <a:gd name="connsiteY5" fmla="*/ 2923801 h 3611882"/>
              <a:gd name="connsiteX6" fmla="*/ 271866 w 9839786"/>
              <a:gd name="connsiteY6" fmla="*/ 3198831 h 3611882"/>
              <a:gd name="connsiteX7" fmla="*/ 1235 w 9839786"/>
              <a:gd name="connsiteY7" fmla="*/ 3472568 h 3611882"/>
              <a:gd name="connsiteX8" fmla="*/ 318525 w 9839786"/>
              <a:gd name="connsiteY8" fmla="*/ 3545027 h 3611882"/>
              <a:gd name="connsiteX9" fmla="*/ 1895867 w 9839786"/>
              <a:gd name="connsiteY9" fmla="*/ 3175129 h 3611882"/>
              <a:gd name="connsiteX10" fmla="*/ 3791051 w 9839786"/>
              <a:gd name="connsiteY10" fmla="*/ 2798429 h 3611882"/>
              <a:gd name="connsiteX11" fmla="*/ 3224176 w 9839786"/>
              <a:gd name="connsiteY11" fmla="*/ 3234943 h 3611882"/>
              <a:gd name="connsiteX12" fmla="*/ 2459761 w 9839786"/>
              <a:gd name="connsiteY12" fmla="*/ 3552387 h 3611882"/>
              <a:gd name="connsiteX13" fmla="*/ 2558235 w 9839786"/>
              <a:gd name="connsiteY13" fmla="*/ 3593333 h 3611882"/>
              <a:gd name="connsiteX14" fmla="*/ 3836653 w 9839786"/>
              <a:gd name="connsiteY14" fmla="*/ 3338459 h 3611882"/>
              <a:gd name="connsiteX15" fmla="*/ 4817984 w 9839786"/>
              <a:gd name="connsiteY15" fmla="*/ 3044571 h 3611882"/>
              <a:gd name="connsiteX16" fmla="*/ 5412155 w 9839786"/>
              <a:gd name="connsiteY16" fmla="*/ 2985965 h 3611882"/>
              <a:gd name="connsiteX17" fmla="*/ 6114062 w 9839786"/>
              <a:gd name="connsiteY17" fmla="*/ 3087703 h 3611882"/>
              <a:gd name="connsiteX18" fmla="*/ 8027472 w 9839786"/>
              <a:gd name="connsiteY18" fmla="*/ 3531108 h 3611882"/>
              <a:gd name="connsiteX19" fmla="*/ 6589379 w 9839786"/>
              <a:gd name="connsiteY19" fmla="*/ 2621877 h 3611882"/>
              <a:gd name="connsiteX20" fmla="*/ 7171388 w 9839786"/>
              <a:gd name="connsiteY20" fmla="*/ 2746118 h 3611882"/>
              <a:gd name="connsiteX21" fmla="*/ 9389341 w 9839786"/>
              <a:gd name="connsiteY21" fmla="*/ 2892891 h 3611882"/>
              <a:gd name="connsiteX22" fmla="*/ 9680130 w 9839786"/>
              <a:gd name="connsiteY22" fmla="*/ 2701253 h 3611882"/>
              <a:gd name="connsiteX23" fmla="*/ 7438927 w 9839786"/>
              <a:gd name="connsiteY23" fmla="*/ 2570849 h 3611882"/>
              <a:gd name="connsiteX24" fmla="*/ 6623496 w 9839786"/>
              <a:gd name="connsiteY24" fmla="*/ 2375156 h 3611882"/>
              <a:gd name="connsiteX25" fmla="*/ 6345366 w 9839786"/>
              <a:gd name="connsiteY25" fmla="*/ 1804149 h 3611882"/>
              <a:gd name="connsiteX26" fmla="*/ 6459983 w 9839786"/>
              <a:gd name="connsiteY26" fmla="*/ 42579 h 3611882"/>
              <a:gd name="connsiteX27" fmla="*/ 5318837 w 9839786"/>
              <a:gd name="connsiteY27" fmla="*/ 748285 h 3611882"/>
              <a:gd name="connsiteX28" fmla="*/ 4225741 w 9839786"/>
              <a:gd name="connsiteY28" fmla="*/ 16699 h 3611882"/>
              <a:gd name="connsiteX0" fmla="*/ 4225741 w 9850299"/>
              <a:gd name="connsiteY0" fmla="*/ 16699 h 3611882"/>
              <a:gd name="connsiteX1" fmla="*/ 4189650 w 9850299"/>
              <a:gd name="connsiteY1" fmla="*/ 1631618 h 3611882"/>
              <a:gd name="connsiteX2" fmla="*/ 4114994 w 9850299"/>
              <a:gd name="connsiteY2" fmla="*/ 1922044 h 3611882"/>
              <a:gd name="connsiteX3" fmla="*/ 4035960 w 9850299"/>
              <a:gd name="connsiteY3" fmla="*/ 2035281 h 3611882"/>
              <a:gd name="connsiteX4" fmla="*/ 3426110 w 9850299"/>
              <a:gd name="connsiteY4" fmla="*/ 2450082 h 3611882"/>
              <a:gd name="connsiteX5" fmla="*/ 1698202 w 9850299"/>
              <a:gd name="connsiteY5" fmla="*/ 2923801 h 3611882"/>
              <a:gd name="connsiteX6" fmla="*/ 271866 w 9850299"/>
              <a:gd name="connsiteY6" fmla="*/ 3198831 h 3611882"/>
              <a:gd name="connsiteX7" fmla="*/ 1235 w 9850299"/>
              <a:gd name="connsiteY7" fmla="*/ 3472568 h 3611882"/>
              <a:gd name="connsiteX8" fmla="*/ 318525 w 9850299"/>
              <a:gd name="connsiteY8" fmla="*/ 3545027 h 3611882"/>
              <a:gd name="connsiteX9" fmla="*/ 1895867 w 9850299"/>
              <a:gd name="connsiteY9" fmla="*/ 3175129 h 3611882"/>
              <a:gd name="connsiteX10" fmla="*/ 3791051 w 9850299"/>
              <a:gd name="connsiteY10" fmla="*/ 2798429 h 3611882"/>
              <a:gd name="connsiteX11" fmla="*/ 3224176 w 9850299"/>
              <a:gd name="connsiteY11" fmla="*/ 3234943 h 3611882"/>
              <a:gd name="connsiteX12" fmla="*/ 2459761 w 9850299"/>
              <a:gd name="connsiteY12" fmla="*/ 3552387 h 3611882"/>
              <a:gd name="connsiteX13" fmla="*/ 2558235 w 9850299"/>
              <a:gd name="connsiteY13" fmla="*/ 3593333 h 3611882"/>
              <a:gd name="connsiteX14" fmla="*/ 3836653 w 9850299"/>
              <a:gd name="connsiteY14" fmla="*/ 3338459 h 3611882"/>
              <a:gd name="connsiteX15" fmla="*/ 4817984 w 9850299"/>
              <a:gd name="connsiteY15" fmla="*/ 3044571 h 3611882"/>
              <a:gd name="connsiteX16" fmla="*/ 5412155 w 9850299"/>
              <a:gd name="connsiteY16" fmla="*/ 2985965 h 3611882"/>
              <a:gd name="connsiteX17" fmla="*/ 6114062 w 9850299"/>
              <a:gd name="connsiteY17" fmla="*/ 3087703 h 3611882"/>
              <a:gd name="connsiteX18" fmla="*/ 8027472 w 9850299"/>
              <a:gd name="connsiteY18" fmla="*/ 3531108 h 3611882"/>
              <a:gd name="connsiteX19" fmla="*/ 6589379 w 9850299"/>
              <a:gd name="connsiteY19" fmla="*/ 2621877 h 3611882"/>
              <a:gd name="connsiteX20" fmla="*/ 7171388 w 9850299"/>
              <a:gd name="connsiteY20" fmla="*/ 2746118 h 3611882"/>
              <a:gd name="connsiteX21" fmla="*/ 9389341 w 9850299"/>
              <a:gd name="connsiteY21" fmla="*/ 2892891 h 3611882"/>
              <a:gd name="connsiteX22" fmla="*/ 9659971 w 9850299"/>
              <a:gd name="connsiteY22" fmla="*/ 2844584 h 3611882"/>
              <a:gd name="connsiteX23" fmla="*/ 9680130 w 9850299"/>
              <a:gd name="connsiteY23" fmla="*/ 2701253 h 3611882"/>
              <a:gd name="connsiteX24" fmla="*/ 7438927 w 9850299"/>
              <a:gd name="connsiteY24" fmla="*/ 2570849 h 3611882"/>
              <a:gd name="connsiteX25" fmla="*/ 6623496 w 9850299"/>
              <a:gd name="connsiteY25" fmla="*/ 2375156 h 3611882"/>
              <a:gd name="connsiteX26" fmla="*/ 6345366 w 9850299"/>
              <a:gd name="connsiteY26" fmla="*/ 1804149 h 3611882"/>
              <a:gd name="connsiteX27" fmla="*/ 6459983 w 9850299"/>
              <a:gd name="connsiteY27" fmla="*/ 42579 h 3611882"/>
              <a:gd name="connsiteX28" fmla="*/ 5318837 w 9850299"/>
              <a:gd name="connsiteY28" fmla="*/ 748285 h 3611882"/>
              <a:gd name="connsiteX29" fmla="*/ 4225741 w 9850299"/>
              <a:gd name="connsiteY29" fmla="*/ 16699 h 3611882"/>
              <a:gd name="connsiteX0" fmla="*/ 4225741 w 9850299"/>
              <a:gd name="connsiteY0" fmla="*/ 16699 h 3611882"/>
              <a:gd name="connsiteX1" fmla="*/ 4189650 w 9850299"/>
              <a:gd name="connsiteY1" fmla="*/ 1631618 h 3611882"/>
              <a:gd name="connsiteX2" fmla="*/ 4114994 w 9850299"/>
              <a:gd name="connsiteY2" fmla="*/ 1922044 h 3611882"/>
              <a:gd name="connsiteX3" fmla="*/ 4035960 w 9850299"/>
              <a:gd name="connsiteY3" fmla="*/ 2035281 h 3611882"/>
              <a:gd name="connsiteX4" fmla="*/ 3426110 w 9850299"/>
              <a:gd name="connsiteY4" fmla="*/ 2450082 h 3611882"/>
              <a:gd name="connsiteX5" fmla="*/ 1698202 w 9850299"/>
              <a:gd name="connsiteY5" fmla="*/ 2923801 h 3611882"/>
              <a:gd name="connsiteX6" fmla="*/ 271866 w 9850299"/>
              <a:gd name="connsiteY6" fmla="*/ 3198831 h 3611882"/>
              <a:gd name="connsiteX7" fmla="*/ 1235 w 9850299"/>
              <a:gd name="connsiteY7" fmla="*/ 3472568 h 3611882"/>
              <a:gd name="connsiteX8" fmla="*/ 318525 w 9850299"/>
              <a:gd name="connsiteY8" fmla="*/ 3545027 h 3611882"/>
              <a:gd name="connsiteX9" fmla="*/ 1895867 w 9850299"/>
              <a:gd name="connsiteY9" fmla="*/ 3175129 h 3611882"/>
              <a:gd name="connsiteX10" fmla="*/ 3791051 w 9850299"/>
              <a:gd name="connsiteY10" fmla="*/ 2798429 h 3611882"/>
              <a:gd name="connsiteX11" fmla="*/ 3224176 w 9850299"/>
              <a:gd name="connsiteY11" fmla="*/ 3234943 h 3611882"/>
              <a:gd name="connsiteX12" fmla="*/ 2459761 w 9850299"/>
              <a:gd name="connsiteY12" fmla="*/ 3552387 h 3611882"/>
              <a:gd name="connsiteX13" fmla="*/ 2558235 w 9850299"/>
              <a:gd name="connsiteY13" fmla="*/ 3593333 h 3611882"/>
              <a:gd name="connsiteX14" fmla="*/ 3836653 w 9850299"/>
              <a:gd name="connsiteY14" fmla="*/ 3338459 h 3611882"/>
              <a:gd name="connsiteX15" fmla="*/ 4817984 w 9850299"/>
              <a:gd name="connsiteY15" fmla="*/ 3044571 h 3611882"/>
              <a:gd name="connsiteX16" fmla="*/ 5412155 w 9850299"/>
              <a:gd name="connsiteY16" fmla="*/ 2985965 h 3611882"/>
              <a:gd name="connsiteX17" fmla="*/ 6114062 w 9850299"/>
              <a:gd name="connsiteY17" fmla="*/ 3087703 h 3611882"/>
              <a:gd name="connsiteX18" fmla="*/ 8596731 w 9850299"/>
              <a:gd name="connsiteY18" fmla="*/ 3587466 h 3611882"/>
              <a:gd name="connsiteX19" fmla="*/ 6589379 w 9850299"/>
              <a:gd name="connsiteY19" fmla="*/ 2621877 h 3611882"/>
              <a:gd name="connsiteX20" fmla="*/ 7171388 w 9850299"/>
              <a:gd name="connsiteY20" fmla="*/ 2746118 h 3611882"/>
              <a:gd name="connsiteX21" fmla="*/ 9389341 w 9850299"/>
              <a:gd name="connsiteY21" fmla="*/ 2892891 h 3611882"/>
              <a:gd name="connsiteX22" fmla="*/ 9659971 w 9850299"/>
              <a:gd name="connsiteY22" fmla="*/ 2844584 h 3611882"/>
              <a:gd name="connsiteX23" fmla="*/ 9680130 w 9850299"/>
              <a:gd name="connsiteY23" fmla="*/ 2701253 h 3611882"/>
              <a:gd name="connsiteX24" fmla="*/ 7438927 w 9850299"/>
              <a:gd name="connsiteY24" fmla="*/ 2570849 h 3611882"/>
              <a:gd name="connsiteX25" fmla="*/ 6623496 w 9850299"/>
              <a:gd name="connsiteY25" fmla="*/ 2375156 h 3611882"/>
              <a:gd name="connsiteX26" fmla="*/ 6345366 w 9850299"/>
              <a:gd name="connsiteY26" fmla="*/ 1804149 h 3611882"/>
              <a:gd name="connsiteX27" fmla="*/ 6459983 w 9850299"/>
              <a:gd name="connsiteY27" fmla="*/ 42579 h 3611882"/>
              <a:gd name="connsiteX28" fmla="*/ 5318837 w 9850299"/>
              <a:gd name="connsiteY28" fmla="*/ 748285 h 3611882"/>
              <a:gd name="connsiteX29" fmla="*/ 4225741 w 9850299"/>
              <a:gd name="connsiteY29" fmla="*/ 16699 h 3611882"/>
              <a:gd name="connsiteX0" fmla="*/ 4225741 w 9850299"/>
              <a:gd name="connsiteY0" fmla="*/ 16699 h 3611882"/>
              <a:gd name="connsiteX1" fmla="*/ 4189650 w 9850299"/>
              <a:gd name="connsiteY1" fmla="*/ 1631618 h 3611882"/>
              <a:gd name="connsiteX2" fmla="*/ 4114994 w 9850299"/>
              <a:gd name="connsiteY2" fmla="*/ 1922044 h 3611882"/>
              <a:gd name="connsiteX3" fmla="*/ 4035960 w 9850299"/>
              <a:gd name="connsiteY3" fmla="*/ 2035281 h 3611882"/>
              <a:gd name="connsiteX4" fmla="*/ 3426110 w 9850299"/>
              <a:gd name="connsiteY4" fmla="*/ 2450082 h 3611882"/>
              <a:gd name="connsiteX5" fmla="*/ 1698202 w 9850299"/>
              <a:gd name="connsiteY5" fmla="*/ 2923801 h 3611882"/>
              <a:gd name="connsiteX6" fmla="*/ 271866 w 9850299"/>
              <a:gd name="connsiteY6" fmla="*/ 3198831 h 3611882"/>
              <a:gd name="connsiteX7" fmla="*/ 1235 w 9850299"/>
              <a:gd name="connsiteY7" fmla="*/ 3472568 h 3611882"/>
              <a:gd name="connsiteX8" fmla="*/ 318525 w 9850299"/>
              <a:gd name="connsiteY8" fmla="*/ 3545027 h 3611882"/>
              <a:gd name="connsiteX9" fmla="*/ 1895867 w 9850299"/>
              <a:gd name="connsiteY9" fmla="*/ 3175129 h 3611882"/>
              <a:gd name="connsiteX10" fmla="*/ 3791051 w 9850299"/>
              <a:gd name="connsiteY10" fmla="*/ 2798429 h 3611882"/>
              <a:gd name="connsiteX11" fmla="*/ 3224176 w 9850299"/>
              <a:gd name="connsiteY11" fmla="*/ 3234943 h 3611882"/>
              <a:gd name="connsiteX12" fmla="*/ 2459761 w 9850299"/>
              <a:gd name="connsiteY12" fmla="*/ 3552387 h 3611882"/>
              <a:gd name="connsiteX13" fmla="*/ 2558235 w 9850299"/>
              <a:gd name="connsiteY13" fmla="*/ 3593333 h 3611882"/>
              <a:gd name="connsiteX14" fmla="*/ 3836653 w 9850299"/>
              <a:gd name="connsiteY14" fmla="*/ 3338459 h 3611882"/>
              <a:gd name="connsiteX15" fmla="*/ 4817984 w 9850299"/>
              <a:gd name="connsiteY15" fmla="*/ 3044571 h 3611882"/>
              <a:gd name="connsiteX16" fmla="*/ 5412155 w 9850299"/>
              <a:gd name="connsiteY16" fmla="*/ 2985965 h 3611882"/>
              <a:gd name="connsiteX17" fmla="*/ 6114062 w 9850299"/>
              <a:gd name="connsiteY17" fmla="*/ 3087703 h 3611882"/>
              <a:gd name="connsiteX18" fmla="*/ 8596731 w 9850299"/>
              <a:gd name="connsiteY18" fmla="*/ 3587466 h 3611882"/>
              <a:gd name="connsiteX19" fmla="*/ 7046980 w 9850299"/>
              <a:gd name="connsiteY19" fmla="*/ 2933146 h 3611882"/>
              <a:gd name="connsiteX20" fmla="*/ 6589379 w 9850299"/>
              <a:gd name="connsiteY20" fmla="*/ 2621877 h 3611882"/>
              <a:gd name="connsiteX21" fmla="*/ 7171388 w 9850299"/>
              <a:gd name="connsiteY21" fmla="*/ 2746118 h 3611882"/>
              <a:gd name="connsiteX22" fmla="*/ 9389341 w 9850299"/>
              <a:gd name="connsiteY22" fmla="*/ 2892891 h 3611882"/>
              <a:gd name="connsiteX23" fmla="*/ 9659971 w 9850299"/>
              <a:gd name="connsiteY23" fmla="*/ 2844584 h 3611882"/>
              <a:gd name="connsiteX24" fmla="*/ 9680130 w 9850299"/>
              <a:gd name="connsiteY24" fmla="*/ 2701253 h 3611882"/>
              <a:gd name="connsiteX25" fmla="*/ 7438927 w 9850299"/>
              <a:gd name="connsiteY25" fmla="*/ 2570849 h 3611882"/>
              <a:gd name="connsiteX26" fmla="*/ 6623496 w 9850299"/>
              <a:gd name="connsiteY26" fmla="*/ 2375156 h 3611882"/>
              <a:gd name="connsiteX27" fmla="*/ 6345366 w 9850299"/>
              <a:gd name="connsiteY27" fmla="*/ 1804149 h 3611882"/>
              <a:gd name="connsiteX28" fmla="*/ 6459983 w 9850299"/>
              <a:gd name="connsiteY28" fmla="*/ 42579 h 3611882"/>
              <a:gd name="connsiteX29" fmla="*/ 5318837 w 9850299"/>
              <a:gd name="connsiteY29" fmla="*/ 748285 h 3611882"/>
              <a:gd name="connsiteX30" fmla="*/ 4225741 w 9850299"/>
              <a:gd name="connsiteY30" fmla="*/ 16699 h 3611882"/>
              <a:gd name="connsiteX0" fmla="*/ 4225741 w 9847535"/>
              <a:gd name="connsiteY0" fmla="*/ 16699 h 3611882"/>
              <a:gd name="connsiteX1" fmla="*/ 4189650 w 9847535"/>
              <a:gd name="connsiteY1" fmla="*/ 1631618 h 3611882"/>
              <a:gd name="connsiteX2" fmla="*/ 4114994 w 9847535"/>
              <a:gd name="connsiteY2" fmla="*/ 1922044 h 3611882"/>
              <a:gd name="connsiteX3" fmla="*/ 4035960 w 9847535"/>
              <a:gd name="connsiteY3" fmla="*/ 2035281 h 3611882"/>
              <a:gd name="connsiteX4" fmla="*/ 3426110 w 9847535"/>
              <a:gd name="connsiteY4" fmla="*/ 2450082 h 3611882"/>
              <a:gd name="connsiteX5" fmla="*/ 1698202 w 9847535"/>
              <a:gd name="connsiteY5" fmla="*/ 2923801 h 3611882"/>
              <a:gd name="connsiteX6" fmla="*/ 271866 w 9847535"/>
              <a:gd name="connsiteY6" fmla="*/ 3198831 h 3611882"/>
              <a:gd name="connsiteX7" fmla="*/ 1235 w 9847535"/>
              <a:gd name="connsiteY7" fmla="*/ 3472568 h 3611882"/>
              <a:gd name="connsiteX8" fmla="*/ 318525 w 9847535"/>
              <a:gd name="connsiteY8" fmla="*/ 3545027 h 3611882"/>
              <a:gd name="connsiteX9" fmla="*/ 1895867 w 9847535"/>
              <a:gd name="connsiteY9" fmla="*/ 3175129 h 3611882"/>
              <a:gd name="connsiteX10" fmla="*/ 3791051 w 9847535"/>
              <a:gd name="connsiteY10" fmla="*/ 2798429 h 3611882"/>
              <a:gd name="connsiteX11" fmla="*/ 3224176 w 9847535"/>
              <a:gd name="connsiteY11" fmla="*/ 3234943 h 3611882"/>
              <a:gd name="connsiteX12" fmla="*/ 2459761 w 9847535"/>
              <a:gd name="connsiteY12" fmla="*/ 3552387 h 3611882"/>
              <a:gd name="connsiteX13" fmla="*/ 2558235 w 9847535"/>
              <a:gd name="connsiteY13" fmla="*/ 3593333 h 3611882"/>
              <a:gd name="connsiteX14" fmla="*/ 3836653 w 9847535"/>
              <a:gd name="connsiteY14" fmla="*/ 3338459 h 3611882"/>
              <a:gd name="connsiteX15" fmla="*/ 4817984 w 9847535"/>
              <a:gd name="connsiteY15" fmla="*/ 3044571 h 3611882"/>
              <a:gd name="connsiteX16" fmla="*/ 5412155 w 9847535"/>
              <a:gd name="connsiteY16" fmla="*/ 2985965 h 3611882"/>
              <a:gd name="connsiteX17" fmla="*/ 6114062 w 9847535"/>
              <a:gd name="connsiteY17" fmla="*/ 3087703 h 3611882"/>
              <a:gd name="connsiteX18" fmla="*/ 8596731 w 9847535"/>
              <a:gd name="connsiteY18" fmla="*/ 3587466 h 3611882"/>
              <a:gd name="connsiteX19" fmla="*/ 7046980 w 9847535"/>
              <a:gd name="connsiteY19" fmla="*/ 2933146 h 3611882"/>
              <a:gd name="connsiteX20" fmla="*/ 6589379 w 9847535"/>
              <a:gd name="connsiteY20" fmla="*/ 2621877 h 3611882"/>
              <a:gd name="connsiteX21" fmla="*/ 7171388 w 9847535"/>
              <a:gd name="connsiteY21" fmla="*/ 2746118 h 3611882"/>
              <a:gd name="connsiteX22" fmla="*/ 9389341 w 9847535"/>
              <a:gd name="connsiteY22" fmla="*/ 2892891 h 3611882"/>
              <a:gd name="connsiteX23" fmla="*/ 9659971 w 9847535"/>
              <a:gd name="connsiteY23" fmla="*/ 2844584 h 3611882"/>
              <a:gd name="connsiteX24" fmla="*/ 9680130 w 9847535"/>
              <a:gd name="connsiteY24" fmla="*/ 2701253 h 3611882"/>
              <a:gd name="connsiteX25" fmla="*/ 7476256 w 9847535"/>
              <a:gd name="connsiteY25" fmla="*/ 2538645 h 3611882"/>
              <a:gd name="connsiteX26" fmla="*/ 6623496 w 9847535"/>
              <a:gd name="connsiteY26" fmla="*/ 2375156 h 3611882"/>
              <a:gd name="connsiteX27" fmla="*/ 6345366 w 9847535"/>
              <a:gd name="connsiteY27" fmla="*/ 1804149 h 3611882"/>
              <a:gd name="connsiteX28" fmla="*/ 6459983 w 9847535"/>
              <a:gd name="connsiteY28" fmla="*/ 42579 h 3611882"/>
              <a:gd name="connsiteX29" fmla="*/ 5318837 w 9847535"/>
              <a:gd name="connsiteY29" fmla="*/ 748285 h 3611882"/>
              <a:gd name="connsiteX30" fmla="*/ 4225741 w 9847535"/>
              <a:gd name="connsiteY30" fmla="*/ 16699 h 3611882"/>
              <a:gd name="connsiteX0" fmla="*/ 4225741 w 9847535"/>
              <a:gd name="connsiteY0" fmla="*/ 16699 h 3611882"/>
              <a:gd name="connsiteX1" fmla="*/ 4189650 w 9847535"/>
              <a:gd name="connsiteY1" fmla="*/ 1631618 h 3611882"/>
              <a:gd name="connsiteX2" fmla="*/ 4114994 w 9847535"/>
              <a:gd name="connsiteY2" fmla="*/ 1922044 h 3611882"/>
              <a:gd name="connsiteX3" fmla="*/ 4035960 w 9847535"/>
              <a:gd name="connsiteY3" fmla="*/ 2035281 h 3611882"/>
              <a:gd name="connsiteX4" fmla="*/ 3426110 w 9847535"/>
              <a:gd name="connsiteY4" fmla="*/ 2450082 h 3611882"/>
              <a:gd name="connsiteX5" fmla="*/ 1698202 w 9847535"/>
              <a:gd name="connsiteY5" fmla="*/ 2923801 h 3611882"/>
              <a:gd name="connsiteX6" fmla="*/ 271866 w 9847535"/>
              <a:gd name="connsiteY6" fmla="*/ 3198831 h 3611882"/>
              <a:gd name="connsiteX7" fmla="*/ 1235 w 9847535"/>
              <a:gd name="connsiteY7" fmla="*/ 3472568 h 3611882"/>
              <a:gd name="connsiteX8" fmla="*/ 318525 w 9847535"/>
              <a:gd name="connsiteY8" fmla="*/ 3545027 h 3611882"/>
              <a:gd name="connsiteX9" fmla="*/ 1895867 w 9847535"/>
              <a:gd name="connsiteY9" fmla="*/ 3175129 h 3611882"/>
              <a:gd name="connsiteX10" fmla="*/ 3791051 w 9847535"/>
              <a:gd name="connsiteY10" fmla="*/ 2798429 h 3611882"/>
              <a:gd name="connsiteX11" fmla="*/ 3224176 w 9847535"/>
              <a:gd name="connsiteY11" fmla="*/ 3234943 h 3611882"/>
              <a:gd name="connsiteX12" fmla="*/ 2459761 w 9847535"/>
              <a:gd name="connsiteY12" fmla="*/ 3552387 h 3611882"/>
              <a:gd name="connsiteX13" fmla="*/ 2558235 w 9847535"/>
              <a:gd name="connsiteY13" fmla="*/ 3593333 h 3611882"/>
              <a:gd name="connsiteX14" fmla="*/ 3836653 w 9847535"/>
              <a:gd name="connsiteY14" fmla="*/ 3338459 h 3611882"/>
              <a:gd name="connsiteX15" fmla="*/ 4817984 w 9847535"/>
              <a:gd name="connsiteY15" fmla="*/ 3044571 h 3611882"/>
              <a:gd name="connsiteX16" fmla="*/ 5412155 w 9847535"/>
              <a:gd name="connsiteY16" fmla="*/ 2985965 h 3611882"/>
              <a:gd name="connsiteX17" fmla="*/ 6114062 w 9847535"/>
              <a:gd name="connsiteY17" fmla="*/ 3087703 h 3611882"/>
              <a:gd name="connsiteX18" fmla="*/ 8596731 w 9847535"/>
              <a:gd name="connsiteY18" fmla="*/ 3587466 h 3611882"/>
              <a:gd name="connsiteX19" fmla="*/ 7046980 w 9847535"/>
              <a:gd name="connsiteY19" fmla="*/ 2933146 h 3611882"/>
              <a:gd name="connsiteX20" fmla="*/ 6589379 w 9847535"/>
              <a:gd name="connsiteY20" fmla="*/ 2621877 h 3611882"/>
              <a:gd name="connsiteX21" fmla="*/ 7171388 w 9847535"/>
              <a:gd name="connsiteY21" fmla="*/ 2754169 h 3611882"/>
              <a:gd name="connsiteX22" fmla="*/ 9389341 w 9847535"/>
              <a:gd name="connsiteY22" fmla="*/ 2892891 h 3611882"/>
              <a:gd name="connsiteX23" fmla="*/ 9659971 w 9847535"/>
              <a:gd name="connsiteY23" fmla="*/ 2844584 h 3611882"/>
              <a:gd name="connsiteX24" fmla="*/ 9680130 w 9847535"/>
              <a:gd name="connsiteY24" fmla="*/ 2701253 h 3611882"/>
              <a:gd name="connsiteX25" fmla="*/ 7476256 w 9847535"/>
              <a:gd name="connsiteY25" fmla="*/ 2538645 h 3611882"/>
              <a:gd name="connsiteX26" fmla="*/ 6623496 w 9847535"/>
              <a:gd name="connsiteY26" fmla="*/ 2375156 h 3611882"/>
              <a:gd name="connsiteX27" fmla="*/ 6345366 w 9847535"/>
              <a:gd name="connsiteY27" fmla="*/ 1804149 h 3611882"/>
              <a:gd name="connsiteX28" fmla="*/ 6459983 w 9847535"/>
              <a:gd name="connsiteY28" fmla="*/ 42579 h 3611882"/>
              <a:gd name="connsiteX29" fmla="*/ 5318837 w 9847535"/>
              <a:gd name="connsiteY29" fmla="*/ 748285 h 3611882"/>
              <a:gd name="connsiteX30" fmla="*/ 4225741 w 9847535"/>
              <a:gd name="connsiteY30" fmla="*/ 16699 h 3611882"/>
              <a:gd name="connsiteX0" fmla="*/ 4225741 w 9847535"/>
              <a:gd name="connsiteY0" fmla="*/ 16699 h 3611882"/>
              <a:gd name="connsiteX1" fmla="*/ 4189650 w 9847535"/>
              <a:gd name="connsiteY1" fmla="*/ 1631618 h 3611882"/>
              <a:gd name="connsiteX2" fmla="*/ 4114994 w 9847535"/>
              <a:gd name="connsiteY2" fmla="*/ 1922044 h 3611882"/>
              <a:gd name="connsiteX3" fmla="*/ 4035960 w 9847535"/>
              <a:gd name="connsiteY3" fmla="*/ 2035281 h 3611882"/>
              <a:gd name="connsiteX4" fmla="*/ 3426110 w 9847535"/>
              <a:gd name="connsiteY4" fmla="*/ 2450082 h 3611882"/>
              <a:gd name="connsiteX5" fmla="*/ 1698202 w 9847535"/>
              <a:gd name="connsiteY5" fmla="*/ 2923801 h 3611882"/>
              <a:gd name="connsiteX6" fmla="*/ 271866 w 9847535"/>
              <a:gd name="connsiteY6" fmla="*/ 3198831 h 3611882"/>
              <a:gd name="connsiteX7" fmla="*/ 1235 w 9847535"/>
              <a:gd name="connsiteY7" fmla="*/ 3472568 h 3611882"/>
              <a:gd name="connsiteX8" fmla="*/ 318525 w 9847535"/>
              <a:gd name="connsiteY8" fmla="*/ 3545027 h 3611882"/>
              <a:gd name="connsiteX9" fmla="*/ 1895867 w 9847535"/>
              <a:gd name="connsiteY9" fmla="*/ 3175129 h 3611882"/>
              <a:gd name="connsiteX10" fmla="*/ 3791051 w 9847535"/>
              <a:gd name="connsiteY10" fmla="*/ 2798429 h 3611882"/>
              <a:gd name="connsiteX11" fmla="*/ 3224176 w 9847535"/>
              <a:gd name="connsiteY11" fmla="*/ 3234943 h 3611882"/>
              <a:gd name="connsiteX12" fmla="*/ 2459761 w 9847535"/>
              <a:gd name="connsiteY12" fmla="*/ 3552387 h 3611882"/>
              <a:gd name="connsiteX13" fmla="*/ 2558235 w 9847535"/>
              <a:gd name="connsiteY13" fmla="*/ 3593333 h 3611882"/>
              <a:gd name="connsiteX14" fmla="*/ 3836653 w 9847535"/>
              <a:gd name="connsiteY14" fmla="*/ 3338459 h 3611882"/>
              <a:gd name="connsiteX15" fmla="*/ 4817984 w 9847535"/>
              <a:gd name="connsiteY15" fmla="*/ 3044571 h 3611882"/>
              <a:gd name="connsiteX16" fmla="*/ 5412155 w 9847535"/>
              <a:gd name="connsiteY16" fmla="*/ 2985965 h 3611882"/>
              <a:gd name="connsiteX17" fmla="*/ 6114062 w 9847535"/>
              <a:gd name="connsiteY17" fmla="*/ 3087703 h 3611882"/>
              <a:gd name="connsiteX18" fmla="*/ 6934996 w 9847535"/>
              <a:gd name="connsiteY18" fmla="*/ 3319597 h 3611882"/>
              <a:gd name="connsiteX19" fmla="*/ 8596731 w 9847535"/>
              <a:gd name="connsiteY19" fmla="*/ 3587466 h 3611882"/>
              <a:gd name="connsiteX20" fmla="*/ 7046980 w 9847535"/>
              <a:gd name="connsiteY20" fmla="*/ 2933146 h 3611882"/>
              <a:gd name="connsiteX21" fmla="*/ 6589379 w 9847535"/>
              <a:gd name="connsiteY21" fmla="*/ 2621877 h 3611882"/>
              <a:gd name="connsiteX22" fmla="*/ 7171388 w 9847535"/>
              <a:gd name="connsiteY22" fmla="*/ 2754169 h 3611882"/>
              <a:gd name="connsiteX23" fmla="*/ 9389341 w 9847535"/>
              <a:gd name="connsiteY23" fmla="*/ 2892891 h 3611882"/>
              <a:gd name="connsiteX24" fmla="*/ 9659971 w 9847535"/>
              <a:gd name="connsiteY24" fmla="*/ 2844584 h 3611882"/>
              <a:gd name="connsiteX25" fmla="*/ 9680130 w 9847535"/>
              <a:gd name="connsiteY25" fmla="*/ 2701253 h 3611882"/>
              <a:gd name="connsiteX26" fmla="*/ 7476256 w 9847535"/>
              <a:gd name="connsiteY26" fmla="*/ 2538645 h 3611882"/>
              <a:gd name="connsiteX27" fmla="*/ 6623496 w 9847535"/>
              <a:gd name="connsiteY27" fmla="*/ 2375156 h 3611882"/>
              <a:gd name="connsiteX28" fmla="*/ 6345366 w 9847535"/>
              <a:gd name="connsiteY28" fmla="*/ 1804149 h 3611882"/>
              <a:gd name="connsiteX29" fmla="*/ 6459983 w 9847535"/>
              <a:gd name="connsiteY29" fmla="*/ 42579 h 3611882"/>
              <a:gd name="connsiteX30" fmla="*/ 5318837 w 9847535"/>
              <a:gd name="connsiteY30" fmla="*/ 748285 h 3611882"/>
              <a:gd name="connsiteX31" fmla="*/ 4225741 w 9847535"/>
              <a:gd name="connsiteY31" fmla="*/ 16699 h 3611882"/>
              <a:gd name="connsiteX0" fmla="*/ 4225741 w 9910069"/>
              <a:gd name="connsiteY0" fmla="*/ 16699 h 3611882"/>
              <a:gd name="connsiteX1" fmla="*/ 4189650 w 9910069"/>
              <a:gd name="connsiteY1" fmla="*/ 1631618 h 3611882"/>
              <a:gd name="connsiteX2" fmla="*/ 4114994 w 9910069"/>
              <a:gd name="connsiteY2" fmla="*/ 1922044 h 3611882"/>
              <a:gd name="connsiteX3" fmla="*/ 4035960 w 9910069"/>
              <a:gd name="connsiteY3" fmla="*/ 2035281 h 3611882"/>
              <a:gd name="connsiteX4" fmla="*/ 3426110 w 9910069"/>
              <a:gd name="connsiteY4" fmla="*/ 2450082 h 3611882"/>
              <a:gd name="connsiteX5" fmla="*/ 1698202 w 9910069"/>
              <a:gd name="connsiteY5" fmla="*/ 2923801 h 3611882"/>
              <a:gd name="connsiteX6" fmla="*/ 271866 w 9910069"/>
              <a:gd name="connsiteY6" fmla="*/ 3198831 h 3611882"/>
              <a:gd name="connsiteX7" fmla="*/ 1235 w 9910069"/>
              <a:gd name="connsiteY7" fmla="*/ 3472568 h 3611882"/>
              <a:gd name="connsiteX8" fmla="*/ 318525 w 9910069"/>
              <a:gd name="connsiteY8" fmla="*/ 3545027 h 3611882"/>
              <a:gd name="connsiteX9" fmla="*/ 1895867 w 9910069"/>
              <a:gd name="connsiteY9" fmla="*/ 3175129 h 3611882"/>
              <a:gd name="connsiteX10" fmla="*/ 3791051 w 9910069"/>
              <a:gd name="connsiteY10" fmla="*/ 2798429 h 3611882"/>
              <a:gd name="connsiteX11" fmla="*/ 3224176 w 9910069"/>
              <a:gd name="connsiteY11" fmla="*/ 3234943 h 3611882"/>
              <a:gd name="connsiteX12" fmla="*/ 2459761 w 9910069"/>
              <a:gd name="connsiteY12" fmla="*/ 3552387 h 3611882"/>
              <a:gd name="connsiteX13" fmla="*/ 2558235 w 9910069"/>
              <a:gd name="connsiteY13" fmla="*/ 3593333 h 3611882"/>
              <a:gd name="connsiteX14" fmla="*/ 3836653 w 9910069"/>
              <a:gd name="connsiteY14" fmla="*/ 3338459 h 3611882"/>
              <a:gd name="connsiteX15" fmla="*/ 4817984 w 9910069"/>
              <a:gd name="connsiteY15" fmla="*/ 3044571 h 3611882"/>
              <a:gd name="connsiteX16" fmla="*/ 5412155 w 9910069"/>
              <a:gd name="connsiteY16" fmla="*/ 2985965 h 3611882"/>
              <a:gd name="connsiteX17" fmla="*/ 6114062 w 9910069"/>
              <a:gd name="connsiteY17" fmla="*/ 3087703 h 3611882"/>
              <a:gd name="connsiteX18" fmla="*/ 6934996 w 9910069"/>
              <a:gd name="connsiteY18" fmla="*/ 3319597 h 3611882"/>
              <a:gd name="connsiteX19" fmla="*/ 8596731 w 9910069"/>
              <a:gd name="connsiteY19" fmla="*/ 3587466 h 3611882"/>
              <a:gd name="connsiteX20" fmla="*/ 7046980 w 9910069"/>
              <a:gd name="connsiteY20" fmla="*/ 2933146 h 3611882"/>
              <a:gd name="connsiteX21" fmla="*/ 6589379 w 9910069"/>
              <a:gd name="connsiteY21" fmla="*/ 2621877 h 3611882"/>
              <a:gd name="connsiteX22" fmla="*/ 7171388 w 9910069"/>
              <a:gd name="connsiteY22" fmla="*/ 2754169 h 3611882"/>
              <a:gd name="connsiteX23" fmla="*/ 9389341 w 9910069"/>
              <a:gd name="connsiteY23" fmla="*/ 2892891 h 3611882"/>
              <a:gd name="connsiteX24" fmla="*/ 9809286 w 9910069"/>
              <a:gd name="connsiteY24" fmla="*/ 2892891 h 3611882"/>
              <a:gd name="connsiteX25" fmla="*/ 9680130 w 9910069"/>
              <a:gd name="connsiteY25" fmla="*/ 2701253 h 3611882"/>
              <a:gd name="connsiteX26" fmla="*/ 7476256 w 9910069"/>
              <a:gd name="connsiteY26" fmla="*/ 2538645 h 3611882"/>
              <a:gd name="connsiteX27" fmla="*/ 6623496 w 9910069"/>
              <a:gd name="connsiteY27" fmla="*/ 2375156 h 3611882"/>
              <a:gd name="connsiteX28" fmla="*/ 6345366 w 9910069"/>
              <a:gd name="connsiteY28" fmla="*/ 1804149 h 3611882"/>
              <a:gd name="connsiteX29" fmla="*/ 6459983 w 9910069"/>
              <a:gd name="connsiteY29" fmla="*/ 42579 h 3611882"/>
              <a:gd name="connsiteX30" fmla="*/ 5318837 w 9910069"/>
              <a:gd name="connsiteY30" fmla="*/ 748285 h 3611882"/>
              <a:gd name="connsiteX31" fmla="*/ 4225741 w 9910069"/>
              <a:gd name="connsiteY31" fmla="*/ 16699 h 3611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910069" h="3611882">
                <a:moveTo>
                  <a:pt x="4225741" y="16699"/>
                </a:moveTo>
                <a:cubicBezTo>
                  <a:pt x="4037543" y="163921"/>
                  <a:pt x="4221280" y="1295188"/>
                  <a:pt x="4189650" y="1631618"/>
                </a:cubicBezTo>
                <a:cubicBezTo>
                  <a:pt x="4189856" y="1945342"/>
                  <a:pt x="4140609" y="1854767"/>
                  <a:pt x="4114994" y="1922044"/>
                </a:cubicBezTo>
                <a:cubicBezTo>
                  <a:pt x="4089379" y="1989321"/>
                  <a:pt x="4150774" y="1947275"/>
                  <a:pt x="4035960" y="2035281"/>
                </a:cubicBezTo>
                <a:cubicBezTo>
                  <a:pt x="3921146" y="2123287"/>
                  <a:pt x="3815736" y="2301995"/>
                  <a:pt x="3426110" y="2450082"/>
                </a:cubicBezTo>
                <a:cubicBezTo>
                  <a:pt x="3036484" y="2598169"/>
                  <a:pt x="2223909" y="2799010"/>
                  <a:pt x="1698202" y="2923801"/>
                </a:cubicBezTo>
                <a:cubicBezTo>
                  <a:pt x="1172495" y="3048592"/>
                  <a:pt x="528253" y="3118105"/>
                  <a:pt x="271866" y="3198831"/>
                </a:cubicBezTo>
                <a:cubicBezTo>
                  <a:pt x="15479" y="3279557"/>
                  <a:pt x="-6542" y="3414869"/>
                  <a:pt x="1235" y="3472568"/>
                </a:cubicBezTo>
                <a:cubicBezTo>
                  <a:pt x="9012" y="3530267"/>
                  <a:pt x="10530" y="3602651"/>
                  <a:pt x="318525" y="3545027"/>
                </a:cubicBezTo>
                <a:cubicBezTo>
                  <a:pt x="626520" y="3487403"/>
                  <a:pt x="1522419" y="3229786"/>
                  <a:pt x="1895867" y="3175129"/>
                </a:cubicBezTo>
                <a:cubicBezTo>
                  <a:pt x="2269315" y="3120472"/>
                  <a:pt x="3569666" y="2788460"/>
                  <a:pt x="3791051" y="2798429"/>
                </a:cubicBezTo>
                <a:cubicBezTo>
                  <a:pt x="4012436" y="2808398"/>
                  <a:pt x="3439836" y="3060977"/>
                  <a:pt x="3224176" y="3234943"/>
                </a:cubicBezTo>
                <a:cubicBezTo>
                  <a:pt x="3008516" y="3408909"/>
                  <a:pt x="2570751" y="3492655"/>
                  <a:pt x="2459761" y="3552387"/>
                </a:cubicBezTo>
                <a:cubicBezTo>
                  <a:pt x="2348771" y="3612119"/>
                  <a:pt x="2328753" y="3628988"/>
                  <a:pt x="2558235" y="3593333"/>
                </a:cubicBezTo>
                <a:cubicBezTo>
                  <a:pt x="2787717" y="3557678"/>
                  <a:pt x="3460028" y="3420527"/>
                  <a:pt x="3836653" y="3338459"/>
                </a:cubicBezTo>
                <a:cubicBezTo>
                  <a:pt x="4213278" y="3256392"/>
                  <a:pt x="4555400" y="3103320"/>
                  <a:pt x="4817984" y="3044571"/>
                </a:cubicBezTo>
                <a:cubicBezTo>
                  <a:pt x="5080568" y="2985822"/>
                  <a:pt x="5200808" y="2993154"/>
                  <a:pt x="5412155" y="2985965"/>
                </a:cubicBezTo>
                <a:cubicBezTo>
                  <a:pt x="5623502" y="2978776"/>
                  <a:pt x="5860255" y="3032098"/>
                  <a:pt x="6114062" y="3087703"/>
                </a:cubicBezTo>
                <a:cubicBezTo>
                  <a:pt x="6367869" y="3143308"/>
                  <a:pt x="6521218" y="3236303"/>
                  <a:pt x="6934996" y="3319597"/>
                </a:cubicBezTo>
                <a:cubicBezTo>
                  <a:pt x="7348774" y="3402891"/>
                  <a:pt x="8578067" y="3651874"/>
                  <a:pt x="8596731" y="3587466"/>
                </a:cubicBezTo>
                <a:cubicBezTo>
                  <a:pt x="8615395" y="3523058"/>
                  <a:pt x="7381539" y="3094077"/>
                  <a:pt x="7046980" y="2933146"/>
                </a:cubicBezTo>
                <a:cubicBezTo>
                  <a:pt x="6712421" y="2772215"/>
                  <a:pt x="6568644" y="2651706"/>
                  <a:pt x="6589379" y="2621877"/>
                </a:cubicBezTo>
                <a:cubicBezTo>
                  <a:pt x="6610114" y="2592048"/>
                  <a:pt x="6693840" y="2734495"/>
                  <a:pt x="7171388" y="2754169"/>
                </a:cubicBezTo>
                <a:cubicBezTo>
                  <a:pt x="7648936" y="2773843"/>
                  <a:pt x="8974577" y="2876480"/>
                  <a:pt x="9389341" y="2892891"/>
                </a:cubicBezTo>
                <a:cubicBezTo>
                  <a:pt x="9804105" y="2909302"/>
                  <a:pt x="9760821" y="2924831"/>
                  <a:pt x="9809286" y="2892891"/>
                </a:cubicBezTo>
                <a:cubicBezTo>
                  <a:pt x="9857751" y="2860951"/>
                  <a:pt x="10068968" y="2760294"/>
                  <a:pt x="9680130" y="2701253"/>
                </a:cubicBezTo>
                <a:cubicBezTo>
                  <a:pt x="9291292" y="2642212"/>
                  <a:pt x="7842603" y="2603729"/>
                  <a:pt x="7476256" y="2538645"/>
                </a:cubicBezTo>
                <a:cubicBezTo>
                  <a:pt x="7109909" y="2473561"/>
                  <a:pt x="6783981" y="2498914"/>
                  <a:pt x="6623496" y="2375156"/>
                </a:cubicBezTo>
                <a:cubicBezTo>
                  <a:pt x="6463011" y="2251398"/>
                  <a:pt x="6411502" y="2160707"/>
                  <a:pt x="6345366" y="1804149"/>
                </a:cubicBezTo>
                <a:cubicBezTo>
                  <a:pt x="6279230" y="1447591"/>
                  <a:pt x="6631071" y="218556"/>
                  <a:pt x="6459983" y="42579"/>
                </a:cubicBezTo>
                <a:cubicBezTo>
                  <a:pt x="6288895" y="-133398"/>
                  <a:pt x="5691211" y="752598"/>
                  <a:pt x="5318837" y="748285"/>
                </a:cubicBezTo>
                <a:cubicBezTo>
                  <a:pt x="4946463" y="743972"/>
                  <a:pt x="4413939" y="-130523"/>
                  <a:pt x="4225741" y="16699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9" name="橢圓 4"/>
          <p:cNvSpPr/>
          <p:nvPr/>
        </p:nvSpPr>
        <p:spPr>
          <a:xfrm rot="21088808">
            <a:off x="4276856" y="5528381"/>
            <a:ext cx="239399" cy="762073"/>
          </a:xfrm>
          <a:custGeom>
            <a:avLst/>
            <a:gdLst>
              <a:gd name="connsiteX0" fmla="*/ 0 w 319177"/>
              <a:gd name="connsiteY0" fmla="*/ 819510 h 1639019"/>
              <a:gd name="connsiteX1" fmla="*/ 159589 w 319177"/>
              <a:gd name="connsiteY1" fmla="*/ 0 h 1639019"/>
              <a:gd name="connsiteX2" fmla="*/ 319178 w 319177"/>
              <a:gd name="connsiteY2" fmla="*/ 819510 h 1639019"/>
              <a:gd name="connsiteX3" fmla="*/ 159589 w 319177"/>
              <a:gd name="connsiteY3" fmla="*/ 1639020 h 1639019"/>
              <a:gd name="connsiteX4" fmla="*/ 0 w 319177"/>
              <a:gd name="connsiteY4" fmla="*/ 819510 h 1639019"/>
              <a:gd name="connsiteX0" fmla="*/ 20 w 319198"/>
              <a:gd name="connsiteY0" fmla="*/ 819510 h 1354348"/>
              <a:gd name="connsiteX1" fmla="*/ 159609 w 319198"/>
              <a:gd name="connsiteY1" fmla="*/ 0 h 1354348"/>
              <a:gd name="connsiteX2" fmla="*/ 319198 w 319198"/>
              <a:gd name="connsiteY2" fmla="*/ 819510 h 1354348"/>
              <a:gd name="connsiteX3" fmla="*/ 168235 w 319198"/>
              <a:gd name="connsiteY3" fmla="*/ 1354348 h 1354348"/>
              <a:gd name="connsiteX4" fmla="*/ 20 w 319198"/>
              <a:gd name="connsiteY4" fmla="*/ 819510 h 1354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198" h="1354348">
                <a:moveTo>
                  <a:pt x="20" y="819510"/>
                </a:moveTo>
                <a:cubicBezTo>
                  <a:pt x="-1418" y="593785"/>
                  <a:pt x="71470" y="0"/>
                  <a:pt x="159609" y="0"/>
                </a:cubicBezTo>
                <a:cubicBezTo>
                  <a:pt x="247748" y="0"/>
                  <a:pt x="319198" y="366907"/>
                  <a:pt x="319198" y="819510"/>
                </a:cubicBezTo>
                <a:cubicBezTo>
                  <a:pt x="319198" y="1272113"/>
                  <a:pt x="256374" y="1354348"/>
                  <a:pt x="168235" y="1354348"/>
                </a:cubicBezTo>
                <a:cubicBezTo>
                  <a:pt x="80096" y="1354348"/>
                  <a:pt x="1458" y="1045235"/>
                  <a:pt x="20" y="819510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8" name="橢圓 4"/>
          <p:cNvSpPr/>
          <p:nvPr/>
        </p:nvSpPr>
        <p:spPr>
          <a:xfrm rot="2079547">
            <a:off x="3993468" y="5576247"/>
            <a:ext cx="239399" cy="762073"/>
          </a:xfrm>
          <a:custGeom>
            <a:avLst/>
            <a:gdLst>
              <a:gd name="connsiteX0" fmla="*/ 0 w 319177"/>
              <a:gd name="connsiteY0" fmla="*/ 819510 h 1639019"/>
              <a:gd name="connsiteX1" fmla="*/ 159589 w 319177"/>
              <a:gd name="connsiteY1" fmla="*/ 0 h 1639019"/>
              <a:gd name="connsiteX2" fmla="*/ 319178 w 319177"/>
              <a:gd name="connsiteY2" fmla="*/ 819510 h 1639019"/>
              <a:gd name="connsiteX3" fmla="*/ 159589 w 319177"/>
              <a:gd name="connsiteY3" fmla="*/ 1639020 h 1639019"/>
              <a:gd name="connsiteX4" fmla="*/ 0 w 319177"/>
              <a:gd name="connsiteY4" fmla="*/ 819510 h 1639019"/>
              <a:gd name="connsiteX0" fmla="*/ 20 w 319198"/>
              <a:gd name="connsiteY0" fmla="*/ 819510 h 1354348"/>
              <a:gd name="connsiteX1" fmla="*/ 159609 w 319198"/>
              <a:gd name="connsiteY1" fmla="*/ 0 h 1354348"/>
              <a:gd name="connsiteX2" fmla="*/ 319198 w 319198"/>
              <a:gd name="connsiteY2" fmla="*/ 819510 h 1354348"/>
              <a:gd name="connsiteX3" fmla="*/ 168235 w 319198"/>
              <a:gd name="connsiteY3" fmla="*/ 1354348 h 1354348"/>
              <a:gd name="connsiteX4" fmla="*/ 20 w 319198"/>
              <a:gd name="connsiteY4" fmla="*/ 819510 h 1354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198" h="1354348">
                <a:moveTo>
                  <a:pt x="20" y="819510"/>
                </a:moveTo>
                <a:cubicBezTo>
                  <a:pt x="-1418" y="593785"/>
                  <a:pt x="71470" y="0"/>
                  <a:pt x="159609" y="0"/>
                </a:cubicBezTo>
                <a:cubicBezTo>
                  <a:pt x="247748" y="0"/>
                  <a:pt x="319198" y="366907"/>
                  <a:pt x="319198" y="819510"/>
                </a:cubicBezTo>
                <a:cubicBezTo>
                  <a:pt x="319198" y="1272113"/>
                  <a:pt x="256374" y="1354348"/>
                  <a:pt x="168235" y="1354348"/>
                </a:cubicBezTo>
                <a:cubicBezTo>
                  <a:pt x="80096" y="1354348"/>
                  <a:pt x="1458" y="1045235"/>
                  <a:pt x="20" y="819510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562" name="手繪多邊形 2561"/>
          <p:cNvSpPr/>
          <p:nvPr/>
        </p:nvSpPr>
        <p:spPr>
          <a:xfrm rot="10059610">
            <a:off x="5284505" y="1482832"/>
            <a:ext cx="1487855" cy="1642716"/>
          </a:xfrm>
          <a:custGeom>
            <a:avLst/>
            <a:gdLst>
              <a:gd name="connsiteX0" fmla="*/ 587756 w 1944498"/>
              <a:gd name="connsiteY0" fmla="*/ 0 h 2146888"/>
              <a:gd name="connsiteX1" fmla="*/ 888648 w 1944498"/>
              <a:gd name="connsiteY1" fmla="*/ 91910 h 2146888"/>
              <a:gd name="connsiteX2" fmla="*/ 905459 w 1944498"/>
              <a:gd name="connsiteY2" fmla="*/ 105780 h 2146888"/>
              <a:gd name="connsiteX3" fmla="*/ 949135 w 1944498"/>
              <a:gd name="connsiteY3" fmla="*/ 101377 h 2146888"/>
              <a:gd name="connsiteX4" fmla="*/ 1395388 w 1944498"/>
              <a:gd name="connsiteY4" fmla="*/ 338648 h 2146888"/>
              <a:gd name="connsiteX5" fmla="*/ 1397865 w 1944498"/>
              <a:gd name="connsiteY5" fmla="*/ 343211 h 2146888"/>
              <a:gd name="connsiteX6" fmla="*/ 1402427 w 1944498"/>
              <a:gd name="connsiteY6" fmla="*/ 345687 h 2146888"/>
              <a:gd name="connsiteX7" fmla="*/ 1499893 w 1944498"/>
              <a:gd name="connsiteY7" fmla="*/ 430092 h 2146888"/>
              <a:gd name="connsiteX8" fmla="*/ 1544062 w 1944498"/>
              <a:gd name="connsiteY8" fmla="*/ 492244 h 2146888"/>
              <a:gd name="connsiteX9" fmla="*/ 1554827 w 1944498"/>
              <a:gd name="connsiteY9" fmla="*/ 498087 h 2146888"/>
              <a:gd name="connsiteX10" fmla="*/ 1652293 w 1944498"/>
              <a:gd name="connsiteY10" fmla="*/ 582492 h 2146888"/>
              <a:gd name="connsiteX11" fmla="*/ 1696462 w 1944498"/>
              <a:gd name="connsiteY11" fmla="*/ 644644 h 2146888"/>
              <a:gd name="connsiteX12" fmla="*/ 1707227 w 1944498"/>
              <a:gd name="connsiteY12" fmla="*/ 650487 h 2146888"/>
              <a:gd name="connsiteX13" fmla="*/ 1944498 w 1944498"/>
              <a:gd name="connsiteY13" fmla="*/ 1096740 h 2146888"/>
              <a:gd name="connsiteX14" fmla="*/ 1852588 w 1944498"/>
              <a:gd name="connsiteY14" fmla="*/ 1397632 h 2146888"/>
              <a:gd name="connsiteX15" fmla="*/ 1798378 w 1944498"/>
              <a:gd name="connsiteY15" fmla="*/ 1463336 h 2146888"/>
              <a:gd name="connsiteX16" fmla="*/ 1809842 w 1944498"/>
              <a:gd name="connsiteY16" fmla="*/ 1500267 h 2146888"/>
              <a:gd name="connsiteX17" fmla="*/ 1820775 w 1944498"/>
              <a:gd name="connsiteY17" fmla="*/ 1608725 h 2146888"/>
              <a:gd name="connsiteX18" fmla="*/ 1282612 w 1944498"/>
              <a:gd name="connsiteY18" fmla="*/ 2146888 h 2146888"/>
              <a:gd name="connsiteX19" fmla="*/ 981720 w 1944498"/>
              <a:gd name="connsiteY19" fmla="*/ 2054978 h 2146888"/>
              <a:gd name="connsiteX20" fmla="*/ 966047 w 1944498"/>
              <a:gd name="connsiteY20" fmla="*/ 2042046 h 2146888"/>
              <a:gd name="connsiteX21" fmla="*/ 950748 w 1944498"/>
              <a:gd name="connsiteY21" fmla="*/ 2052648 h 2146888"/>
              <a:gd name="connsiteX22" fmla="*/ 682874 w 1944498"/>
              <a:gd name="connsiteY22" fmla="*/ 2123948 h 2146888"/>
              <a:gd name="connsiteX23" fmla="*/ 144711 w 1944498"/>
              <a:gd name="connsiteY23" fmla="*/ 1585785 h 2146888"/>
              <a:gd name="connsiteX24" fmla="*/ 155645 w 1944498"/>
              <a:gd name="connsiteY24" fmla="*/ 1477327 h 2146888"/>
              <a:gd name="connsiteX25" fmla="*/ 163367 w 1944498"/>
              <a:gd name="connsiteY25" fmla="*/ 1452450 h 2146888"/>
              <a:gd name="connsiteX26" fmla="*/ 157625 w 1944498"/>
              <a:gd name="connsiteY26" fmla="*/ 1447712 h 2146888"/>
              <a:gd name="connsiteX27" fmla="*/ 0 w 1944498"/>
              <a:gd name="connsiteY27" fmla="*/ 1067173 h 2146888"/>
              <a:gd name="connsiteX28" fmla="*/ 91910 w 1944498"/>
              <a:gd name="connsiteY28" fmla="*/ 766281 h 2146888"/>
              <a:gd name="connsiteX29" fmla="*/ 97998 w 1944498"/>
              <a:gd name="connsiteY29" fmla="*/ 758903 h 2146888"/>
              <a:gd name="connsiteX30" fmla="*/ 91885 w 1944498"/>
              <a:gd name="connsiteY30" fmla="*/ 747640 h 2146888"/>
              <a:gd name="connsiteX31" fmla="*/ 49593 w 1944498"/>
              <a:gd name="connsiteY31" fmla="*/ 538163 h 2146888"/>
              <a:gd name="connsiteX32" fmla="*/ 587756 w 1944498"/>
              <a:gd name="connsiteY32" fmla="*/ 0 h 214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44498" h="2146888">
                <a:moveTo>
                  <a:pt x="587756" y="0"/>
                </a:moveTo>
                <a:cubicBezTo>
                  <a:pt x="699213" y="0"/>
                  <a:pt x="802757" y="33883"/>
                  <a:pt x="888648" y="91910"/>
                </a:cubicBezTo>
                <a:lnTo>
                  <a:pt x="905459" y="105780"/>
                </a:lnTo>
                <a:lnTo>
                  <a:pt x="949135" y="101377"/>
                </a:lnTo>
                <a:cubicBezTo>
                  <a:pt x="1134897" y="101377"/>
                  <a:pt x="1298676" y="195496"/>
                  <a:pt x="1395388" y="338648"/>
                </a:cubicBezTo>
                <a:lnTo>
                  <a:pt x="1397865" y="343211"/>
                </a:lnTo>
                <a:lnTo>
                  <a:pt x="1402427" y="345687"/>
                </a:lnTo>
                <a:cubicBezTo>
                  <a:pt x="1438215" y="369865"/>
                  <a:pt x="1470939" y="398235"/>
                  <a:pt x="1499893" y="430092"/>
                </a:cubicBezTo>
                <a:lnTo>
                  <a:pt x="1544062" y="492244"/>
                </a:lnTo>
                <a:lnTo>
                  <a:pt x="1554827" y="498087"/>
                </a:lnTo>
                <a:cubicBezTo>
                  <a:pt x="1590615" y="522265"/>
                  <a:pt x="1623339" y="550635"/>
                  <a:pt x="1652293" y="582492"/>
                </a:cubicBezTo>
                <a:lnTo>
                  <a:pt x="1696462" y="644644"/>
                </a:lnTo>
                <a:lnTo>
                  <a:pt x="1707227" y="650487"/>
                </a:lnTo>
                <a:cubicBezTo>
                  <a:pt x="1850379" y="747199"/>
                  <a:pt x="1944498" y="910978"/>
                  <a:pt x="1944498" y="1096740"/>
                </a:cubicBezTo>
                <a:cubicBezTo>
                  <a:pt x="1944498" y="1208197"/>
                  <a:pt x="1910615" y="1311741"/>
                  <a:pt x="1852588" y="1397632"/>
                </a:cubicBezTo>
                <a:lnTo>
                  <a:pt x="1798378" y="1463336"/>
                </a:lnTo>
                <a:lnTo>
                  <a:pt x="1809842" y="1500267"/>
                </a:lnTo>
                <a:cubicBezTo>
                  <a:pt x="1817010" y="1535300"/>
                  <a:pt x="1820775" y="1571573"/>
                  <a:pt x="1820775" y="1608725"/>
                </a:cubicBezTo>
                <a:cubicBezTo>
                  <a:pt x="1820775" y="1905944"/>
                  <a:pt x="1579831" y="2146888"/>
                  <a:pt x="1282612" y="2146888"/>
                </a:cubicBezTo>
                <a:cubicBezTo>
                  <a:pt x="1171155" y="2146888"/>
                  <a:pt x="1067611" y="2113006"/>
                  <a:pt x="981720" y="2054978"/>
                </a:cubicBezTo>
                <a:lnTo>
                  <a:pt x="966047" y="2042046"/>
                </a:lnTo>
                <a:lnTo>
                  <a:pt x="950748" y="2052648"/>
                </a:lnTo>
                <a:cubicBezTo>
                  <a:pt x="871865" y="2098007"/>
                  <a:pt x="780399" y="2123948"/>
                  <a:pt x="682874" y="2123948"/>
                </a:cubicBezTo>
                <a:cubicBezTo>
                  <a:pt x="385655" y="2123948"/>
                  <a:pt x="144711" y="1883004"/>
                  <a:pt x="144711" y="1585785"/>
                </a:cubicBezTo>
                <a:cubicBezTo>
                  <a:pt x="144711" y="1548633"/>
                  <a:pt x="148476" y="1512360"/>
                  <a:pt x="155645" y="1477327"/>
                </a:cubicBezTo>
                <a:lnTo>
                  <a:pt x="163367" y="1452450"/>
                </a:lnTo>
                <a:lnTo>
                  <a:pt x="157625" y="1447712"/>
                </a:lnTo>
                <a:cubicBezTo>
                  <a:pt x="60236" y="1350324"/>
                  <a:pt x="0" y="1215783"/>
                  <a:pt x="0" y="1067173"/>
                </a:cubicBezTo>
                <a:cubicBezTo>
                  <a:pt x="0" y="955716"/>
                  <a:pt x="33883" y="852173"/>
                  <a:pt x="91910" y="766281"/>
                </a:cubicBezTo>
                <a:lnTo>
                  <a:pt x="97998" y="758903"/>
                </a:lnTo>
                <a:lnTo>
                  <a:pt x="91885" y="747640"/>
                </a:lnTo>
                <a:cubicBezTo>
                  <a:pt x="64652" y="683256"/>
                  <a:pt x="49593" y="612468"/>
                  <a:pt x="49593" y="538163"/>
                </a:cubicBezTo>
                <a:cubicBezTo>
                  <a:pt x="49593" y="240944"/>
                  <a:pt x="290537" y="0"/>
                  <a:pt x="587756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546" name="手繪多邊形 2545"/>
          <p:cNvSpPr/>
          <p:nvPr/>
        </p:nvSpPr>
        <p:spPr>
          <a:xfrm rot="8794300">
            <a:off x="2435023" y="1737385"/>
            <a:ext cx="1314131" cy="1450911"/>
          </a:xfrm>
          <a:custGeom>
            <a:avLst/>
            <a:gdLst>
              <a:gd name="connsiteX0" fmla="*/ 587756 w 1944498"/>
              <a:gd name="connsiteY0" fmla="*/ 0 h 2146888"/>
              <a:gd name="connsiteX1" fmla="*/ 888648 w 1944498"/>
              <a:gd name="connsiteY1" fmla="*/ 91910 h 2146888"/>
              <a:gd name="connsiteX2" fmla="*/ 905459 w 1944498"/>
              <a:gd name="connsiteY2" fmla="*/ 105780 h 2146888"/>
              <a:gd name="connsiteX3" fmla="*/ 949135 w 1944498"/>
              <a:gd name="connsiteY3" fmla="*/ 101377 h 2146888"/>
              <a:gd name="connsiteX4" fmla="*/ 1395388 w 1944498"/>
              <a:gd name="connsiteY4" fmla="*/ 338648 h 2146888"/>
              <a:gd name="connsiteX5" fmla="*/ 1397865 w 1944498"/>
              <a:gd name="connsiteY5" fmla="*/ 343211 h 2146888"/>
              <a:gd name="connsiteX6" fmla="*/ 1402427 w 1944498"/>
              <a:gd name="connsiteY6" fmla="*/ 345687 h 2146888"/>
              <a:gd name="connsiteX7" fmla="*/ 1499893 w 1944498"/>
              <a:gd name="connsiteY7" fmla="*/ 430092 h 2146888"/>
              <a:gd name="connsiteX8" fmla="*/ 1544062 w 1944498"/>
              <a:gd name="connsiteY8" fmla="*/ 492244 h 2146888"/>
              <a:gd name="connsiteX9" fmla="*/ 1554827 w 1944498"/>
              <a:gd name="connsiteY9" fmla="*/ 498087 h 2146888"/>
              <a:gd name="connsiteX10" fmla="*/ 1652293 w 1944498"/>
              <a:gd name="connsiteY10" fmla="*/ 582492 h 2146888"/>
              <a:gd name="connsiteX11" fmla="*/ 1696462 w 1944498"/>
              <a:gd name="connsiteY11" fmla="*/ 644644 h 2146888"/>
              <a:gd name="connsiteX12" fmla="*/ 1707227 w 1944498"/>
              <a:gd name="connsiteY12" fmla="*/ 650487 h 2146888"/>
              <a:gd name="connsiteX13" fmla="*/ 1944498 w 1944498"/>
              <a:gd name="connsiteY13" fmla="*/ 1096740 h 2146888"/>
              <a:gd name="connsiteX14" fmla="*/ 1852588 w 1944498"/>
              <a:gd name="connsiteY14" fmla="*/ 1397632 h 2146888"/>
              <a:gd name="connsiteX15" fmla="*/ 1798378 w 1944498"/>
              <a:gd name="connsiteY15" fmla="*/ 1463336 h 2146888"/>
              <a:gd name="connsiteX16" fmla="*/ 1809842 w 1944498"/>
              <a:gd name="connsiteY16" fmla="*/ 1500267 h 2146888"/>
              <a:gd name="connsiteX17" fmla="*/ 1820775 w 1944498"/>
              <a:gd name="connsiteY17" fmla="*/ 1608725 h 2146888"/>
              <a:gd name="connsiteX18" fmla="*/ 1282612 w 1944498"/>
              <a:gd name="connsiteY18" fmla="*/ 2146888 h 2146888"/>
              <a:gd name="connsiteX19" fmla="*/ 981720 w 1944498"/>
              <a:gd name="connsiteY19" fmla="*/ 2054978 h 2146888"/>
              <a:gd name="connsiteX20" fmla="*/ 966047 w 1944498"/>
              <a:gd name="connsiteY20" fmla="*/ 2042046 h 2146888"/>
              <a:gd name="connsiteX21" fmla="*/ 950748 w 1944498"/>
              <a:gd name="connsiteY21" fmla="*/ 2052648 h 2146888"/>
              <a:gd name="connsiteX22" fmla="*/ 682874 w 1944498"/>
              <a:gd name="connsiteY22" fmla="*/ 2123948 h 2146888"/>
              <a:gd name="connsiteX23" fmla="*/ 144711 w 1944498"/>
              <a:gd name="connsiteY23" fmla="*/ 1585785 h 2146888"/>
              <a:gd name="connsiteX24" fmla="*/ 155645 w 1944498"/>
              <a:gd name="connsiteY24" fmla="*/ 1477327 h 2146888"/>
              <a:gd name="connsiteX25" fmla="*/ 163367 w 1944498"/>
              <a:gd name="connsiteY25" fmla="*/ 1452450 h 2146888"/>
              <a:gd name="connsiteX26" fmla="*/ 157625 w 1944498"/>
              <a:gd name="connsiteY26" fmla="*/ 1447712 h 2146888"/>
              <a:gd name="connsiteX27" fmla="*/ 0 w 1944498"/>
              <a:gd name="connsiteY27" fmla="*/ 1067173 h 2146888"/>
              <a:gd name="connsiteX28" fmla="*/ 91910 w 1944498"/>
              <a:gd name="connsiteY28" fmla="*/ 766281 h 2146888"/>
              <a:gd name="connsiteX29" fmla="*/ 97998 w 1944498"/>
              <a:gd name="connsiteY29" fmla="*/ 758903 h 2146888"/>
              <a:gd name="connsiteX30" fmla="*/ 91885 w 1944498"/>
              <a:gd name="connsiteY30" fmla="*/ 747640 h 2146888"/>
              <a:gd name="connsiteX31" fmla="*/ 49593 w 1944498"/>
              <a:gd name="connsiteY31" fmla="*/ 538163 h 2146888"/>
              <a:gd name="connsiteX32" fmla="*/ 587756 w 1944498"/>
              <a:gd name="connsiteY32" fmla="*/ 0 h 214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44498" h="2146888">
                <a:moveTo>
                  <a:pt x="587756" y="0"/>
                </a:moveTo>
                <a:cubicBezTo>
                  <a:pt x="699213" y="0"/>
                  <a:pt x="802757" y="33883"/>
                  <a:pt x="888648" y="91910"/>
                </a:cubicBezTo>
                <a:lnTo>
                  <a:pt x="905459" y="105780"/>
                </a:lnTo>
                <a:lnTo>
                  <a:pt x="949135" y="101377"/>
                </a:lnTo>
                <a:cubicBezTo>
                  <a:pt x="1134897" y="101377"/>
                  <a:pt x="1298676" y="195496"/>
                  <a:pt x="1395388" y="338648"/>
                </a:cubicBezTo>
                <a:lnTo>
                  <a:pt x="1397865" y="343211"/>
                </a:lnTo>
                <a:lnTo>
                  <a:pt x="1402427" y="345687"/>
                </a:lnTo>
                <a:cubicBezTo>
                  <a:pt x="1438215" y="369865"/>
                  <a:pt x="1470939" y="398235"/>
                  <a:pt x="1499893" y="430092"/>
                </a:cubicBezTo>
                <a:lnTo>
                  <a:pt x="1544062" y="492244"/>
                </a:lnTo>
                <a:lnTo>
                  <a:pt x="1554827" y="498087"/>
                </a:lnTo>
                <a:cubicBezTo>
                  <a:pt x="1590615" y="522265"/>
                  <a:pt x="1623339" y="550635"/>
                  <a:pt x="1652293" y="582492"/>
                </a:cubicBezTo>
                <a:lnTo>
                  <a:pt x="1696462" y="644644"/>
                </a:lnTo>
                <a:lnTo>
                  <a:pt x="1707227" y="650487"/>
                </a:lnTo>
                <a:cubicBezTo>
                  <a:pt x="1850379" y="747199"/>
                  <a:pt x="1944498" y="910978"/>
                  <a:pt x="1944498" y="1096740"/>
                </a:cubicBezTo>
                <a:cubicBezTo>
                  <a:pt x="1944498" y="1208197"/>
                  <a:pt x="1910615" y="1311741"/>
                  <a:pt x="1852588" y="1397632"/>
                </a:cubicBezTo>
                <a:lnTo>
                  <a:pt x="1798378" y="1463336"/>
                </a:lnTo>
                <a:lnTo>
                  <a:pt x="1809842" y="1500267"/>
                </a:lnTo>
                <a:cubicBezTo>
                  <a:pt x="1817010" y="1535300"/>
                  <a:pt x="1820775" y="1571573"/>
                  <a:pt x="1820775" y="1608725"/>
                </a:cubicBezTo>
                <a:cubicBezTo>
                  <a:pt x="1820775" y="1905944"/>
                  <a:pt x="1579831" y="2146888"/>
                  <a:pt x="1282612" y="2146888"/>
                </a:cubicBezTo>
                <a:cubicBezTo>
                  <a:pt x="1171155" y="2146888"/>
                  <a:pt x="1067611" y="2113006"/>
                  <a:pt x="981720" y="2054978"/>
                </a:cubicBezTo>
                <a:lnTo>
                  <a:pt x="966047" y="2042046"/>
                </a:lnTo>
                <a:lnTo>
                  <a:pt x="950748" y="2052648"/>
                </a:lnTo>
                <a:cubicBezTo>
                  <a:pt x="871865" y="2098007"/>
                  <a:pt x="780399" y="2123948"/>
                  <a:pt x="682874" y="2123948"/>
                </a:cubicBezTo>
                <a:cubicBezTo>
                  <a:pt x="385655" y="2123948"/>
                  <a:pt x="144711" y="1883004"/>
                  <a:pt x="144711" y="1585785"/>
                </a:cubicBezTo>
                <a:cubicBezTo>
                  <a:pt x="144711" y="1548633"/>
                  <a:pt x="148476" y="1512360"/>
                  <a:pt x="155645" y="1477327"/>
                </a:cubicBezTo>
                <a:lnTo>
                  <a:pt x="163367" y="1452450"/>
                </a:lnTo>
                <a:lnTo>
                  <a:pt x="157625" y="1447712"/>
                </a:lnTo>
                <a:cubicBezTo>
                  <a:pt x="60236" y="1350324"/>
                  <a:pt x="0" y="1215783"/>
                  <a:pt x="0" y="1067173"/>
                </a:cubicBezTo>
                <a:cubicBezTo>
                  <a:pt x="0" y="955716"/>
                  <a:pt x="33883" y="852173"/>
                  <a:pt x="91910" y="766281"/>
                </a:cubicBezTo>
                <a:lnTo>
                  <a:pt x="97998" y="758903"/>
                </a:lnTo>
                <a:lnTo>
                  <a:pt x="91885" y="747640"/>
                </a:lnTo>
                <a:cubicBezTo>
                  <a:pt x="64652" y="683256"/>
                  <a:pt x="49593" y="612468"/>
                  <a:pt x="49593" y="538163"/>
                </a:cubicBezTo>
                <a:cubicBezTo>
                  <a:pt x="49593" y="240944"/>
                  <a:pt x="290537" y="0"/>
                  <a:pt x="587756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545" name="手繪多邊形 2544"/>
          <p:cNvSpPr/>
          <p:nvPr/>
        </p:nvSpPr>
        <p:spPr>
          <a:xfrm rot="10059610">
            <a:off x="4703656" y="1433587"/>
            <a:ext cx="1051442" cy="1160879"/>
          </a:xfrm>
          <a:custGeom>
            <a:avLst/>
            <a:gdLst>
              <a:gd name="connsiteX0" fmla="*/ 587756 w 1944498"/>
              <a:gd name="connsiteY0" fmla="*/ 0 h 2146888"/>
              <a:gd name="connsiteX1" fmla="*/ 888648 w 1944498"/>
              <a:gd name="connsiteY1" fmla="*/ 91910 h 2146888"/>
              <a:gd name="connsiteX2" fmla="*/ 905459 w 1944498"/>
              <a:gd name="connsiteY2" fmla="*/ 105780 h 2146888"/>
              <a:gd name="connsiteX3" fmla="*/ 949135 w 1944498"/>
              <a:gd name="connsiteY3" fmla="*/ 101377 h 2146888"/>
              <a:gd name="connsiteX4" fmla="*/ 1395388 w 1944498"/>
              <a:gd name="connsiteY4" fmla="*/ 338648 h 2146888"/>
              <a:gd name="connsiteX5" fmla="*/ 1397865 w 1944498"/>
              <a:gd name="connsiteY5" fmla="*/ 343211 h 2146888"/>
              <a:gd name="connsiteX6" fmla="*/ 1402427 w 1944498"/>
              <a:gd name="connsiteY6" fmla="*/ 345687 h 2146888"/>
              <a:gd name="connsiteX7" fmla="*/ 1499893 w 1944498"/>
              <a:gd name="connsiteY7" fmla="*/ 430092 h 2146888"/>
              <a:gd name="connsiteX8" fmla="*/ 1544062 w 1944498"/>
              <a:gd name="connsiteY8" fmla="*/ 492244 h 2146888"/>
              <a:gd name="connsiteX9" fmla="*/ 1554827 w 1944498"/>
              <a:gd name="connsiteY9" fmla="*/ 498087 h 2146888"/>
              <a:gd name="connsiteX10" fmla="*/ 1652293 w 1944498"/>
              <a:gd name="connsiteY10" fmla="*/ 582492 h 2146888"/>
              <a:gd name="connsiteX11" fmla="*/ 1696462 w 1944498"/>
              <a:gd name="connsiteY11" fmla="*/ 644644 h 2146888"/>
              <a:gd name="connsiteX12" fmla="*/ 1707227 w 1944498"/>
              <a:gd name="connsiteY12" fmla="*/ 650487 h 2146888"/>
              <a:gd name="connsiteX13" fmla="*/ 1944498 w 1944498"/>
              <a:gd name="connsiteY13" fmla="*/ 1096740 h 2146888"/>
              <a:gd name="connsiteX14" fmla="*/ 1852588 w 1944498"/>
              <a:gd name="connsiteY14" fmla="*/ 1397632 h 2146888"/>
              <a:gd name="connsiteX15" fmla="*/ 1798378 w 1944498"/>
              <a:gd name="connsiteY15" fmla="*/ 1463336 h 2146888"/>
              <a:gd name="connsiteX16" fmla="*/ 1809842 w 1944498"/>
              <a:gd name="connsiteY16" fmla="*/ 1500267 h 2146888"/>
              <a:gd name="connsiteX17" fmla="*/ 1820775 w 1944498"/>
              <a:gd name="connsiteY17" fmla="*/ 1608725 h 2146888"/>
              <a:gd name="connsiteX18" fmla="*/ 1282612 w 1944498"/>
              <a:gd name="connsiteY18" fmla="*/ 2146888 h 2146888"/>
              <a:gd name="connsiteX19" fmla="*/ 981720 w 1944498"/>
              <a:gd name="connsiteY19" fmla="*/ 2054978 h 2146888"/>
              <a:gd name="connsiteX20" fmla="*/ 966047 w 1944498"/>
              <a:gd name="connsiteY20" fmla="*/ 2042046 h 2146888"/>
              <a:gd name="connsiteX21" fmla="*/ 950748 w 1944498"/>
              <a:gd name="connsiteY21" fmla="*/ 2052648 h 2146888"/>
              <a:gd name="connsiteX22" fmla="*/ 682874 w 1944498"/>
              <a:gd name="connsiteY22" fmla="*/ 2123948 h 2146888"/>
              <a:gd name="connsiteX23" fmla="*/ 144711 w 1944498"/>
              <a:gd name="connsiteY23" fmla="*/ 1585785 h 2146888"/>
              <a:gd name="connsiteX24" fmla="*/ 155645 w 1944498"/>
              <a:gd name="connsiteY24" fmla="*/ 1477327 h 2146888"/>
              <a:gd name="connsiteX25" fmla="*/ 163367 w 1944498"/>
              <a:gd name="connsiteY25" fmla="*/ 1452450 h 2146888"/>
              <a:gd name="connsiteX26" fmla="*/ 157625 w 1944498"/>
              <a:gd name="connsiteY26" fmla="*/ 1447712 h 2146888"/>
              <a:gd name="connsiteX27" fmla="*/ 0 w 1944498"/>
              <a:gd name="connsiteY27" fmla="*/ 1067173 h 2146888"/>
              <a:gd name="connsiteX28" fmla="*/ 91910 w 1944498"/>
              <a:gd name="connsiteY28" fmla="*/ 766281 h 2146888"/>
              <a:gd name="connsiteX29" fmla="*/ 97998 w 1944498"/>
              <a:gd name="connsiteY29" fmla="*/ 758903 h 2146888"/>
              <a:gd name="connsiteX30" fmla="*/ 91885 w 1944498"/>
              <a:gd name="connsiteY30" fmla="*/ 747640 h 2146888"/>
              <a:gd name="connsiteX31" fmla="*/ 49593 w 1944498"/>
              <a:gd name="connsiteY31" fmla="*/ 538163 h 2146888"/>
              <a:gd name="connsiteX32" fmla="*/ 587756 w 1944498"/>
              <a:gd name="connsiteY32" fmla="*/ 0 h 214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44498" h="2146888">
                <a:moveTo>
                  <a:pt x="587756" y="0"/>
                </a:moveTo>
                <a:cubicBezTo>
                  <a:pt x="699213" y="0"/>
                  <a:pt x="802757" y="33883"/>
                  <a:pt x="888648" y="91910"/>
                </a:cubicBezTo>
                <a:lnTo>
                  <a:pt x="905459" y="105780"/>
                </a:lnTo>
                <a:lnTo>
                  <a:pt x="949135" y="101377"/>
                </a:lnTo>
                <a:cubicBezTo>
                  <a:pt x="1134897" y="101377"/>
                  <a:pt x="1298676" y="195496"/>
                  <a:pt x="1395388" y="338648"/>
                </a:cubicBezTo>
                <a:lnTo>
                  <a:pt x="1397865" y="343211"/>
                </a:lnTo>
                <a:lnTo>
                  <a:pt x="1402427" y="345687"/>
                </a:lnTo>
                <a:cubicBezTo>
                  <a:pt x="1438215" y="369865"/>
                  <a:pt x="1470939" y="398235"/>
                  <a:pt x="1499893" y="430092"/>
                </a:cubicBezTo>
                <a:lnTo>
                  <a:pt x="1544062" y="492244"/>
                </a:lnTo>
                <a:lnTo>
                  <a:pt x="1554827" y="498087"/>
                </a:lnTo>
                <a:cubicBezTo>
                  <a:pt x="1590615" y="522265"/>
                  <a:pt x="1623339" y="550635"/>
                  <a:pt x="1652293" y="582492"/>
                </a:cubicBezTo>
                <a:lnTo>
                  <a:pt x="1696462" y="644644"/>
                </a:lnTo>
                <a:lnTo>
                  <a:pt x="1707227" y="650487"/>
                </a:lnTo>
                <a:cubicBezTo>
                  <a:pt x="1850379" y="747199"/>
                  <a:pt x="1944498" y="910978"/>
                  <a:pt x="1944498" y="1096740"/>
                </a:cubicBezTo>
                <a:cubicBezTo>
                  <a:pt x="1944498" y="1208197"/>
                  <a:pt x="1910615" y="1311741"/>
                  <a:pt x="1852588" y="1397632"/>
                </a:cubicBezTo>
                <a:lnTo>
                  <a:pt x="1798378" y="1463336"/>
                </a:lnTo>
                <a:lnTo>
                  <a:pt x="1809842" y="1500267"/>
                </a:lnTo>
                <a:cubicBezTo>
                  <a:pt x="1817010" y="1535300"/>
                  <a:pt x="1820775" y="1571573"/>
                  <a:pt x="1820775" y="1608725"/>
                </a:cubicBezTo>
                <a:cubicBezTo>
                  <a:pt x="1820775" y="1905944"/>
                  <a:pt x="1579831" y="2146888"/>
                  <a:pt x="1282612" y="2146888"/>
                </a:cubicBezTo>
                <a:cubicBezTo>
                  <a:pt x="1171155" y="2146888"/>
                  <a:pt x="1067611" y="2113006"/>
                  <a:pt x="981720" y="2054978"/>
                </a:cubicBezTo>
                <a:lnTo>
                  <a:pt x="966047" y="2042046"/>
                </a:lnTo>
                <a:lnTo>
                  <a:pt x="950748" y="2052648"/>
                </a:lnTo>
                <a:cubicBezTo>
                  <a:pt x="871865" y="2098007"/>
                  <a:pt x="780399" y="2123948"/>
                  <a:pt x="682874" y="2123948"/>
                </a:cubicBezTo>
                <a:cubicBezTo>
                  <a:pt x="385655" y="2123948"/>
                  <a:pt x="144711" y="1883004"/>
                  <a:pt x="144711" y="1585785"/>
                </a:cubicBezTo>
                <a:cubicBezTo>
                  <a:pt x="144711" y="1548633"/>
                  <a:pt x="148476" y="1512360"/>
                  <a:pt x="155645" y="1477327"/>
                </a:cubicBezTo>
                <a:lnTo>
                  <a:pt x="163367" y="1452450"/>
                </a:lnTo>
                <a:lnTo>
                  <a:pt x="157625" y="1447712"/>
                </a:lnTo>
                <a:cubicBezTo>
                  <a:pt x="60236" y="1350324"/>
                  <a:pt x="0" y="1215783"/>
                  <a:pt x="0" y="1067173"/>
                </a:cubicBezTo>
                <a:cubicBezTo>
                  <a:pt x="0" y="955716"/>
                  <a:pt x="33883" y="852173"/>
                  <a:pt x="91910" y="766281"/>
                </a:cubicBezTo>
                <a:lnTo>
                  <a:pt x="97998" y="758903"/>
                </a:lnTo>
                <a:lnTo>
                  <a:pt x="91885" y="747640"/>
                </a:lnTo>
                <a:cubicBezTo>
                  <a:pt x="64652" y="683256"/>
                  <a:pt x="49593" y="612468"/>
                  <a:pt x="49593" y="538163"/>
                </a:cubicBezTo>
                <a:cubicBezTo>
                  <a:pt x="49593" y="240944"/>
                  <a:pt x="290537" y="0"/>
                  <a:pt x="587756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491" name="橢圓 2490"/>
          <p:cNvSpPr/>
          <p:nvPr/>
        </p:nvSpPr>
        <p:spPr>
          <a:xfrm>
            <a:off x="3350385" y="5542582"/>
            <a:ext cx="1908194" cy="74074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300" b="0" i="0" u="none" strike="noStrike" kern="1200" cap="none" spc="0" normalizeH="0" baseline="0" noProof="0" dirty="0">
                <a:ln w="50800">
                  <a:solidFill>
                    <a:prstClr val="white"/>
                  </a:solidFill>
                </a:ln>
                <a:noFill/>
                <a:effectLst/>
                <a:uLnTx/>
                <a:uFillTx/>
                <a:latin typeface="教育部隸書" panose="01010104010101010101" pitchFamily="2" charset="-120"/>
                <a:ea typeface="教育部隸書" panose="01010104010101010101" pitchFamily="2" charset="-120"/>
                <a:cs typeface="+mn-cs"/>
              </a:rPr>
              <a:t>基礎</a:t>
            </a:r>
          </a:p>
        </p:txBody>
      </p:sp>
      <p:grpSp>
        <p:nvGrpSpPr>
          <p:cNvPr id="2470" name="群組 2469"/>
          <p:cNvGrpSpPr/>
          <p:nvPr/>
        </p:nvGrpSpPr>
        <p:grpSpPr>
          <a:xfrm>
            <a:off x="1851770" y="1210730"/>
            <a:ext cx="5298815" cy="3639990"/>
            <a:chOff x="39597" y="-235224"/>
            <a:chExt cx="7968884" cy="5474179"/>
          </a:xfrm>
          <a:solidFill>
            <a:srgbClr val="E1FFE1"/>
          </a:solidFill>
        </p:grpSpPr>
        <p:grpSp>
          <p:nvGrpSpPr>
            <p:cNvPr id="2467" name="群組 2466"/>
            <p:cNvGrpSpPr/>
            <p:nvPr/>
          </p:nvGrpSpPr>
          <p:grpSpPr>
            <a:xfrm rot="5400000">
              <a:off x="283151" y="2035373"/>
              <a:ext cx="2879620" cy="3137812"/>
              <a:chOff x="5397934" y="666674"/>
              <a:chExt cx="2879620" cy="3137812"/>
            </a:xfrm>
            <a:grpFill/>
          </p:grpSpPr>
          <p:sp>
            <p:nvSpPr>
              <p:cNvPr id="2468" name="手繪多邊形 2467"/>
              <p:cNvSpPr/>
              <p:nvPr/>
            </p:nvSpPr>
            <p:spPr>
              <a:xfrm rot="8709891">
                <a:off x="5397934" y="666674"/>
                <a:ext cx="1944498" cy="2146888"/>
              </a:xfrm>
              <a:custGeom>
                <a:avLst/>
                <a:gdLst>
                  <a:gd name="connsiteX0" fmla="*/ 587756 w 1944498"/>
                  <a:gd name="connsiteY0" fmla="*/ 0 h 2146888"/>
                  <a:gd name="connsiteX1" fmla="*/ 888648 w 1944498"/>
                  <a:gd name="connsiteY1" fmla="*/ 91910 h 2146888"/>
                  <a:gd name="connsiteX2" fmla="*/ 905459 w 1944498"/>
                  <a:gd name="connsiteY2" fmla="*/ 105780 h 2146888"/>
                  <a:gd name="connsiteX3" fmla="*/ 949135 w 1944498"/>
                  <a:gd name="connsiteY3" fmla="*/ 101377 h 2146888"/>
                  <a:gd name="connsiteX4" fmla="*/ 1395388 w 1944498"/>
                  <a:gd name="connsiteY4" fmla="*/ 338648 h 2146888"/>
                  <a:gd name="connsiteX5" fmla="*/ 1397865 w 1944498"/>
                  <a:gd name="connsiteY5" fmla="*/ 343211 h 2146888"/>
                  <a:gd name="connsiteX6" fmla="*/ 1402427 w 1944498"/>
                  <a:gd name="connsiteY6" fmla="*/ 345687 h 2146888"/>
                  <a:gd name="connsiteX7" fmla="*/ 1499893 w 1944498"/>
                  <a:gd name="connsiteY7" fmla="*/ 430092 h 2146888"/>
                  <a:gd name="connsiteX8" fmla="*/ 1544062 w 1944498"/>
                  <a:gd name="connsiteY8" fmla="*/ 492244 h 2146888"/>
                  <a:gd name="connsiteX9" fmla="*/ 1554827 w 1944498"/>
                  <a:gd name="connsiteY9" fmla="*/ 498087 h 2146888"/>
                  <a:gd name="connsiteX10" fmla="*/ 1652293 w 1944498"/>
                  <a:gd name="connsiteY10" fmla="*/ 582492 h 2146888"/>
                  <a:gd name="connsiteX11" fmla="*/ 1696462 w 1944498"/>
                  <a:gd name="connsiteY11" fmla="*/ 644644 h 2146888"/>
                  <a:gd name="connsiteX12" fmla="*/ 1707227 w 1944498"/>
                  <a:gd name="connsiteY12" fmla="*/ 650487 h 2146888"/>
                  <a:gd name="connsiteX13" fmla="*/ 1944498 w 1944498"/>
                  <a:gd name="connsiteY13" fmla="*/ 1096740 h 2146888"/>
                  <a:gd name="connsiteX14" fmla="*/ 1852588 w 1944498"/>
                  <a:gd name="connsiteY14" fmla="*/ 1397632 h 2146888"/>
                  <a:gd name="connsiteX15" fmla="*/ 1798378 w 1944498"/>
                  <a:gd name="connsiteY15" fmla="*/ 1463336 h 2146888"/>
                  <a:gd name="connsiteX16" fmla="*/ 1809842 w 1944498"/>
                  <a:gd name="connsiteY16" fmla="*/ 1500267 h 2146888"/>
                  <a:gd name="connsiteX17" fmla="*/ 1820775 w 1944498"/>
                  <a:gd name="connsiteY17" fmla="*/ 1608725 h 2146888"/>
                  <a:gd name="connsiteX18" fmla="*/ 1282612 w 1944498"/>
                  <a:gd name="connsiteY18" fmla="*/ 2146888 h 2146888"/>
                  <a:gd name="connsiteX19" fmla="*/ 981720 w 1944498"/>
                  <a:gd name="connsiteY19" fmla="*/ 2054978 h 2146888"/>
                  <a:gd name="connsiteX20" fmla="*/ 966047 w 1944498"/>
                  <a:gd name="connsiteY20" fmla="*/ 2042046 h 2146888"/>
                  <a:gd name="connsiteX21" fmla="*/ 950748 w 1944498"/>
                  <a:gd name="connsiteY21" fmla="*/ 2052648 h 2146888"/>
                  <a:gd name="connsiteX22" fmla="*/ 682874 w 1944498"/>
                  <a:gd name="connsiteY22" fmla="*/ 2123948 h 2146888"/>
                  <a:gd name="connsiteX23" fmla="*/ 144711 w 1944498"/>
                  <a:gd name="connsiteY23" fmla="*/ 1585785 h 2146888"/>
                  <a:gd name="connsiteX24" fmla="*/ 155645 w 1944498"/>
                  <a:gd name="connsiteY24" fmla="*/ 1477327 h 2146888"/>
                  <a:gd name="connsiteX25" fmla="*/ 163367 w 1944498"/>
                  <a:gd name="connsiteY25" fmla="*/ 1452450 h 2146888"/>
                  <a:gd name="connsiteX26" fmla="*/ 157625 w 1944498"/>
                  <a:gd name="connsiteY26" fmla="*/ 1447712 h 2146888"/>
                  <a:gd name="connsiteX27" fmla="*/ 0 w 1944498"/>
                  <a:gd name="connsiteY27" fmla="*/ 1067173 h 2146888"/>
                  <a:gd name="connsiteX28" fmla="*/ 91910 w 1944498"/>
                  <a:gd name="connsiteY28" fmla="*/ 766281 h 2146888"/>
                  <a:gd name="connsiteX29" fmla="*/ 97998 w 1944498"/>
                  <a:gd name="connsiteY29" fmla="*/ 758903 h 2146888"/>
                  <a:gd name="connsiteX30" fmla="*/ 91885 w 1944498"/>
                  <a:gd name="connsiteY30" fmla="*/ 747640 h 2146888"/>
                  <a:gd name="connsiteX31" fmla="*/ 49593 w 1944498"/>
                  <a:gd name="connsiteY31" fmla="*/ 538163 h 2146888"/>
                  <a:gd name="connsiteX32" fmla="*/ 587756 w 1944498"/>
                  <a:gd name="connsiteY32" fmla="*/ 0 h 2146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44498" h="2146888">
                    <a:moveTo>
                      <a:pt x="587756" y="0"/>
                    </a:moveTo>
                    <a:cubicBezTo>
                      <a:pt x="699213" y="0"/>
                      <a:pt x="802757" y="33883"/>
                      <a:pt x="888648" y="91910"/>
                    </a:cubicBezTo>
                    <a:lnTo>
                      <a:pt x="905459" y="105780"/>
                    </a:lnTo>
                    <a:lnTo>
                      <a:pt x="949135" y="101377"/>
                    </a:lnTo>
                    <a:cubicBezTo>
                      <a:pt x="1134897" y="101377"/>
                      <a:pt x="1298676" y="195496"/>
                      <a:pt x="1395388" y="338648"/>
                    </a:cubicBezTo>
                    <a:lnTo>
                      <a:pt x="1397865" y="343211"/>
                    </a:lnTo>
                    <a:lnTo>
                      <a:pt x="1402427" y="345687"/>
                    </a:lnTo>
                    <a:cubicBezTo>
                      <a:pt x="1438215" y="369865"/>
                      <a:pt x="1470939" y="398235"/>
                      <a:pt x="1499893" y="430092"/>
                    </a:cubicBezTo>
                    <a:lnTo>
                      <a:pt x="1544062" y="492244"/>
                    </a:lnTo>
                    <a:lnTo>
                      <a:pt x="1554827" y="498087"/>
                    </a:lnTo>
                    <a:cubicBezTo>
                      <a:pt x="1590615" y="522265"/>
                      <a:pt x="1623339" y="550635"/>
                      <a:pt x="1652293" y="582492"/>
                    </a:cubicBezTo>
                    <a:lnTo>
                      <a:pt x="1696462" y="644644"/>
                    </a:lnTo>
                    <a:lnTo>
                      <a:pt x="1707227" y="650487"/>
                    </a:lnTo>
                    <a:cubicBezTo>
                      <a:pt x="1850379" y="747199"/>
                      <a:pt x="1944498" y="910978"/>
                      <a:pt x="1944498" y="1096740"/>
                    </a:cubicBezTo>
                    <a:cubicBezTo>
                      <a:pt x="1944498" y="1208197"/>
                      <a:pt x="1910615" y="1311741"/>
                      <a:pt x="1852588" y="1397632"/>
                    </a:cubicBezTo>
                    <a:lnTo>
                      <a:pt x="1798378" y="1463336"/>
                    </a:lnTo>
                    <a:lnTo>
                      <a:pt x="1809842" y="1500267"/>
                    </a:lnTo>
                    <a:cubicBezTo>
                      <a:pt x="1817010" y="1535300"/>
                      <a:pt x="1820775" y="1571573"/>
                      <a:pt x="1820775" y="1608725"/>
                    </a:cubicBezTo>
                    <a:cubicBezTo>
                      <a:pt x="1820775" y="1905944"/>
                      <a:pt x="1579831" y="2146888"/>
                      <a:pt x="1282612" y="2146888"/>
                    </a:cubicBezTo>
                    <a:cubicBezTo>
                      <a:pt x="1171155" y="2146888"/>
                      <a:pt x="1067611" y="2113006"/>
                      <a:pt x="981720" y="2054978"/>
                    </a:cubicBezTo>
                    <a:lnTo>
                      <a:pt x="966047" y="2042046"/>
                    </a:lnTo>
                    <a:lnTo>
                      <a:pt x="950748" y="2052648"/>
                    </a:lnTo>
                    <a:cubicBezTo>
                      <a:pt x="871865" y="2098007"/>
                      <a:pt x="780399" y="2123948"/>
                      <a:pt x="682874" y="2123948"/>
                    </a:cubicBezTo>
                    <a:cubicBezTo>
                      <a:pt x="385655" y="2123948"/>
                      <a:pt x="144711" y="1883004"/>
                      <a:pt x="144711" y="1585785"/>
                    </a:cubicBezTo>
                    <a:cubicBezTo>
                      <a:pt x="144711" y="1548633"/>
                      <a:pt x="148476" y="1512360"/>
                      <a:pt x="155645" y="1477327"/>
                    </a:cubicBezTo>
                    <a:lnTo>
                      <a:pt x="163367" y="1452450"/>
                    </a:lnTo>
                    <a:lnTo>
                      <a:pt x="157625" y="1447712"/>
                    </a:lnTo>
                    <a:cubicBezTo>
                      <a:pt x="60236" y="1350324"/>
                      <a:pt x="0" y="1215783"/>
                      <a:pt x="0" y="1067173"/>
                    </a:cubicBezTo>
                    <a:cubicBezTo>
                      <a:pt x="0" y="955716"/>
                      <a:pt x="33883" y="852173"/>
                      <a:pt x="91910" y="766281"/>
                    </a:cubicBezTo>
                    <a:lnTo>
                      <a:pt x="97998" y="758903"/>
                    </a:lnTo>
                    <a:lnTo>
                      <a:pt x="91885" y="747640"/>
                    </a:lnTo>
                    <a:cubicBezTo>
                      <a:pt x="64652" y="683256"/>
                      <a:pt x="49593" y="612468"/>
                      <a:pt x="49593" y="538163"/>
                    </a:cubicBezTo>
                    <a:cubicBezTo>
                      <a:pt x="49593" y="240944"/>
                      <a:pt x="290537" y="0"/>
                      <a:pt x="58775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469" name="手繪多邊形 2468"/>
              <p:cNvSpPr/>
              <p:nvPr/>
            </p:nvSpPr>
            <p:spPr>
              <a:xfrm rot="14653481">
                <a:off x="6231861" y="1758793"/>
                <a:ext cx="1944498" cy="2146888"/>
              </a:xfrm>
              <a:custGeom>
                <a:avLst/>
                <a:gdLst>
                  <a:gd name="connsiteX0" fmla="*/ 587756 w 1944498"/>
                  <a:gd name="connsiteY0" fmla="*/ 0 h 2146888"/>
                  <a:gd name="connsiteX1" fmla="*/ 888648 w 1944498"/>
                  <a:gd name="connsiteY1" fmla="*/ 91910 h 2146888"/>
                  <a:gd name="connsiteX2" fmla="*/ 905459 w 1944498"/>
                  <a:gd name="connsiteY2" fmla="*/ 105780 h 2146888"/>
                  <a:gd name="connsiteX3" fmla="*/ 949135 w 1944498"/>
                  <a:gd name="connsiteY3" fmla="*/ 101377 h 2146888"/>
                  <a:gd name="connsiteX4" fmla="*/ 1395388 w 1944498"/>
                  <a:gd name="connsiteY4" fmla="*/ 338648 h 2146888"/>
                  <a:gd name="connsiteX5" fmla="*/ 1397865 w 1944498"/>
                  <a:gd name="connsiteY5" fmla="*/ 343211 h 2146888"/>
                  <a:gd name="connsiteX6" fmla="*/ 1402427 w 1944498"/>
                  <a:gd name="connsiteY6" fmla="*/ 345687 h 2146888"/>
                  <a:gd name="connsiteX7" fmla="*/ 1499893 w 1944498"/>
                  <a:gd name="connsiteY7" fmla="*/ 430092 h 2146888"/>
                  <a:gd name="connsiteX8" fmla="*/ 1544062 w 1944498"/>
                  <a:gd name="connsiteY8" fmla="*/ 492244 h 2146888"/>
                  <a:gd name="connsiteX9" fmla="*/ 1554827 w 1944498"/>
                  <a:gd name="connsiteY9" fmla="*/ 498087 h 2146888"/>
                  <a:gd name="connsiteX10" fmla="*/ 1652293 w 1944498"/>
                  <a:gd name="connsiteY10" fmla="*/ 582492 h 2146888"/>
                  <a:gd name="connsiteX11" fmla="*/ 1696462 w 1944498"/>
                  <a:gd name="connsiteY11" fmla="*/ 644644 h 2146888"/>
                  <a:gd name="connsiteX12" fmla="*/ 1707227 w 1944498"/>
                  <a:gd name="connsiteY12" fmla="*/ 650487 h 2146888"/>
                  <a:gd name="connsiteX13" fmla="*/ 1944498 w 1944498"/>
                  <a:gd name="connsiteY13" fmla="*/ 1096740 h 2146888"/>
                  <a:gd name="connsiteX14" fmla="*/ 1852588 w 1944498"/>
                  <a:gd name="connsiteY14" fmla="*/ 1397632 h 2146888"/>
                  <a:gd name="connsiteX15" fmla="*/ 1798378 w 1944498"/>
                  <a:gd name="connsiteY15" fmla="*/ 1463336 h 2146888"/>
                  <a:gd name="connsiteX16" fmla="*/ 1809842 w 1944498"/>
                  <a:gd name="connsiteY16" fmla="*/ 1500267 h 2146888"/>
                  <a:gd name="connsiteX17" fmla="*/ 1820775 w 1944498"/>
                  <a:gd name="connsiteY17" fmla="*/ 1608725 h 2146888"/>
                  <a:gd name="connsiteX18" fmla="*/ 1282612 w 1944498"/>
                  <a:gd name="connsiteY18" fmla="*/ 2146888 h 2146888"/>
                  <a:gd name="connsiteX19" fmla="*/ 981720 w 1944498"/>
                  <a:gd name="connsiteY19" fmla="*/ 2054978 h 2146888"/>
                  <a:gd name="connsiteX20" fmla="*/ 966047 w 1944498"/>
                  <a:gd name="connsiteY20" fmla="*/ 2042046 h 2146888"/>
                  <a:gd name="connsiteX21" fmla="*/ 950748 w 1944498"/>
                  <a:gd name="connsiteY21" fmla="*/ 2052648 h 2146888"/>
                  <a:gd name="connsiteX22" fmla="*/ 682874 w 1944498"/>
                  <a:gd name="connsiteY22" fmla="*/ 2123948 h 2146888"/>
                  <a:gd name="connsiteX23" fmla="*/ 144711 w 1944498"/>
                  <a:gd name="connsiteY23" fmla="*/ 1585785 h 2146888"/>
                  <a:gd name="connsiteX24" fmla="*/ 155645 w 1944498"/>
                  <a:gd name="connsiteY24" fmla="*/ 1477327 h 2146888"/>
                  <a:gd name="connsiteX25" fmla="*/ 163367 w 1944498"/>
                  <a:gd name="connsiteY25" fmla="*/ 1452450 h 2146888"/>
                  <a:gd name="connsiteX26" fmla="*/ 157625 w 1944498"/>
                  <a:gd name="connsiteY26" fmla="*/ 1447712 h 2146888"/>
                  <a:gd name="connsiteX27" fmla="*/ 0 w 1944498"/>
                  <a:gd name="connsiteY27" fmla="*/ 1067173 h 2146888"/>
                  <a:gd name="connsiteX28" fmla="*/ 91910 w 1944498"/>
                  <a:gd name="connsiteY28" fmla="*/ 766281 h 2146888"/>
                  <a:gd name="connsiteX29" fmla="*/ 97998 w 1944498"/>
                  <a:gd name="connsiteY29" fmla="*/ 758903 h 2146888"/>
                  <a:gd name="connsiteX30" fmla="*/ 91885 w 1944498"/>
                  <a:gd name="connsiteY30" fmla="*/ 747640 h 2146888"/>
                  <a:gd name="connsiteX31" fmla="*/ 49593 w 1944498"/>
                  <a:gd name="connsiteY31" fmla="*/ 538163 h 2146888"/>
                  <a:gd name="connsiteX32" fmla="*/ 587756 w 1944498"/>
                  <a:gd name="connsiteY32" fmla="*/ 0 h 2146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44498" h="2146888">
                    <a:moveTo>
                      <a:pt x="587756" y="0"/>
                    </a:moveTo>
                    <a:cubicBezTo>
                      <a:pt x="699213" y="0"/>
                      <a:pt x="802757" y="33883"/>
                      <a:pt x="888648" y="91910"/>
                    </a:cubicBezTo>
                    <a:lnTo>
                      <a:pt x="905459" y="105780"/>
                    </a:lnTo>
                    <a:lnTo>
                      <a:pt x="949135" y="101377"/>
                    </a:lnTo>
                    <a:cubicBezTo>
                      <a:pt x="1134897" y="101377"/>
                      <a:pt x="1298676" y="195496"/>
                      <a:pt x="1395388" y="338648"/>
                    </a:cubicBezTo>
                    <a:lnTo>
                      <a:pt x="1397865" y="343211"/>
                    </a:lnTo>
                    <a:lnTo>
                      <a:pt x="1402427" y="345687"/>
                    </a:lnTo>
                    <a:cubicBezTo>
                      <a:pt x="1438215" y="369865"/>
                      <a:pt x="1470939" y="398235"/>
                      <a:pt x="1499893" y="430092"/>
                    </a:cubicBezTo>
                    <a:lnTo>
                      <a:pt x="1544062" y="492244"/>
                    </a:lnTo>
                    <a:lnTo>
                      <a:pt x="1554827" y="498087"/>
                    </a:lnTo>
                    <a:cubicBezTo>
                      <a:pt x="1590615" y="522265"/>
                      <a:pt x="1623339" y="550635"/>
                      <a:pt x="1652293" y="582492"/>
                    </a:cubicBezTo>
                    <a:lnTo>
                      <a:pt x="1696462" y="644644"/>
                    </a:lnTo>
                    <a:lnTo>
                      <a:pt x="1707227" y="650487"/>
                    </a:lnTo>
                    <a:cubicBezTo>
                      <a:pt x="1850379" y="747199"/>
                      <a:pt x="1944498" y="910978"/>
                      <a:pt x="1944498" y="1096740"/>
                    </a:cubicBezTo>
                    <a:cubicBezTo>
                      <a:pt x="1944498" y="1208197"/>
                      <a:pt x="1910615" y="1311741"/>
                      <a:pt x="1852588" y="1397632"/>
                    </a:cubicBezTo>
                    <a:lnTo>
                      <a:pt x="1798378" y="1463336"/>
                    </a:lnTo>
                    <a:lnTo>
                      <a:pt x="1809842" y="1500267"/>
                    </a:lnTo>
                    <a:cubicBezTo>
                      <a:pt x="1817010" y="1535300"/>
                      <a:pt x="1820775" y="1571573"/>
                      <a:pt x="1820775" y="1608725"/>
                    </a:cubicBezTo>
                    <a:cubicBezTo>
                      <a:pt x="1820775" y="1905944"/>
                      <a:pt x="1579831" y="2146888"/>
                      <a:pt x="1282612" y="2146888"/>
                    </a:cubicBezTo>
                    <a:cubicBezTo>
                      <a:pt x="1171155" y="2146888"/>
                      <a:pt x="1067611" y="2113006"/>
                      <a:pt x="981720" y="2054978"/>
                    </a:cubicBezTo>
                    <a:lnTo>
                      <a:pt x="966047" y="2042046"/>
                    </a:lnTo>
                    <a:lnTo>
                      <a:pt x="950748" y="2052648"/>
                    </a:lnTo>
                    <a:cubicBezTo>
                      <a:pt x="871865" y="2098007"/>
                      <a:pt x="780399" y="2123948"/>
                      <a:pt x="682874" y="2123948"/>
                    </a:cubicBezTo>
                    <a:cubicBezTo>
                      <a:pt x="385655" y="2123948"/>
                      <a:pt x="144711" y="1883004"/>
                      <a:pt x="144711" y="1585785"/>
                    </a:cubicBezTo>
                    <a:cubicBezTo>
                      <a:pt x="144711" y="1548633"/>
                      <a:pt x="148476" y="1512360"/>
                      <a:pt x="155645" y="1477327"/>
                    </a:cubicBezTo>
                    <a:lnTo>
                      <a:pt x="163367" y="1452450"/>
                    </a:lnTo>
                    <a:lnTo>
                      <a:pt x="157625" y="1447712"/>
                    </a:lnTo>
                    <a:cubicBezTo>
                      <a:pt x="60236" y="1350324"/>
                      <a:pt x="0" y="1215783"/>
                      <a:pt x="0" y="1067173"/>
                    </a:cubicBezTo>
                    <a:cubicBezTo>
                      <a:pt x="0" y="955716"/>
                      <a:pt x="33883" y="852173"/>
                      <a:pt x="91910" y="766281"/>
                    </a:cubicBezTo>
                    <a:lnTo>
                      <a:pt x="97998" y="758903"/>
                    </a:lnTo>
                    <a:lnTo>
                      <a:pt x="91885" y="747640"/>
                    </a:lnTo>
                    <a:cubicBezTo>
                      <a:pt x="64652" y="683256"/>
                      <a:pt x="49593" y="612468"/>
                      <a:pt x="49593" y="538163"/>
                    </a:cubicBezTo>
                    <a:cubicBezTo>
                      <a:pt x="49593" y="240944"/>
                      <a:pt x="290537" y="0"/>
                      <a:pt x="58775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2463" name="群組 2462"/>
            <p:cNvGrpSpPr/>
            <p:nvPr/>
          </p:nvGrpSpPr>
          <p:grpSpPr>
            <a:xfrm rot="15509568">
              <a:off x="-600773" y="1723552"/>
              <a:ext cx="4331382" cy="2699423"/>
              <a:chOff x="1401498" y="44579"/>
              <a:chExt cx="4331382" cy="2699424"/>
            </a:xfrm>
            <a:grpFill/>
          </p:grpSpPr>
          <p:sp>
            <p:nvSpPr>
              <p:cNvPr id="2465" name="手繪多邊形 2464"/>
              <p:cNvSpPr/>
              <p:nvPr/>
            </p:nvSpPr>
            <p:spPr>
              <a:xfrm rot="8709891">
                <a:off x="2720777" y="44579"/>
                <a:ext cx="1944498" cy="2146888"/>
              </a:xfrm>
              <a:custGeom>
                <a:avLst/>
                <a:gdLst>
                  <a:gd name="connsiteX0" fmla="*/ 587756 w 1944498"/>
                  <a:gd name="connsiteY0" fmla="*/ 0 h 2146888"/>
                  <a:gd name="connsiteX1" fmla="*/ 888648 w 1944498"/>
                  <a:gd name="connsiteY1" fmla="*/ 91910 h 2146888"/>
                  <a:gd name="connsiteX2" fmla="*/ 905459 w 1944498"/>
                  <a:gd name="connsiteY2" fmla="*/ 105780 h 2146888"/>
                  <a:gd name="connsiteX3" fmla="*/ 949135 w 1944498"/>
                  <a:gd name="connsiteY3" fmla="*/ 101377 h 2146888"/>
                  <a:gd name="connsiteX4" fmla="*/ 1395388 w 1944498"/>
                  <a:gd name="connsiteY4" fmla="*/ 338648 h 2146888"/>
                  <a:gd name="connsiteX5" fmla="*/ 1397865 w 1944498"/>
                  <a:gd name="connsiteY5" fmla="*/ 343211 h 2146888"/>
                  <a:gd name="connsiteX6" fmla="*/ 1402427 w 1944498"/>
                  <a:gd name="connsiteY6" fmla="*/ 345687 h 2146888"/>
                  <a:gd name="connsiteX7" fmla="*/ 1499893 w 1944498"/>
                  <a:gd name="connsiteY7" fmla="*/ 430092 h 2146888"/>
                  <a:gd name="connsiteX8" fmla="*/ 1544062 w 1944498"/>
                  <a:gd name="connsiteY8" fmla="*/ 492244 h 2146888"/>
                  <a:gd name="connsiteX9" fmla="*/ 1554827 w 1944498"/>
                  <a:gd name="connsiteY9" fmla="*/ 498087 h 2146888"/>
                  <a:gd name="connsiteX10" fmla="*/ 1652293 w 1944498"/>
                  <a:gd name="connsiteY10" fmla="*/ 582492 h 2146888"/>
                  <a:gd name="connsiteX11" fmla="*/ 1696462 w 1944498"/>
                  <a:gd name="connsiteY11" fmla="*/ 644644 h 2146888"/>
                  <a:gd name="connsiteX12" fmla="*/ 1707227 w 1944498"/>
                  <a:gd name="connsiteY12" fmla="*/ 650487 h 2146888"/>
                  <a:gd name="connsiteX13" fmla="*/ 1944498 w 1944498"/>
                  <a:gd name="connsiteY13" fmla="*/ 1096740 h 2146888"/>
                  <a:gd name="connsiteX14" fmla="*/ 1852588 w 1944498"/>
                  <a:gd name="connsiteY14" fmla="*/ 1397632 h 2146888"/>
                  <a:gd name="connsiteX15" fmla="*/ 1798378 w 1944498"/>
                  <a:gd name="connsiteY15" fmla="*/ 1463336 h 2146888"/>
                  <a:gd name="connsiteX16" fmla="*/ 1809842 w 1944498"/>
                  <a:gd name="connsiteY16" fmla="*/ 1500267 h 2146888"/>
                  <a:gd name="connsiteX17" fmla="*/ 1820775 w 1944498"/>
                  <a:gd name="connsiteY17" fmla="*/ 1608725 h 2146888"/>
                  <a:gd name="connsiteX18" fmla="*/ 1282612 w 1944498"/>
                  <a:gd name="connsiteY18" fmla="*/ 2146888 h 2146888"/>
                  <a:gd name="connsiteX19" fmla="*/ 981720 w 1944498"/>
                  <a:gd name="connsiteY19" fmla="*/ 2054978 h 2146888"/>
                  <a:gd name="connsiteX20" fmla="*/ 966047 w 1944498"/>
                  <a:gd name="connsiteY20" fmla="*/ 2042046 h 2146888"/>
                  <a:gd name="connsiteX21" fmla="*/ 950748 w 1944498"/>
                  <a:gd name="connsiteY21" fmla="*/ 2052648 h 2146888"/>
                  <a:gd name="connsiteX22" fmla="*/ 682874 w 1944498"/>
                  <a:gd name="connsiteY22" fmla="*/ 2123948 h 2146888"/>
                  <a:gd name="connsiteX23" fmla="*/ 144711 w 1944498"/>
                  <a:gd name="connsiteY23" fmla="*/ 1585785 h 2146888"/>
                  <a:gd name="connsiteX24" fmla="*/ 155645 w 1944498"/>
                  <a:gd name="connsiteY24" fmla="*/ 1477327 h 2146888"/>
                  <a:gd name="connsiteX25" fmla="*/ 163367 w 1944498"/>
                  <a:gd name="connsiteY25" fmla="*/ 1452450 h 2146888"/>
                  <a:gd name="connsiteX26" fmla="*/ 157625 w 1944498"/>
                  <a:gd name="connsiteY26" fmla="*/ 1447712 h 2146888"/>
                  <a:gd name="connsiteX27" fmla="*/ 0 w 1944498"/>
                  <a:gd name="connsiteY27" fmla="*/ 1067173 h 2146888"/>
                  <a:gd name="connsiteX28" fmla="*/ 91910 w 1944498"/>
                  <a:gd name="connsiteY28" fmla="*/ 766281 h 2146888"/>
                  <a:gd name="connsiteX29" fmla="*/ 97998 w 1944498"/>
                  <a:gd name="connsiteY29" fmla="*/ 758903 h 2146888"/>
                  <a:gd name="connsiteX30" fmla="*/ 91885 w 1944498"/>
                  <a:gd name="connsiteY30" fmla="*/ 747640 h 2146888"/>
                  <a:gd name="connsiteX31" fmla="*/ 49593 w 1944498"/>
                  <a:gd name="connsiteY31" fmla="*/ 538163 h 2146888"/>
                  <a:gd name="connsiteX32" fmla="*/ 587756 w 1944498"/>
                  <a:gd name="connsiteY32" fmla="*/ 0 h 2146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44498" h="2146888">
                    <a:moveTo>
                      <a:pt x="587756" y="0"/>
                    </a:moveTo>
                    <a:cubicBezTo>
                      <a:pt x="699213" y="0"/>
                      <a:pt x="802757" y="33883"/>
                      <a:pt x="888648" y="91910"/>
                    </a:cubicBezTo>
                    <a:lnTo>
                      <a:pt x="905459" y="105780"/>
                    </a:lnTo>
                    <a:lnTo>
                      <a:pt x="949135" y="101377"/>
                    </a:lnTo>
                    <a:cubicBezTo>
                      <a:pt x="1134897" y="101377"/>
                      <a:pt x="1298676" y="195496"/>
                      <a:pt x="1395388" y="338648"/>
                    </a:cubicBezTo>
                    <a:lnTo>
                      <a:pt x="1397865" y="343211"/>
                    </a:lnTo>
                    <a:lnTo>
                      <a:pt x="1402427" y="345687"/>
                    </a:lnTo>
                    <a:cubicBezTo>
                      <a:pt x="1438215" y="369865"/>
                      <a:pt x="1470939" y="398235"/>
                      <a:pt x="1499893" y="430092"/>
                    </a:cubicBezTo>
                    <a:lnTo>
                      <a:pt x="1544062" y="492244"/>
                    </a:lnTo>
                    <a:lnTo>
                      <a:pt x="1554827" y="498087"/>
                    </a:lnTo>
                    <a:cubicBezTo>
                      <a:pt x="1590615" y="522265"/>
                      <a:pt x="1623339" y="550635"/>
                      <a:pt x="1652293" y="582492"/>
                    </a:cubicBezTo>
                    <a:lnTo>
                      <a:pt x="1696462" y="644644"/>
                    </a:lnTo>
                    <a:lnTo>
                      <a:pt x="1707227" y="650487"/>
                    </a:lnTo>
                    <a:cubicBezTo>
                      <a:pt x="1850379" y="747199"/>
                      <a:pt x="1944498" y="910978"/>
                      <a:pt x="1944498" y="1096740"/>
                    </a:cubicBezTo>
                    <a:cubicBezTo>
                      <a:pt x="1944498" y="1208197"/>
                      <a:pt x="1910615" y="1311741"/>
                      <a:pt x="1852588" y="1397632"/>
                    </a:cubicBezTo>
                    <a:lnTo>
                      <a:pt x="1798378" y="1463336"/>
                    </a:lnTo>
                    <a:lnTo>
                      <a:pt x="1809842" y="1500267"/>
                    </a:lnTo>
                    <a:cubicBezTo>
                      <a:pt x="1817010" y="1535300"/>
                      <a:pt x="1820775" y="1571573"/>
                      <a:pt x="1820775" y="1608725"/>
                    </a:cubicBezTo>
                    <a:cubicBezTo>
                      <a:pt x="1820775" y="1905944"/>
                      <a:pt x="1579831" y="2146888"/>
                      <a:pt x="1282612" y="2146888"/>
                    </a:cubicBezTo>
                    <a:cubicBezTo>
                      <a:pt x="1171155" y="2146888"/>
                      <a:pt x="1067611" y="2113006"/>
                      <a:pt x="981720" y="2054978"/>
                    </a:cubicBezTo>
                    <a:lnTo>
                      <a:pt x="966047" y="2042046"/>
                    </a:lnTo>
                    <a:lnTo>
                      <a:pt x="950748" y="2052648"/>
                    </a:lnTo>
                    <a:cubicBezTo>
                      <a:pt x="871865" y="2098007"/>
                      <a:pt x="780399" y="2123948"/>
                      <a:pt x="682874" y="2123948"/>
                    </a:cubicBezTo>
                    <a:cubicBezTo>
                      <a:pt x="385655" y="2123948"/>
                      <a:pt x="144711" y="1883004"/>
                      <a:pt x="144711" y="1585785"/>
                    </a:cubicBezTo>
                    <a:cubicBezTo>
                      <a:pt x="144711" y="1548633"/>
                      <a:pt x="148476" y="1512360"/>
                      <a:pt x="155645" y="1477327"/>
                    </a:cubicBezTo>
                    <a:lnTo>
                      <a:pt x="163367" y="1452450"/>
                    </a:lnTo>
                    <a:lnTo>
                      <a:pt x="157625" y="1447712"/>
                    </a:lnTo>
                    <a:cubicBezTo>
                      <a:pt x="60236" y="1350324"/>
                      <a:pt x="0" y="1215783"/>
                      <a:pt x="0" y="1067173"/>
                    </a:cubicBezTo>
                    <a:cubicBezTo>
                      <a:pt x="0" y="955716"/>
                      <a:pt x="33883" y="852173"/>
                      <a:pt x="91910" y="766281"/>
                    </a:cubicBezTo>
                    <a:lnTo>
                      <a:pt x="97998" y="758903"/>
                    </a:lnTo>
                    <a:lnTo>
                      <a:pt x="91885" y="747640"/>
                    </a:lnTo>
                    <a:cubicBezTo>
                      <a:pt x="64652" y="683256"/>
                      <a:pt x="49593" y="612468"/>
                      <a:pt x="49593" y="538163"/>
                    </a:cubicBezTo>
                    <a:cubicBezTo>
                      <a:pt x="49593" y="240944"/>
                      <a:pt x="290537" y="0"/>
                      <a:pt x="58775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464" name="手繪多邊形 2463"/>
              <p:cNvSpPr/>
              <p:nvPr/>
            </p:nvSpPr>
            <p:spPr>
              <a:xfrm rot="8709891">
                <a:off x="3788382" y="369219"/>
                <a:ext cx="1944498" cy="2146888"/>
              </a:xfrm>
              <a:custGeom>
                <a:avLst/>
                <a:gdLst>
                  <a:gd name="connsiteX0" fmla="*/ 587756 w 1944498"/>
                  <a:gd name="connsiteY0" fmla="*/ 0 h 2146888"/>
                  <a:gd name="connsiteX1" fmla="*/ 888648 w 1944498"/>
                  <a:gd name="connsiteY1" fmla="*/ 91910 h 2146888"/>
                  <a:gd name="connsiteX2" fmla="*/ 905459 w 1944498"/>
                  <a:gd name="connsiteY2" fmla="*/ 105780 h 2146888"/>
                  <a:gd name="connsiteX3" fmla="*/ 949135 w 1944498"/>
                  <a:gd name="connsiteY3" fmla="*/ 101377 h 2146888"/>
                  <a:gd name="connsiteX4" fmla="*/ 1395388 w 1944498"/>
                  <a:gd name="connsiteY4" fmla="*/ 338648 h 2146888"/>
                  <a:gd name="connsiteX5" fmla="*/ 1397865 w 1944498"/>
                  <a:gd name="connsiteY5" fmla="*/ 343211 h 2146888"/>
                  <a:gd name="connsiteX6" fmla="*/ 1402427 w 1944498"/>
                  <a:gd name="connsiteY6" fmla="*/ 345687 h 2146888"/>
                  <a:gd name="connsiteX7" fmla="*/ 1499893 w 1944498"/>
                  <a:gd name="connsiteY7" fmla="*/ 430092 h 2146888"/>
                  <a:gd name="connsiteX8" fmla="*/ 1544062 w 1944498"/>
                  <a:gd name="connsiteY8" fmla="*/ 492244 h 2146888"/>
                  <a:gd name="connsiteX9" fmla="*/ 1554827 w 1944498"/>
                  <a:gd name="connsiteY9" fmla="*/ 498087 h 2146888"/>
                  <a:gd name="connsiteX10" fmla="*/ 1652293 w 1944498"/>
                  <a:gd name="connsiteY10" fmla="*/ 582492 h 2146888"/>
                  <a:gd name="connsiteX11" fmla="*/ 1696462 w 1944498"/>
                  <a:gd name="connsiteY11" fmla="*/ 644644 h 2146888"/>
                  <a:gd name="connsiteX12" fmla="*/ 1707227 w 1944498"/>
                  <a:gd name="connsiteY12" fmla="*/ 650487 h 2146888"/>
                  <a:gd name="connsiteX13" fmla="*/ 1944498 w 1944498"/>
                  <a:gd name="connsiteY13" fmla="*/ 1096740 h 2146888"/>
                  <a:gd name="connsiteX14" fmla="*/ 1852588 w 1944498"/>
                  <a:gd name="connsiteY14" fmla="*/ 1397632 h 2146888"/>
                  <a:gd name="connsiteX15" fmla="*/ 1798378 w 1944498"/>
                  <a:gd name="connsiteY15" fmla="*/ 1463336 h 2146888"/>
                  <a:gd name="connsiteX16" fmla="*/ 1809842 w 1944498"/>
                  <a:gd name="connsiteY16" fmla="*/ 1500267 h 2146888"/>
                  <a:gd name="connsiteX17" fmla="*/ 1820775 w 1944498"/>
                  <a:gd name="connsiteY17" fmla="*/ 1608725 h 2146888"/>
                  <a:gd name="connsiteX18" fmla="*/ 1282612 w 1944498"/>
                  <a:gd name="connsiteY18" fmla="*/ 2146888 h 2146888"/>
                  <a:gd name="connsiteX19" fmla="*/ 981720 w 1944498"/>
                  <a:gd name="connsiteY19" fmla="*/ 2054978 h 2146888"/>
                  <a:gd name="connsiteX20" fmla="*/ 966047 w 1944498"/>
                  <a:gd name="connsiteY20" fmla="*/ 2042046 h 2146888"/>
                  <a:gd name="connsiteX21" fmla="*/ 950748 w 1944498"/>
                  <a:gd name="connsiteY21" fmla="*/ 2052648 h 2146888"/>
                  <a:gd name="connsiteX22" fmla="*/ 682874 w 1944498"/>
                  <a:gd name="connsiteY22" fmla="*/ 2123948 h 2146888"/>
                  <a:gd name="connsiteX23" fmla="*/ 144711 w 1944498"/>
                  <a:gd name="connsiteY23" fmla="*/ 1585785 h 2146888"/>
                  <a:gd name="connsiteX24" fmla="*/ 155645 w 1944498"/>
                  <a:gd name="connsiteY24" fmla="*/ 1477327 h 2146888"/>
                  <a:gd name="connsiteX25" fmla="*/ 163367 w 1944498"/>
                  <a:gd name="connsiteY25" fmla="*/ 1452450 h 2146888"/>
                  <a:gd name="connsiteX26" fmla="*/ 157625 w 1944498"/>
                  <a:gd name="connsiteY26" fmla="*/ 1447712 h 2146888"/>
                  <a:gd name="connsiteX27" fmla="*/ 0 w 1944498"/>
                  <a:gd name="connsiteY27" fmla="*/ 1067173 h 2146888"/>
                  <a:gd name="connsiteX28" fmla="*/ 91910 w 1944498"/>
                  <a:gd name="connsiteY28" fmla="*/ 766281 h 2146888"/>
                  <a:gd name="connsiteX29" fmla="*/ 97998 w 1944498"/>
                  <a:gd name="connsiteY29" fmla="*/ 758903 h 2146888"/>
                  <a:gd name="connsiteX30" fmla="*/ 91885 w 1944498"/>
                  <a:gd name="connsiteY30" fmla="*/ 747640 h 2146888"/>
                  <a:gd name="connsiteX31" fmla="*/ 49593 w 1944498"/>
                  <a:gd name="connsiteY31" fmla="*/ 538163 h 2146888"/>
                  <a:gd name="connsiteX32" fmla="*/ 587756 w 1944498"/>
                  <a:gd name="connsiteY32" fmla="*/ 0 h 2146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44498" h="2146888">
                    <a:moveTo>
                      <a:pt x="587756" y="0"/>
                    </a:moveTo>
                    <a:cubicBezTo>
                      <a:pt x="699213" y="0"/>
                      <a:pt x="802757" y="33883"/>
                      <a:pt x="888648" y="91910"/>
                    </a:cubicBezTo>
                    <a:lnTo>
                      <a:pt x="905459" y="105780"/>
                    </a:lnTo>
                    <a:lnTo>
                      <a:pt x="949135" y="101377"/>
                    </a:lnTo>
                    <a:cubicBezTo>
                      <a:pt x="1134897" y="101377"/>
                      <a:pt x="1298676" y="195496"/>
                      <a:pt x="1395388" y="338648"/>
                    </a:cubicBezTo>
                    <a:lnTo>
                      <a:pt x="1397865" y="343211"/>
                    </a:lnTo>
                    <a:lnTo>
                      <a:pt x="1402427" y="345687"/>
                    </a:lnTo>
                    <a:cubicBezTo>
                      <a:pt x="1438215" y="369865"/>
                      <a:pt x="1470939" y="398235"/>
                      <a:pt x="1499893" y="430092"/>
                    </a:cubicBezTo>
                    <a:lnTo>
                      <a:pt x="1544062" y="492244"/>
                    </a:lnTo>
                    <a:lnTo>
                      <a:pt x="1554827" y="498087"/>
                    </a:lnTo>
                    <a:cubicBezTo>
                      <a:pt x="1590615" y="522265"/>
                      <a:pt x="1623339" y="550635"/>
                      <a:pt x="1652293" y="582492"/>
                    </a:cubicBezTo>
                    <a:lnTo>
                      <a:pt x="1696462" y="644644"/>
                    </a:lnTo>
                    <a:lnTo>
                      <a:pt x="1707227" y="650487"/>
                    </a:lnTo>
                    <a:cubicBezTo>
                      <a:pt x="1850379" y="747199"/>
                      <a:pt x="1944498" y="910978"/>
                      <a:pt x="1944498" y="1096740"/>
                    </a:cubicBezTo>
                    <a:cubicBezTo>
                      <a:pt x="1944498" y="1208197"/>
                      <a:pt x="1910615" y="1311741"/>
                      <a:pt x="1852588" y="1397632"/>
                    </a:cubicBezTo>
                    <a:lnTo>
                      <a:pt x="1798378" y="1463336"/>
                    </a:lnTo>
                    <a:lnTo>
                      <a:pt x="1809842" y="1500267"/>
                    </a:lnTo>
                    <a:cubicBezTo>
                      <a:pt x="1817010" y="1535300"/>
                      <a:pt x="1820775" y="1571573"/>
                      <a:pt x="1820775" y="1608725"/>
                    </a:cubicBezTo>
                    <a:cubicBezTo>
                      <a:pt x="1820775" y="1905944"/>
                      <a:pt x="1579831" y="2146888"/>
                      <a:pt x="1282612" y="2146888"/>
                    </a:cubicBezTo>
                    <a:cubicBezTo>
                      <a:pt x="1171155" y="2146888"/>
                      <a:pt x="1067611" y="2113006"/>
                      <a:pt x="981720" y="2054978"/>
                    </a:cubicBezTo>
                    <a:lnTo>
                      <a:pt x="966047" y="2042046"/>
                    </a:lnTo>
                    <a:lnTo>
                      <a:pt x="950748" y="2052648"/>
                    </a:lnTo>
                    <a:cubicBezTo>
                      <a:pt x="871865" y="2098007"/>
                      <a:pt x="780399" y="2123948"/>
                      <a:pt x="682874" y="2123948"/>
                    </a:cubicBezTo>
                    <a:cubicBezTo>
                      <a:pt x="385655" y="2123948"/>
                      <a:pt x="144711" y="1883004"/>
                      <a:pt x="144711" y="1585785"/>
                    </a:cubicBezTo>
                    <a:cubicBezTo>
                      <a:pt x="144711" y="1548633"/>
                      <a:pt x="148476" y="1512360"/>
                      <a:pt x="155645" y="1477327"/>
                    </a:cubicBezTo>
                    <a:lnTo>
                      <a:pt x="163367" y="1452450"/>
                    </a:lnTo>
                    <a:lnTo>
                      <a:pt x="157625" y="1447712"/>
                    </a:lnTo>
                    <a:cubicBezTo>
                      <a:pt x="60236" y="1350324"/>
                      <a:pt x="0" y="1215783"/>
                      <a:pt x="0" y="1067173"/>
                    </a:cubicBezTo>
                    <a:cubicBezTo>
                      <a:pt x="0" y="955716"/>
                      <a:pt x="33883" y="852173"/>
                      <a:pt x="91910" y="766281"/>
                    </a:cubicBezTo>
                    <a:lnTo>
                      <a:pt x="97998" y="758903"/>
                    </a:lnTo>
                    <a:lnTo>
                      <a:pt x="91885" y="747640"/>
                    </a:lnTo>
                    <a:cubicBezTo>
                      <a:pt x="64652" y="683256"/>
                      <a:pt x="49593" y="612468"/>
                      <a:pt x="49593" y="538163"/>
                    </a:cubicBezTo>
                    <a:cubicBezTo>
                      <a:pt x="49593" y="240944"/>
                      <a:pt x="290537" y="0"/>
                      <a:pt x="58775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466" name="手繪多邊形 2465"/>
              <p:cNvSpPr/>
              <p:nvPr/>
            </p:nvSpPr>
            <p:spPr>
              <a:xfrm>
                <a:off x="1401498" y="597115"/>
                <a:ext cx="1944498" cy="2146888"/>
              </a:xfrm>
              <a:custGeom>
                <a:avLst/>
                <a:gdLst>
                  <a:gd name="connsiteX0" fmla="*/ 587756 w 1944498"/>
                  <a:gd name="connsiteY0" fmla="*/ 0 h 2146888"/>
                  <a:gd name="connsiteX1" fmla="*/ 888648 w 1944498"/>
                  <a:gd name="connsiteY1" fmla="*/ 91910 h 2146888"/>
                  <a:gd name="connsiteX2" fmla="*/ 905459 w 1944498"/>
                  <a:gd name="connsiteY2" fmla="*/ 105780 h 2146888"/>
                  <a:gd name="connsiteX3" fmla="*/ 949135 w 1944498"/>
                  <a:gd name="connsiteY3" fmla="*/ 101377 h 2146888"/>
                  <a:gd name="connsiteX4" fmla="*/ 1395388 w 1944498"/>
                  <a:gd name="connsiteY4" fmla="*/ 338648 h 2146888"/>
                  <a:gd name="connsiteX5" fmla="*/ 1397865 w 1944498"/>
                  <a:gd name="connsiteY5" fmla="*/ 343211 h 2146888"/>
                  <a:gd name="connsiteX6" fmla="*/ 1402427 w 1944498"/>
                  <a:gd name="connsiteY6" fmla="*/ 345687 h 2146888"/>
                  <a:gd name="connsiteX7" fmla="*/ 1499893 w 1944498"/>
                  <a:gd name="connsiteY7" fmla="*/ 430092 h 2146888"/>
                  <a:gd name="connsiteX8" fmla="*/ 1544062 w 1944498"/>
                  <a:gd name="connsiteY8" fmla="*/ 492244 h 2146888"/>
                  <a:gd name="connsiteX9" fmla="*/ 1554827 w 1944498"/>
                  <a:gd name="connsiteY9" fmla="*/ 498087 h 2146888"/>
                  <a:gd name="connsiteX10" fmla="*/ 1652293 w 1944498"/>
                  <a:gd name="connsiteY10" fmla="*/ 582492 h 2146888"/>
                  <a:gd name="connsiteX11" fmla="*/ 1696462 w 1944498"/>
                  <a:gd name="connsiteY11" fmla="*/ 644644 h 2146888"/>
                  <a:gd name="connsiteX12" fmla="*/ 1707227 w 1944498"/>
                  <a:gd name="connsiteY12" fmla="*/ 650487 h 2146888"/>
                  <a:gd name="connsiteX13" fmla="*/ 1944498 w 1944498"/>
                  <a:gd name="connsiteY13" fmla="*/ 1096740 h 2146888"/>
                  <a:gd name="connsiteX14" fmla="*/ 1852588 w 1944498"/>
                  <a:gd name="connsiteY14" fmla="*/ 1397632 h 2146888"/>
                  <a:gd name="connsiteX15" fmla="*/ 1798378 w 1944498"/>
                  <a:gd name="connsiteY15" fmla="*/ 1463336 h 2146888"/>
                  <a:gd name="connsiteX16" fmla="*/ 1809842 w 1944498"/>
                  <a:gd name="connsiteY16" fmla="*/ 1500267 h 2146888"/>
                  <a:gd name="connsiteX17" fmla="*/ 1820775 w 1944498"/>
                  <a:gd name="connsiteY17" fmla="*/ 1608725 h 2146888"/>
                  <a:gd name="connsiteX18" fmla="*/ 1282612 w 1944498"/>
                  <a:gd name="connsiteY18" fmla="*/ 2146888 h 2146888"/>
                  <a:gd name="connsiteX19" fmla="*/ 981720 w 1944498"/>
                  <a:gd name="connsiteY19" fmla="*/ 2054978 h 2146888"/>
                  <a:gd name="connsiteX20" fmla="*/ 966047 w 1944498"/>
                  <a:gd name="connsiteY20" fmla="*/ 2042046 h 2146888"/>
                  <a:gd name="connsiteX21" fmla="*/ 950748 w 1944498"/>
                  <a:gd name="connsiteY21" fmla="*/ 2052648 h 2146888"/>
                  <a:gd name="connsiteX22" fmla="*/ 682874 w 1944498"/>
                  <a:gd name="connsiteY22" fmla="*/ 2123948 h 2146888"/>
                  <a:gd name="connsiteX23" fmla="*/ 144711 w 1944498"/>
                  <a:gd name="connsiteY23" fmla="*/ 1585785 h 2146888"/>
                  <a:gd name="connsiteX24" fmla="*/ 155645 w 1944498"/>
                  <a:gd name="connsiteY24" fmla="*/ 1477327 h 2146888"/>
                  <a:gd name="connsiteX25" fmla="*/ 163367 w 1944498"/>
                  <a:gd name="connsiteY25" fmla="*/ 1452450 h 2146888"/>
                  <a:gd name="connsiteX26" fmla="*/ 157625 w 1944498"/>
                  <a:gd name="connsiteY26" fmla="*/ 1447712 h 2146888"/>
                  <a:gd name="connsiteX27" fmla="*/ 0 w 1944498"/>
                  <a:gd name="connsiteY27" fmla="*/ 1067173 h 2146888"/>
                  <a:gd name="connsiteX28" fmla="*/ 91910 w 1944498"/>
                  <a:gd name="connsiteY28" fmla="*/ 766281 h 2146888"/>
                  <a:gd name="connsiteX29" fmla="*/ 97998 w 1944498"/>
                  <a:gd name="connsiteY29" fmla="*/ 758903 h 2146888"/>
                  <a:gd name="connsiteX30" fmla="*/ 91885 w 1944498"/>
                  <a:gd name="connsiteY30" fmla="*/ 747640 h 2146888"/>
                  <a:gd name="connsiteX31" fmla="*/ 49593 w 1944498"/>
                  <a:gd name="connsiteY31" fmla="*/ 538163 h 2146888"/>
                  <a:gd name="connsiteX32" fmla="*/ 587756 w 1944498"/>
                  <a:gd name="connsiteY32" fmla="*/ 0 h 2146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44498" h="2146888">
                    <a:moveTo>
                      <a:pt x="587756" y="0"/>
                    </a:moveTo>
                    <a:cubicBezTo>
                      <a:pt x="699213" y="0"/>
                      <a:pt x="802757" y="33883"/>
                      <a:pt x="888648" y="91910"/>
                    </a:cubicBezTo>
                    <a:lnTo>
                      <a:pt x="905459" y="105780"/>
                    </a:lnTo>
                    <a:lnTo>
                      <a:pt x="949135" y="101377"/>
                    </a:lnTo>
                    <a:cubicBezTo>
                      <a:pt x="1134897" y="101377"/>
                      <a:pt x="1298676" y="195496"/>
                      <a:pt x="1395388" y="338648"/>
                    </a:cubicBezTo>
                    <a:lnTo>
                      <a:pt x="1397865" y="343211"/>
                    </a:lnTo>
                    <a:lnTo>
                      <a:pt x="1402427" y="345687"/>
                    </a:lnTo>
                    <a:cubicBezTo>
                      <a:pt x="1438215" y="369865"/>
                      <a:pt x="1470939" y="398235"/>
                      <a:pt x="1499893" y="430092"/>
                    </a:cubicBezTo>
                    <a:lnTo>
                      <a:pt x="1544062" y="492244"/>
                    </a:lnTo>
                    <a:lnTo>
                      <a:pt x="1554827" y="498087"/>
                    </a:lnTo>
                    <a:cubicBezTo>
                      <a:pt x="1590615" y="522265"/>
                      <a:pt x="1623339" y="550635"/>
                      <a:pt x="1652293" y="582492"/>
                    </a:cubicBezTo>
                    <a:lnTo>
                      <a:pt x="1696462" y="644644"/>
                    </a:lnTo>
                    <a:lnTo>
                      <a:pt x="1707227" y="650487"/>
                    </a:lnTo>
                    <a:cubicBezTo>
                      <a:pt x="1850379" y="747199"/>
                      <a:pt x="1944498" y="910978"/>
                      <a:pt x="1944498" y="1096740"/>
                    </a:cubicBezTo>
                    <a:cubicBezTo>
                      <a:pt x="1944498" y="1208197"/>
                      <a:pt x="1910615" y="1311741"/>
                      <a:pt x="1852588" y="1397632"/>
                    </a:cubicBezTo>
                    <a:lnTo>
                      <a:pt x="1798378" y="1463336"/>
                    </a:lnTo>
                    <a:lnTo>
                      <a:pt x="1809842" y="1500267"/>
                    </a:lnTo>
                    <a:cubicBezTo>
                      <a:pt x="1817010" y="1535300"/>
                      <a:pt x="1820775" y="1571573"/>
                      <a:pt x="1820775" y="1608725"/>
                    </a:cubicBezTo>
                    <a:cubicBezTo>
                      <a:pt x="1820775" y="1905944"/>
                      <a:pt x="1579831" y="2146888"/>
                      <a:pt x="1282612" y="2146888"/>
                    </a:cubicBezTo>
                    <a:cubicBezTo>
                      <a:pt x="1171155" y="2146888"/>
                      <a:pt x="1067611" y="2113006"/>
                      <a:pt x="981720" y="2054978"/>
                    </a:cubicBezTo>
                    <a:lnTo>
                      <a:pt x="966047" y="2042046"/>
                    </a:lnTo>
                    <a:lnTo>
                      <a:pt x="950748" y="2052648"/>
                    </a:lnTo>
                    <a:cubicBezTo>
                      <a:pt x="871865" y="2098007"/>
                      <a:pt x="780399" y="2123948"/>
                      <a:pt x="682874" y="2123948"/>
                    </a:cubicBezTo>
                    <a:cubicBezTo>
                      <a:pt x="385655" y="2123948"/>
                      <a:pt x="144711" y="1883004"/>
                      <a:pt x="144711" y="1585785"/>
                    </a:cubicBezTo>
                    <a:cubicBezTo>
                      <a:pt x="144711" y="1548633"/>
                      <a:pt x="148476" y="1512360"/>
                      <a:pt x="155645" y="1477327"/>
                    </a:cubicBezTo>
                    <a:lnTo>
                      <a:pt x="163367" y="1452450"/>
                    </a:lnTo>
                    <a:lnTo>
                      <a:pt x="157625" y="1447712"/>
                    </a:lnTo>
                    <a:cubicBezTo>
                      <a:pt x="60236" y="1350324"/>
                      <a:pt x="0" y="1215783"/>
                      <a:pt x="0" y="1067173"/>
                    </a:cubicBezTo>
                    <a:cubicBezTo>
                      <a:pt x="0" y="955716"/>
                      <a:pt x="33883" y="852173"/>
                      <a:pt x="91910" y="766281"/>
                    </a:cubicBezTo>
                    <a:lnTo>
                      <a:pt x="97998" y="758903"/>
                    </a:lnTo>
                    <a:lnTo>
                      <a:pt x="91885" y="747640"/>
                    </a:lnTo>
                    <a:cubicBezTo>
                      <a:pt x="64652" y="683256"/>
                      <a:pt x="49593" y="612468"/>
                      <a:pt x="49593" y="538163"/>
                    </a:cubicBezTo>
                    <a:cubicBezTo>
                      <a:pt x="49593" y="240944"/>
                      <a:pt x="290537" y="0"/>
                      <a:pt x="58775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2459" name="群組 2458"/>
            <p:cNvGrpSpPr/>
            <p:nvPr/>
          </p:nvGrpSpPr>
          <p:grpSpPr>
            <a:xfrm rot="5400000">
              <a:off x="4296237" y="1802919"/>
              <a:ext cx="2146889" cy="3556657"/>
              <a:chOff x="5262451" y="666674"/>
              <a:chExt cx="2146889" cy="3556657"/>
            </a:xfrm>
            <a:grpFill/>
          </p:grpSpPr>
          <p:sp>
            <p:nvSpPr>
              <p:cNvPr id="2460" name="手繪多邊形 2459"/>
              <p:cNvSpPr/>
              <p:nvPr/>
            </p:nvSpPr>
            <p:spPr>
              <a:xfrm rot="8709891">
                <a:off x="5397934" y="666674"/>
                <a:ext cx="1944498" cy="2146888"/>
              </a:xfrm>
              <a:custGeom>
                <a:avLst/>
                <a:gdLst>
                  <a:gd name="connsiteX0" fmla="*/ 587756 w 1944498"/>
                  <a:gd name="connsiteY0" fmla="*/ 0 h 2146888"/>
                  <a:gd name="connsiteX1" fmla="*/ 888648 w 1944498"/>
                  <a:gd name="connsiteY1" fmla="*/ 91910 h 2146888"/>
                  <a:gd name="connsiteX2" fmla="*/ 905459 w 1944498"/>
                  <a:gd name="connsiteY2" fmla="*/ 105780 h 2146888"/>
                  <a:gd name="connsiteX3" fmla="*/ 949135 w 1944498"/>
                  <a:gd name="connsiteY3" fmla="*/ 101377 h 2146888"/>
                  <a:gd name="connsiteX4" fmla="*/ 1395388 w 1944498"/>
                  <a:gd name="connsiteY4" fmla="*/ 338648 h 2146888"/>
                  <a:gd name="connsiteX5" fmla="*/ 1397865 w 1944498"/>
                  <a:gd name="connsiteY5" fmla="*/ 343211 h 2146888"/>
                  <a:gd name="connsiteX6" fmla="*/ 1402427 w 1944498"/>
                  <a:gd name="connsiteY6" fmla="*/ 345687 h 2146888"/>
                  <a:gd name="connsiteX7" fmla="*/ 1499893 w 1944498"/>
                  <a:gd name="connsiteY7" fmla="*/ 430092 h 2146888"/>
                  <a:gd name="connsiteX8" fmla="*/ 1544062 w 1944498"/>
                  <a:gd name="connsiteY8" fmla="*/ 492244 h 2146888"/>
                  <a:gd name="connsiteX9" fmla="*/ 1554827 w 1944498"/>
                  <a:gd name="connsiteY9" fmla="*/ 498087 h 2146888"/>
                  <a:gd name="connsiteX10" fmla="*/ 1652293 w 1944498"/>
                  <a:gd name="connsiteY10" fmla="*/ 582492 h 2146888"/>
                  <a:gd name="connsiteX11" fmla="*/ 1696462 w 1944498"/>
                  <a:gd name="connsiteY11" fmla="*/ 644644 h 2146888"/>
                  <a:gd name="connsiteX12" fmla="*/ 1707227 w 1944498"/>
                  <a:gd name="connsiteY12" fmla="*/ 650487 h 2146888"/>
                  <a:gd name="connsiteX13" fmla="*/ 1944498 w 1944498"/>
                  <a:gd name="connsiteY13" fmla="*/ 1096740 h 2146888"/>
                  <a:gd name="connsiteX14" fmla="*/ 1852588 w 1944498"/>
                  <a:gd name="connsiteY14" fmla="*/ 1397632 h 2146888"/>
                  <a:gd name="connsiteX15" fmla="*/ 1798378 w 1944498"/>
                  <a:gd name="connsiteY15" fmla="*/ 1463336 h 2146888"/>
                  <a:gd name="connsiteX16" fmla="*/ 1809842 w 1944498"/>
                  <a:gd name="connsiteY16" fmla="*/ 1500267 h 2146888"/>
                  <a:gd name="connsiteX17" fmla="*/ 1820775 w 1944498"/>
                  <a:gd name="connsiteY17" fmla="*/ 1608725 h 2146888"/>
                  <a:gd name="connsiteX18" fmla="*/ 1282612 w 1944498"/>
                  <a:gd name="connsiteY18" fmla="*/ 2146888 h 2146888"/>
                  <a:gd name="connsiteX19" fmla="*/ 981720 w 1944498"/>
                  <a:gd name="connsiteY19" fmla="*/ 2054978 h 2146888"/>
                  <a:gd name="connsiteX20" fmla="*/ 966047 w 1944498"/>
                  <a:gd name="connsiteY20" fmla="*/ 2042046 h 2146888"/>
                  <a:gd name="connsiteX21" fmla="*/ 950748 w 1944498"/>
                  <a:gd name="connsiteY21" fmla="*/ 2052648 h 2146888"/>
                  <a:gd name="connsiteX22" fmla="*/ 682874 w 1944498"/>
                  <a:gd name="connsiteY22" fmla="*/ 2123948 h 2146888"/>
                  <a:gd name="connsiteX23" fmla="*/ 144711 w 1944498"/>
                  <a:gd name="connsiteY23" fmla="*/ 1585785 h 2146888"/>
                  <a:gd name="connsiteX24" fmla="*/ 155645 w 1944498"/>
                  <a:gd name="connsiteY24" fmla="*/ 1477327 h 2146888"/>
                  <a:gd name="connsiteX25" fmla="*/ 163367 w 1944498"/>
                  <a:gd name="connsiteY25" fmla="*/ 1452450 h 2146888"/>
                  <a:gd name="connsiteX26" fmla="*/ 157625 w 1944498"/>
                  <a:gd name="connsiteY26" fmla="*/ 1447712 h 2146888"/>
                  <a:gd name="connsiteX27" fmla="*/ 0 w 1944498"/>
                  <a:gd name="connsiteY27" fmla="*/ 1067173 h 2146888"/>
                  <a:gd name="connsiteX28" fmla="*/ 91910 w 1944498"/>
                  <a:gd name="connsiteY28" fmla="*/ 766281 h 2146888"/>
                  <a:gd name="connsiteX29" fmla="*/ 97998 w 1944498"/>
                  <a:gd name="connsiteY29" fmla="*/ 758903 h 2146888"/>
                  <a:gd name="connsiteX30" fmla="*/ 91885 w 1944498"/>
                  <a:gd name="connsiteY30" fmla="*/ 747640 h 2146888"/>
                  <a:gd name="connsiteX31" fmla="*/ 49593 w 1944498"/>
                  <a:gd name="connsiteY31" fmla="*/ 538163 h 2146888"/>
                  <a:gd name="connsiteX32" fmla="*/ 587756 w 1944498"/>
                  <a:gd name="connsiteY32" fmla="*/ 0 h 2146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44498" h="2146888">
                    <a:moveTo>
                      <a:pt x="587756" y="0"/>
                    </a:moveTo>
                    <a:cubicBezTo>
                      <a:pt x="699213" y="0"/>
                      <a:pt x="802757" y="33883"/>
                      <a:pt x="888648" y="91910"/>
                    </a:cubicBezTo>
                    <a:lnTo>
                      <a:pt x="905459" y="105780"/>
                    </a:lnTo>
                    <a:lnTo>
                      <a:pt x="949135" y="101377"/>
                    </a:lnTo>
                    <a:cubicBezTo>
                      <a:pt x="1134897" y="101377"/>
                      <a:pt x="1298676" y="195496"/>
                      <a:pt x="1395388" y="338648"/>
                    </a:cubicBezTo>
                    <a:lnTo>
                      <a:pt x="1397865" y="343211"/>
                    </a:lnTo>
                    <a:lnTo>
                      <a:pt x="1402427" y="345687"/>
                    </a:lnTo>
                    <a:cubicBezTo>
                      <a:pt x="1438215" y="369865"/>
                      <a:pt x="1470939" y="398235"/>
                      <a:pt x="1499893" y="430092"/>
                    </a:cubicBezTo>
                    <a:lnTo>
                      <a:pt x="1544062" y="492244"/>
                    </a:lnTo>
                    <a:lnTo>
                      <a:pt x="1554827" y="498087"/>
                    </a:lnTo>
                    <a:cubicBezTo>
                      <a:pt x="1590615" y="522265"/>
                      <a:pt x="1623339" y="550635"/>
                      <a:pt x="1652293" y="582492"/>
                    </a:cubicBezTo>
                    <a:lnTo>
                      <a:pt x="1696462" y="644644"/>
                    </a:lnTo>
                    <a:lnTo>
                      <a:pt x="1707227" y="650487"/>
                    </a:lnTo>
                    <a:cubicBezTo>
                      <a:pt x="1850379" y="747199"/>
                      <a:pt x="1944498" y="910978"/>
                      <a:pt x="1944498" y="1096740"/>
                    </a:cubicBezTo>
                    <a:cubicBezTo>
                      <a:pt x="1944498" y="1208197"/>
                      <a:pt x="1910615" y="1311741"/>
                      <a:pt x="1852588" y="1397632"/>
                    </a:cubicBezTo>
                    <a:lnTo>
                      <a:pt x="1798378" y="1463336"/>
                    </a:lnTo>
                    <a:lnTo>
                      <a:pt x="1809842" y="1500267"/>
                    </a:lnTo>
                    <a:cubicBezTo>
                      <a:pt x="1817010" y="1535300"/>
                      <a:pt x="1820775" y="1571573"/>
                      <a:pt x="1820775" y="1608725"/>
                    </a:cubicBezTo>
                    <a:cubicBezTo>
                      <a:pt x="1820775" y="1905944"/>
                      <a:pt x="1579831" y="2146888"/>
                      <a:pt x="1282612" y="2146888"/>
                    </a:cubicBezTo>
                    <a:cubicBezTo>
                      <a:pt x="1171155" y="2146888"/>
                      <a:pt x="1067611" y="2113006"/>
                      <a:pt x="981720" y="2054978"/>
                    </a:cubicBezTo>
                    <a:lnTo>
                      <a:pt x="966047" y="2042046"/>
                    </a:lnTo>
                    <a:lnTo>
                      <a:pt x="950748" y="2052648"/>
                    </a:lnTo>
                    <a:cubicBezTo>
                      <a:pt x="871865" y="2098007"/>
                      <a:pt x="780399" y="2123948"/>
                      <a:pt x="682874" y="2123948"/>
                    </a:cubicBezTo>
                    <a:cubicBezTo>
                      <a:pt x="385655" y="2123948"/>
                      <a:pt x="144711" y="1883004"/>
                      <a:pt x="144711" y="1585785"/>
                    </a:cubicBezTo>
                    <a:cubicBezTo>
                      <a:pt x="144711" y="1548633"/>
                      <a:pt x="148476" y="1512360"/>
                      <a:pt x="155645" y="1477327"/>
                    </a:cubicBezTo>
                    <a:lnTo>
                      <a:pt x="163367" y="1452450"/>
                    </a:lnTo>
                    <a:lnTo>
                      <a:pt x="157625" y="1447712"/>
                    </a:lnTo>
                    <a:cubicBezTo>
                      <a:pt x="60236" y="1350324"/>
                      <a:pt x="0" y="1215783"/>
                      <a:pt x="0" y="1067173"/>
                    </a:cubicBezTo>
                    <a:cubicBezTo>
                      <a:pt x="0" y="955716"/>
                      <a:pt x="33883" y="852173"/>
                      <a:pt x="91910" y="766281"/>
                    </a:cubicBezTo>
                    <a:lnTo>
                      <a:pt x="97998" y="758903"/>
                    </a:lnTo>
                    <a:lnTo>
                      <a:pt x="91885" y="747640"/>
                    </a:lnTo>
                    <a:cubicBezTo>
                      <a:pt x="64652" y="683256"/>
                      <a:pt x="49593" y="612468"/>
                      <a:pt x="49593" y="538163"/>
                    </a:cubicBezTo>
                    <a:cubicBezTo>
                      <a:pt x="49593" y="240944"/>
                      <a:pt x="290537" y="0"/>
                      <a:pt x="58775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461" name="手繪多邊形 2460"/>
              <p:cNvSpPr/>
              <p:nvPr/>
            </p:nvSpPr>
            <p:spPr>
              <a:xfrm rot="14653481">
                <a:off x="5363647" y="2177637"/>
                <a:ext cx="1944498" cy="2146889"/>
              </a:xfrm>
              <a:custGeom>
                <a:avLst/>
                <a:gdLst>
                  <a:gd name="connsiteX0" fmla="*/ 587756 w 1944498"/>
                  <a:gd name="connsiteY0" fmla="*/ 0 h 2146888"/>
                  <a:gd name="connsiteX1" fmla="*/ 888648 w 1944498"/>
                  <a:gd name="connsiteY1" fmla="*/ 91910 h 2146888"/>
                  <a:gd name="connsiteX2" fmla="*/ 905459 w 1944498"/>
                  <a:gd name="connsiteY2" fmla="*/ 105780 h 2146888"/>
                  <a:gd name="connsiteX3" fmla="*/ 949135 w 1944498"/>
                  <a:gd name="connsiteY3" fmla="*/ 101377 h 2146888"/>
                  <a:gd name="connsiteX4" fmla="*/ 1395388 w 1944498"/>
                  <a:gd name="connsiteY4" fmla="*/ 338648 h 2146888"/>
                  <a:gd name="connsiteX5" fmla="*/ 1397865 w 1944498"/>
                  <a:gd name="connsiteY5" fmla="*/ 343211 h 2146888"/>
                  <a:gd name="connsiteX6" fmla="*/ 1402427 w 1944498"/>
                  <a:gd name="connsiteY6" fmla="*/ 345687 h 2146888"/>
                  <a:gd name="connsiteX7" fmla="*/ 1499893 w 1944498"/>
                  <a:gd name="connsiteY7" fmla="*/ 430092 h 2146888"/>
                  <a:gd name="connsiteX8" fmla="*/ 1544062 w 1944498"/>
                  <a:gd name="connsiteY8" fmla="*/ 492244 h 2146888"/>
                  <a:gd name="connsiteX9" fmla="*/ 1554827 w 1944498"/>
                  <a:gd name="connsiteY9" fmla="*/ 498087 h 2146888"/>
                  <a:gd name="connsiteX10" fmla="*/ 1652293 w 1944498"/>
                  <a:gd name="connsiteY10" fmla="*/ 582492 h 2146888"/>
                  <a:gd name="connsiteX11" fmla="*/ 1696462 w 1944498"/>
                  <a:gd name="connsiteY11" fmla="*/ 644644 h 2146888"/>
                  <a:gd name="connsiteX12" fmla="*/ 1707227 w 1944498"/>
                  <a:gd name="connsiteY12" fmla="*/ 650487 h 2146888"/>
                  <a:gd name="connsiteX13" fmla="*/ 1944498 w 1944498"/>
                  <a:gd name="connsiteY13" fmla="*/ 1096740 h 2146888"/>
                  <a:gd name="connsiteX14" fmla="*/ 1852588 w 1944498"/>
                  <a:gd name="connsiteY14" fmla="*/ 1397632 h 2146888"/>
                  <a:gd name="connsiteX15" fmla="*/ 1798378 w 1944498"/>
                  <a:gd name="connsiteY15" fmla="*/ 1463336 h 2146888"/>
                  <a:gd name="connsiteX16" fmla="*/ 1809842 w 1944498"/>
                  <a:gd name="connsiteY16" fmla="*/ 1500267 h 2146888"/>
                  <a:gd name="connsiteX17" fmla="*/ 1820775 w 1944498"/>
                  <a:gd name="connsiteY17" fmla="*/ 1608725 h 2146888"/>
                  <a:gd name="connsiteX18" fmla="*/ 1282612 w 1944498"/>
                  <a:gd name="connsiteY18" fmla="*/ 2146888 h 2146888"/>
                  <a:gd name="connsiteX19" fmla="*/ 981720 w 1944498"/>
                  <a:gd name="connsiteY19" fmla="*/ 2054978 h 2146888"/>
                  <a:gd name="connsiteX20" fmla="*/ 966047 w 1944498"/>
                  <a:gd name="connsiteY20" fmla="*/ 2042046 h 2146888"/>
                  <a:gd name="connsiteX21" fmla="*/ 950748 w 1944498"/>
                  <a:gd name="connsiteY21" fmla="*/ 2052648 h 2146888"/>
                  <a:gd name="connsiteX22" fmla="*/ 682874 w 1944498"/>
                  <a:gd name="connsiteY22" fmla="*/ 2123948 h 2146888"/>
                  <a:gd name="connsiteX23" fmla="*/ 144711 w 1944498"/>
                  <a:gd name="connsiteY23" fmla="*/ 1585785 h 2146888"/>
                  <a:gd name="connsiteX24" fmla="*/ 155645 w 1944498"/>
                  <a:gd name="connsiteY24" fmla="*/ 1477327 h 2146888"/>
                  <a:gd name="connsiteX25" fmla="*/ 163367 w 1944498"/>
                  <a:gd name="connsiteY25" fmla="*/ 1452450 h 2146888"/>
                  <a:gd name="connsiteX26" fmla="*/ 157625 w 1944498"/>
                  <a:gd name="connsiteY26" fmla="*/ 1447712 h 2146888"/>
                  <a:gd name="connsiteX27" fmla="*/ 0 w 1944498"/>
                  <a:gd name="connsiteY27" fmla="*/ 1067173 h 2146888"/>
                  <a:gd name="connsiteX28" fmla="*/ 91910 w 1944498"/>
                  <a:gd name="connsiteY28" fmla="*/ 766281 h 2146888"/>
                  <a:gd name="connsiteX29" fmla="*/ 97998 w 1944498"/>
                  <a:gd name="connsiteY29" fmla="*/ 758903 h 2146888"/>
                  <a:gd name="connsiteX30" fmla="*/ 91885 w 1944498"/>
                  <a:gd name="connsiteY30" fmla="*/ 747640 h 2146888"/>
                  <a:gd name="connsiteX31" fmla="*/ 49593 w 1944498"/>
                  <a:gd name="connsiteY31" fmla="*/ 538163 h 2146888"/>
                  <a:gd name="connsiteX32" fmla="*/ 587756 w 1944498"/>
                  <a:gd name="connsiteY32" fmla="*/ 0 h 2146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44498" h="2146888">
                    <a:moveTo>
                      <a:pt x="587756" y="0"/>
                    </a:moveTo>
                    <a:cubicBezTo>
                      <a:pt x="699213" y="0"/>
                      <a:pt x="802757" y="33883"/>
                      <a:pt x="888648" y="91910"/>
                    </a:cubicBezTo>
                    <a:lnTo>
                      <a:pt x="905459" y="105780"/>
                    </a:lnTo>
                    <a:lnTo>
                      <a:pt x="949135" y="101377"/>
                    </a:lnTo>
                    <a:cubicBezTo>
                      <a:pt x="1134897" y="101377"/>
                      <a:pt x="1298676" y="195496"/>
                      <a:pt x="1395388" y="338648"/>
                    </a:cubicBezTo>
                    <a:lnTo>
                      <a:pt x="1397865" y="343211"/>
                    </a:lnTo>
                    <a:lnTo>
                      <a:pt x="1402427" y="345687"/>
                    </a:lnTo>
                    <a:cubicBezTo>
                      <a:pt x="1438215" y="369865"/>
                      <a:pt x="1470939" y="398235"/>
                      <a:pt x="1499893" y="430092"/>
                    </a:cubicBezTo>
                    <a:lnTo>
                      <a:pt x="1544062" y="492244"/>
                    </a:lnTo>
                    <a:lnTo>
                      <a:pt x="1554827" y="498087"/>
                    </a:lnTo>
                    <a:cubicBezTo>
                      <a:pt x="1590615" y="522265"/>
                      <a:pt x="1623339" y="550635"/>
                      <a:pt x="1652293" y="582492"/>
                    </a:cubicBezTo>
                    <a:lnTo>
                      <a:pt x="1696462" y="644644"/>
                    </a:lnTo>
                    <a:lnTo>
                      <a:pt x="1707227" y="650487"/>
                    </a:lnTo>
                    <a:cubicBezTo>
                      <a:pt x="1850379" y="747199"/>
                      <a:pt x="1944498" y="910978"/>
                      <a:pt x="1944498" y="1096740"/>
                    </a:cubicBezTo>
                    <a:cubicBezTo>
                      <a:pt x="1944498" y="1208197"/>
                      <a:pt x="1910615" y="1311741"/>
                      <a:pt x="1852588" y="1397632"/>
                    </a:cubicBezTo>
                    <a:lnTo>
                      <a:pt x="1798378" y="1463336"/>
                    </a:lnTo>
                    <a:lnTo>
                      <a:pt x="1809842" y="1500267"/>
                    </a:lnTo>
                    <a:cubicBezTo>
                      <a:pt x="1817010" y="1535300"/>
                      <a:pt x="1820775" y="1571573"/>
                      <a:pt x="1820775" y="1608725"/>
                    </a:cubicBezTo>
                    <a:cubicBezTo>
                      <a:pt x="1820775" y="1905944"/>
                      <a:pt x="1579831" y="2146888"/>
                      <a:pt x="1282612" y="2146888"/>
                    </a:cubicBezTo>
                    <a:cubicBezTo>
                      <a:pt x="1171155" y="2146888"/>
                      <a:pt x="1067611" y="2113006"/>
                      <a:pt x="981720" y="2054978"/>
                    </a:cubicBezTo>
                    <a:lnTo>
                      <a:pt x="966047" y="2042046"/>
                    </a:lnTo>
                    <a:lnTo>
                      <a:pt x="950748" y="2052648"/>
                    </a:lnTo>
                    <a:cubicBezTo>
                      <a:pt x="871865" y="2098007"/>
                      <a:pt x="780399" y="2123948"/>
                      <a:pt x="682874" y="2123948"/>
                    </a:cubicBezTo>
                    <a:cubicBezTo>
                      <a:pt x="385655" y="2123948"/>
                      <a:pt x="144711" y="1883004"/>
                      <a:pt x="144711" y="1585785"/>
                    </a:cubicBezTo>
                    <a:cubicBezTo>
                      <a:pt x="144711" y="1548633"/>
                      <a:pt x="148476" y="1512360"/>
                      <a:pt x="155645" y="1477327"/>
                    </a:cubicBezTo>
                    <a:lnTo>
                      <a:pt x="163367" y="1452450"/>
                    </a:lnTo>
                    <a:lnTo>
                      <a:pt x="157625" y="1447712"/>
                    </a:lnTo>
                    <a:cubicBezTo>
                      <a:pt x="60236" y="1350324"/>
                      <a:pt x="0" y="1215783"/>
                      <a:pt x="0" y="1067173"/>
                    </a:cubicBezTo>
                    <a:cubicBezTo>
                      <a:pt x="0" y="955716"/>
                      <a:pt x="33883" y="852173"/>
                      <a:pt x="91910" y="766281"/>
                    </a:cubicBezTo>
                    <a:lnTo>
                      <a:pt x="97998" y="758903"/>
                    </a:lnTo>
                    <a:lnTo>
                      <a:pt x="91885" y="747640"/>
                    </a:lnTo>
                    <a:cubicBezTo>
                      <a:pt x="64652" y="683256"/>
                      <a:pt x="49593" y="612468"/>
                      <a:pt x="49593" y="538163"/>
                    </a:cubicBezTo>
                    <a:cubicBezTo>
                      <a:pt x="49593" y="240944"/>
                      <a:pt x="290537" y="0"/>
                      <a:pt x="58775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>00</a:t>
                </a:r>
                <a:endParaRPr kumimoji="0" lang="zh-TW" alt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2458" name="群組 2457"/>
            <p:cNvGrpSpPr/>
            <p:nvPr/>
          </p:nvGrpSpPr>
          <p:grpSpPr>
            <a:xfrm>
              <a:off x="5128861" y="536206"/>
              <a:ext cx="2879620" cy="3137812"/>
              <a:chOff x="5397934" y="666674"/>
              <a:chExt cx="2879620" cy="3137812"/>
            </a:xfrm>
            <a:grpFill/>
          </p:grpSpPr>
          <p:sp>
            <p:nvSpPr>
              <p:cNvPr id="2456" name="手繪多邊形 2455"/>
              <p:cNvSpPr/>
              <p:nvPr/>
            </p:nvSpPr>
            <p:spPr>
              <a:xfrm rot="8709891">
                <a:off x="5397934" y="666674"/>
                <a:ext cx="1944498" cy="2146888"/>
              </a:xfrm>
              <a:custGeom>
                <a:avLst/>
                <a:gdLst>
                  <a:gd name="connsiteX0" fmla="*/ 587756 w 1944498"/>
                  <a:gd name="connsiteY0" fmla="*/ 0 h 2146888"/>
                  <a:gd name="connsiteX1" fmla="*/ 888648 w 1944498"/>
                  <a:gd name="connsiteY1" fmla="*/ 91910 h 2146888"/>
                  <a:gd name="connsiteX2" fmla="*/ 905459 w 1944498"/>
                  <a:gd name="connsiteY2" fmla="*/ 105780 h 2146888"/>
                  <a:gd name="connsiteX3" fmla="*/ 949135 w 1944498"/>
                  <a:gd name="connsiteY3" fmla="*/ 101377 h 2146888"/>
                  <a:gd name="connsiteX4" fmla="*/ 1395388 w 1944498"/>
                  <a:gd name="connsiteY4" fmla="*/ 338648 h 2146888"/>
                  <a:gd name="connsiteX5" fmla="*/ 1397865 w 1944498"/>
                  <a:gd name="connsiteY5" fmla="*/ 343211 h 2146888"/>
                  <a:gd name="connsiteX6" fmla="*/ 1402427 w 1944498"/>
                  <a:gd name="connsiteY6" fmla="*/ 345687 h 2146888"/>
                  <a:gd name="connsiteX7" fmla="*/ 1499893 w 1944498"/>
                  <a:gd name="connsiteY7" fmla="*/ 430092 h 2146888"/>
                  <a:gd name="connsiteX8" fmla="*/ 1544062 w 1944498"/>
                  <a:gd name="connsiteY8" fmla="*/ 492244 h 2146888"/>
                  <a:gd name="connsiteX9" fmla="*/ 1554827 w 1944498"/>
                  <a:gd name="connsiteY9" fmla="*/ 498087 h 2146888"/>
                  <a:gd name="connsiteX10" fmla="*/ 1652293 w 1944498"/>
                  <a:gd name="connsiteY10" fmla="*/ 582492 h 2146888"/>
                  <a:gd name="connsiteX11" fmla="*/ 1696462 w 1944498"/>
                  <a:gd name="connsiteY11" fmla="*/ 644644 h 2146888"/>
                  <a:gd name="connsiteX12" fmla="*/ 1707227 w 1944498"/>
                  <a:gd name="connsiteY12" fmla="*/ 650487 h 2146888"/>
                  <a:gd name="connsiteX13" fmla="*/ 1944498 w 1944498"/>
                  <a:gd name="connsiteY13" fmla="*/ 1096740 h 2146888"/>
                  <a:gd name="connsiteX14" fmla="*/ 1852588 w 1944498"/>
                  <a:gd name="connsiteY14" fmla="*/ 1397632 h 2146888"/>
                  <a:gd name="connsiteX15" fmla="*/ 1798378 w 1944498"/>
                  <a:gd name="connsiteY15" fmla="*/ 1463336 h 2146888"/>
                  <a:gd name="connsiteX16" fmla="*/ 1809842 w 1944498"/>
                  <a:gd name="connsiteY16" fmla="*/ 1500267 h 2146888"/>
                  <a:gd name="connsiteX17" fmla="*/ 1820775 w 1944498"/>
                  <a:gd name="connsiteY17" fmla="*/ 1608725 h 2146888"/>
                  <a:gd name="connsiteX18" fmla="*/ 1282612 w 1944498"/>
                  <a:gd name="connsiteY18" fmla="*/ 2146888 h 2146888"/>
                  <a:gd name="connsiteX19" fmla="*/ 981720 w 1944498"/>
                  <a:gd name="connsiteY19" fmla="*/ 2054978 h 2146888"/>
                  <a:gd name="connsiteX20" fmla="*/ 966047 w 1944498"/>
                  <a:gd name="connsiteY20" fmla="*/ 2042046 h 2146888"/>
                  <a:gd name="connsiteX21" fmla="*/ 950748 w 1944498"/>
                  <a:gd name="connsiteY21" fmla="*/ 2052648 h 2146888"/>
                  <a:gd name="connsiteX22" fmla="*/ 682874 w 1944498"/>
                  <a:gd name="connsiteY22" fmla="*/ 2123948 h 2146888"/>
                  <a:gd name="connsiteX23" fmla="*/ 144711 w 1944498"/>
                  <a:gd name="connsiteY23" fmla="*/ 1585785 h 2146888"/>
                  <a:gd name="connsiteX24" fmla="*/ 155645 w 1944498"/>
                  <a:gd name="connsiteY24" fmla="*/ 1477327 h 2146888"/>
                  <a:gd name="connsiteX25" fmla="*/ 163367 w 1944498"/>
                  <a:gd name="connsiteY25" fmla="*/ 1452450 h 2146888"/>
                  <a:gd name="connsiteX26" fmla="*/ 157625 w 1944498"/>
                  <a:gd name="connsiteY26" fmla="*/ 1447712 h 2146888"/>
                  <a:gd name="connsiteX27" fmla="*/ 0 w 1944498"/>
                  <a:gd name="connsiteY27" fmla="*/ 1067173 h 2146888"/>
                  <a:gd name="connsiteX28" fmla="*/ 91910 w 1944498"/>
                  <a:gd name="connsiteY28" fmla="*/ 766281 h 2146888"/>
                  <a:gd name="connsiteX29" fmla="*/ 97998 w 1944498"/>
                  <a:gd name="connsiteY29" fmla="*/ 758903 h 2146888"/>
                  <a:gd name="connsiteX30" fmla="*/ 91885 w 1944498"/>
                  <a:gd name="connsiteY30" fmla="*/ 747640 h 2146888"/>
                  <a:gd name="connsiteX31" fmla="*/ 49593 w 1944498"/>
                  <a:gd name="connsiteY31" fmla="*/ 538163 h 2146888"/>
                  <a:gd name="connsiteX32" fmla="*/ 587756 w 1944498"/>
                  <a:gd name="connsiteY32" fmla="*/ 0 h 2146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44498" h="2146888">
                    <a:moveTo>
                      <a:pt x="587756" y="0"/>
                    </a:moveTo>
                    <a:cubicBezTo>
                      <a:pt x="699213" y="0"/>
                      <a:pt x="802757" y="33883"/>
                      <a:pt x="888648" y="91910"/>
                    </a:cubicBezTo>
                    <a:lnTo>
                      <a:pt x="905459" y="105780"/>
                    </a:lnTo>
                    <a:lnTo>
                      <a:pt x="949135" y="101377"/>
                    </a:lnTo>
                    <a:cubicBezTo>
                      <a:pt x="1134897" y="101377"/>
                      <a:pt x="1298676" y="195496"/>
                      <a:pt x="1395388" y="338648"/>
                    </a:cubicBezTo>
                    <a:lnTo>
                      <a:pt x="1397865" y="343211"/>
                    </a:lnTo>
                    <a:lnTo>
                      <a:pt x="1402427" y="345687"/>
                    </a:lnTo>
                    <a:cubicBezTo>
                      <a:pt x="1438215" y="369865"/>
                      <a:pt x="1470939" y="398235"/>
                      <a:pt x="1499893" y="430092"/>
                    </a:cubicBezTo>
                    <a:lnTo>
                      <a:pt x="1544062" y="492244"/>
                    </a:lnTo>
                    <a:lnTo>
                      <a:pt x="1554827" y="498087"/>
                    </a:lnTo>
                    <a:cubicBezTo>
                      <a:pt x="1590615" y="522265"/>
                      <a:pt x="1623339" y="550635"/>
                      <a:pt x="1652293" y="582492"/>
                    </a:cubicBezTo>
                    <a:lnTo>
                      <a:pt x="1696462" y="644644"/>
                    </a:lnTo>
                    <a:lnTo>
                      <a:pt x="1707227" y="650487"/>
                    </a:lnTo>
                    <a:cubicBezTo>
                      <a:pt x="1850379" y="747199"/>
                      <a:pt x="1944498" y="910978"/>
                      <a:pt x="1944498" y="1096740"/>
                    </a:cubicBezTo>
                    <a:cubicBezTo>
                      <a:pt x="1944498" y="1208197"/>
                      <a:pt x="1910615" y="1311741"/>
                      <a:pt x="1852588" y="1397632"/>
                    </a:cubicBezTo>
                    <a:lnTo>
                      <a:pt x="1798378" y="1463336"/>
                    </a:lnTo>
                    <a:lnTo>
                      <a:pt x="1809842" y="1500267"/>
                    </a:lnTo>
                    <a:cubicBezTo>
                      <a:pt x="1817010" y="1535300"/>
                      <a:pt x="1820775" y="1571573"/>
                      <a:pt x="1820775" y="1608725"/>
                    </a:cubicBezTo>
                    <a:cubicBezTo>
                      <a:pt x="1820775" y="1905944"/>
                      <a:pt x="1579831" y="2146888"/>
                      <a:pt x="1282612" y="2146888"/>
                    </a:cubicBezTo>
                    <a:cubicBezTo>
                      <a:pt x="1171155" y="2146888"/>
                      <a:pt x="1067611" y="2113006"/>
                      <a:pt x="981720" y="2054978"/>
                    </a:cubicBezTo>
                    <a:lnTo>
                      <a:pt x="966047" y="2042046"/>
                    </a:lnTo>
                    <a:lnTo>
                      <a:pt x="950748" y="2052648"/>
                    </a:lnTo>
                    <a:cubicBezTo>
                      <a:pt x="871865" y="2098007"/>
                      <a:pt x="780399" y="2123948"/>
                      <a:pt x="682874" y="2123948"/>
                    </a:cubicBezTo>
                    <a:cubicBezTo>
                      <a:pt x="385655" y="2123948"/>
                      <a:pt x="144711" y="1883004"/>
                      <a:pt x="144711" y="1585785"/>
                    </a:cubicBezTo>
                    <a:cubicBezTo>
                      <a:pt x="144711" y="1548633"/>
                      <a:pt x="148476" y="1512360"/>
                      <a:pt x="155645" y="1477327"/>
                    </a:cubicBezTo>
                    <a:lnTo>
                      <a:pt x="163367" y="1452450"/>
                    </a:lnTo>
                    <a:lnTo>
                      <a:pt x="157625" y="1447712"/>
                    </a:lnTo>
                    <a:cubicBezTo>
                      <a:pt x="60236" y="1350324"/>
                      <a:pt x="0" y="1215783"/>
                      <a:pt x="0" y="1067173"/>
                    </a:cubicBezTo>
                    <a:cubicBezTo>
                      <a:pt x="0" y="955716"/>
                      <a:pt x="33883" y="852173"/>
                      <a:pt x="91910" y="766281"/>
                    </a:cubicBezTo>
                    <a:lnTo>
                      <a:pt x="97998" y="758903"/>
                    </a:lnTo>
                    <a:lnTo>
                      <a:pt x="91885" y="747640"/>
                    </a:lnTo>
                    <a:cubicBezTo>
                      <a:pt x="64652" y="683256"/>
                      <a:pt x="49593" y="612468"/>
                      <a:pt x="49593" y="538163"/>
                    </a:cubicBezTo>
                    <a:cubicBezTo>
                      <a:pt x="49593" y="240944"/>
                      <a:pt x="290537" y="0"/>
                      <a:pt x="58775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457" name="手繪多邊形 2456"/>
              <p:cNvSpPr/>
              <p:nvPr/>
            </p:nvSpPr>
            <p:spPr>
              <a:xfrm rot="14653481">
                <a:off x="6231861" y="1758793"/>
                <a:ext cx="1944498" cy="2146888"/>
              </a:xfrm>
              <a:custGeom>
                <a:avLst/>
                <a:gdLst>
                  <a:gd name="connsiteX0" fmla="*/ 587756 w 1944498"/>
                  <a:gd name="connsiteY0" fmla="*/ 0 h 2146888"/>
                  <a:gd name="connsiteX1" fmla="*/ 888648 w 1944498"/>
                  <a:gd name="connsiteY1" fmla="*/ 91910 h 2146888"/>
                  <a:gd name="connsiteX2" fmla="*/ 905459 w 1944498"/>
                  <a:gd name="connsiteY2" fmla="*/ 105780 h 2146888"/>
                  <a:gd name="connsiteX3" fmla="*/ 949135 w 1944498"/>
                  <a:gd name="connsiteY3" fmla="*/ 101377 h 2146888"/>
                  <a:gd name="connsiteX4" fmla="*/ 1395388 w 1944498"/>
                  <a:gd name="connsiteY4" fmla="*/ 338648 h 2146888"/>
                  <a:gd name="connsiteX5" fmla="*/ 1397865 w 1944498"/>
                  <a:gd name="connsiteY5" fmla="*/ 343211 h 2146888"/>
                  <a:gd name="connsiteX6" fmla="*/ 1402427 w 1944498"/>
                  <a:gd name="connsiteY6" fmla="*/ 345687 h 2146888"/>
                  <a:gd name="connsiteX7" fmla="*/ 1499893 w 1944498"/>
                  <a:gd name="connsiteY7" fmla="*/ 430092 h 2146888"/>
                  <a:gd name="connsiteX8" fmla="*/ 1544062 w 1944498"/>
                  <a:gd name="connsiteY8" fmla="*/ 492244 h 2146888"/>
                  <a:gd name="connsiteX9" fmla="*/ 1554827 w 1944498"/>
                  <a:gd name="connsiteY9" fmla="*/ 498087 h 2146888"/>
                  <a:gd name="connsiteX10" fmla="*/ 1652293 w 1944498"/>
                  <a:gd name="connsiteY10" fmla="*/ 582492 h 2146888"/>
                  <a:gd name="connsiteX11" fmla="*/ 1696462 w 1944498"/>
                  <a:gd name="connsiteY11" fmla="*/ 644644 h 2146888"/>
                  <a:gd name="connsiteX12" fmla="*/ 1707227 w 1944498"/>
                  <a:gd name="connsiteY12" fmla="*/ 650487 h 2146888"/>
                  <a:gd name="connsiteX13" fmla="*/ 1944498 w 1944498"/>
                  <a:gd name="connsiteY13" fmla="*/ 1096740 h 2146888"/>
                  <a:gd name="connsiteX14" fmla="*/ 1852588 w 1944498"/>
                  <a:gd name="connsiteY14" fmla="*/ 1397632 h 2146888"/>
                  <a:gd name="connsiteX15" fmla="*/ 1798378 w 1944498"/>
                  <a:gd name="connsiteY15" fmla="*/ 1463336 h 2146888"/>
                  <a:gd name="connsiteX16" fmla="*/ 1809842 w 1944498"/>
                  <a:gd name="connsiteY16" fmla="*/ 1500267 h 2146888"/>
                  <a:gd name="connsiteX17" fmla="*/ 1820775 w 1944498"/>
                  <a:gd name="connsiteY17" fmla="*/ 1608725 h 2146888"/>
                  <a:gd name="connsiteX18" fmla="*/ 1282612 w 1944498"/>
                  <a:gd name="connsiteY18" fmla="*/ 2146888 h 2146888"/>
                  <a:gd name="connsiteX19" fmla="*/ 981720 w 1944498"/>
                  <a:gd name="connsiteY19" fmla="*/ 2054978 h 2146888"/>
                  <a:gd name="connsiteX20" fmla="*/ 966047 w 1944498"/>
                  <a:gd name="connsiteY20" fmla="*/ 2042046 h 2146888"/>
                  <a:gd name="connsiteX21" fmla="*/ 950748 w 1944498"/>
                  <a:gd name="connsiteY21" fmla="*/ 2052648 h 2146888"/>
                  <a:gd name="connsiteX22" fmla="*/ 682874 w 1944498"/>
                  <a:gd name="connsiteY22" fmla="*/ 2123948 h 2146888"/>
                  <a:gd name="connsiteX23" fmla="*/ 144711 w 1944498"/>
                  <a:gd name="connsiteY23" fmla="*/ 1585785 h 2146888"/>
                  <a:gd name="connsiteX24" fmla="*/ 155645 w 1944498"/>
                  <a:gd name="connsiteY24" fmla="*/ 1477327 h 2146888"/>
                  <a:gd name="connsiteX25" fmla="*/ 163367 w 1944498"/>
                  <a:gd name="connsiteY25" fmla="*/ 1452450 h 2146888"/>
                  <a:gd name="connsiteX26" fmla="*/ 157625 w 1944498"/>
                  <a:gd name="connsiteY26" fmla="*/ 1447712 h 2146888"/>
                  <a:gd name="connsiteX27" fmla="*/ 0 w 1944498"/>
                  <a:gd name="connsiteY27" fmla="*/ 1067173 h 2146888"/>
                  <a:gd name="connsiteX28" fmla="*/ 91910 w 1944498"/>
                  <a:gd name="connsiteY28" fmla="*/ 766281 h 2146888"/>
                  <a:gd name="connsiteX29" fmla="*/ 97998 w 1944498"/>
                  <a:gd name="connsiteY29" fmla="*/ 758903 h 2146888"/>
                  <a:gd name="connsiteX30" fmla="*/ 91885 w 1944498"/>
                  <a:gd name="connsiteY30" fmla="*/ 747640 h 2146888"/>
                  <a:gd name="connsiteX31" fmla="*/ 49593 w 1944498"/>
                  <a:gd name="connsiteY31" fmla="*/ 538163 h 2146888"/>
                  <a:gd name="connsiteX32" fmla="*/ 587756 w 1944498"/>
                  <a:gd name="connsiteY32" fmla="*/ 0 h 2146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44498" h="2146888">
                    <a:moveTo>
                      <a:pt x="587756" y="0"/>
                    </a:moveTo>
                    <a:cubicBezTo>
                      <a:pt x="699213" y="0"/>
                      <a:pt x="802757" y="33883"/>
                      <a:pt x="888648" y="91910"/>
                    </a:cubicBezTo>
                    <a:lnTo>
                      <a:pt x="905459" y="105780"/>
                    </a:lnTo>
                    <a:lnTo>
                      <a:pt x="949135" y="101377"/>
                    </a:lnTo>
                    <a:cubicBezTo>
                      <a:pt x="1134897" y="101377"/>
                      <a:pt x="1298676" y="195496"/>
                      <a:pt x="1395388" y="338648"/>
                    </a:cubicBezTo>
                    <a:lnTo>
                      <a:pt x="1397865" y="343211"/>
                    </a:lnTo>
                    <a:lnTo>
                      <a:pt x="1402427" y="345687"/>
                    </a:lnTo>
                    <a:cubicBezTo>
                      <a:pt x="1438215" y="369865"/>
                      <a:pt x="1470939" y="398235"/>
                      <a:pt x="1499893" y="430092"/>
                    </a:cubicBezTo>
                    <a:lnTo>
                      <a:pt x="1544062" y="492244"/>
                    </a:lnTo>
                    <a:lnTo>
                      <a:pt x="1554827" y="498087"/>
                    </a:lnTo>
                    <a:cubicBezTo>
                      <a:pt x="1590615" y="522265"/>
                      <a:pt x="1623339" y="550635"/>
                      <a:pt x="1652293" y="582492"/>
                    </a:cubicBezTo>
                    <a:lnTo>
                      <a:pt x="1696462" y="644644"/>
                    </a:lnTo>
                    <a:lnTo>
                      <a:pt x="1707227" y="650487"/>
                    </a:lnTo>
                    <a:cubicBezTo>
                      <a:pt x="1850379" y="747199"/>
                      <a:pt x="1944498" y="910978"/>
                      <a:pt x="1944498" y="1096740"/>
                    </a:cubicBezTo>
                    <a:cubicBezTo>
                      <a:pt x="1944498" y="1208197"/>
                      <a:pt x="1910615" y="1311741"/>
                      <a:pt x="1852588" y="1397632"/>
                    </a:cubicBezTo>
                    <a:lnTo>
                      <a:pt x="1798378" y="1463336"/>
                    </a:lnTo>
                    <a:lnTo>
                      <a:pt x="1809842" y="1500267"/>
                    </a:lnTo>
                    <a:cubicBezTo>
                      <a:pt x="1817010" y="1535300"/>
                      <a:pt x="1820775" y="1571573"/>
                      <a:pt x="1820775" y="1608725"/>
                    </a:cubicBezTo>
                    <a:cubicBezTo>
                      <a:pt x="1820775" y="1905944"/>
                      <a:pt x="1579831" y="2146888"/>
                      <a:pt x="1282612" y="2146888"/>
                    </a:cubicBezTo>
                    <a:cubicBezTo>
                      <a:pt x="1171155" y="2146888"/>
                      <a:pt x="1067611" y="2113006"/>
                      <a:pt x="981720" y="2054978"/>
                    </a:cubicBezTo>
                    <a:lnTo>
                      <a:pt x="966047" y="2042046"/>
                    </a:lnTo>
                    <a:lnTo>
                      <a:pt x="950748" y="2052648"/>
                    </a:lnTo>
                    <a:cubicBezTo>
                      <a:pt x="871865" y="2098007"/>
                      <a:pt x="780399" y="2123948"/>
                      <a:pt x="682874" y="2123948"/>
                    </a:cubicBezTo>
                    <a:cubicBezTo>
                      <a:pt x="385655" y="2123948"/>
                      <a:pt x="144711" y="1883004"/>
                      <a:pt x="144711" y="1585785"/>
                    </a:cubicBezTo>
                    <a:cubicBezTo>
                      <a:pt x="144711" y="1548633"/>
                      <a:pt x="148476" y="1512360"/>
                      <a:pt x="155645" y="1477327"/>
                    </a:cubicBezTo>
                    <a:lnTo>
                      <a:pt x="163367" y="1452450"/>
                    </a:lnTo>
                    <a:lnTo>
                      <a:pt x="157625" y="1447712"/>
                    </a:lnTo>
                    <a:cubicBezTo>
                      <a:pt x="60236" y="1350324"/>
                      <a:pt x="0" y="1215783"/>
                      <a:pt x="0" y="1067173"/>
                    </a:cubicBezTo>
                    <a:cubicBezTo>
                      <a:pt x="0" y="955716"/>
                      <a:pt x="33883" y="852173"/>
                      <a:pt x="91910" y="766281"/>
                    </a:cubicBezTo>
                    <a:lnTo>
                      <a:pt x="97998" y="758903"/>
                    </a:lnTo>
                    <a:lnTo>
                      <a:pt x="91885" y="747640"/>
                    </a:lnTo>
                    <a:cubicBezTo>
                      <a:pt x="64652" y="683256"/>
                      <a:pt x="49593" y="612468"/>
                      <a:pt x="49593" y="538163"/>
                    </a:cubicBezTo>
                    <a:cubicBezTo>
                      <a:pt x="49593" y="240944"/>
                      <a:pt x="290537" y="0"/>
                      <a:pt x="58775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2462" name="群組 2461"/>
            <p:cNvGrpSpPr/>
            <p:nvPr/>
          </p:nvGrpSpPr>
          <p:grpSpPr>
            <a:xfrm>
              <a:off x="1720328" y="-235224"/>
              <a:ext cx="4012554" cy="2751332"/>
              <a:chOff x="1720327" y="-235225"/>
              <a:chExt cx="4012553" cy="2751332"/>
            </a:xfrm>
            <a:grpFill/>
          </p:grpSpPr>
          <p:sp>
            <p:nvSpPr>
              <p:cNvPr id="2455" name="手繪多邊形 2454"/>
              <p:cNvSpPr/>
              <p:nvPr/>
            </p:nvSpPr>
            <p:spPr>
              <a:xfrm rot="8709891">
                <a:off x="3788382" y="369219"/>
                <a:ext cx="1944498" cy="2146888"/>
              </a:xfrm>
              <a:custGeom>
                <a:avLst/>
                <a:gdLst>
                  <a:gd name="connsiteX0" fmla="*/ 587756 w 1944498"/>
                  <a:gd name="connsiteY0" fmla="*/ 0 h 2146888"/>
                  <a:gd name="connsiteX1" fmla="*/ 888648 w 1944498"/>
                  <a:gd name="connsiteY1" fmla="*/ 91910 h 2146888"/>
                  <a:gd name="connsiteX2" fmla="*/ 905459 w 1944498"/>
                  <a:gd name="connsiteY2" fmla="*/ 105780 h 2146888"/>
                  <a:gd name="connsiteX3" fmla="*/ 949135 w 1944498"/>
                  <a:gd name="connsiteY3" fmla="*/ 101377 h 2146888"/>
                  <a:gd name="connsiteX4" fmla="*/ 1395388 w 1944498"/>
                  <a:gd name="connsiteY4" fmla="*/ 338648 h 2146888"/>
                  <a:gd name="connsiteX5" fmla="*/ 1397865 w 1944498"/>
                  <a:gd name="connsiteY5" fmla="*/ 343211 h 2146888"/>
                  <a:gd name="connsiteX6" fmla="*/ 1402427 w 1944498"/>
                  <a:gd name="connsiteY6" fmla="*/ 345687 h 2146888"/>
                  <a:gd name="connsiteX7" fmla="*/ 1499893 w 1944498"/>
                  <a:gd name="connsiteY7" fmla="*/ 430092 h 2146888"/>
                  <a:gd name="connsiteX8" fmla="*/ 1544062 w 1944498"/>
                  <a:gd name="connsiteY8" fmla="*/ 492244 h 2146888"/>
                  <a:gd name="connsiteX9" fmla="*/ 1554827 w 1944498"/>
                  <a:gd name="connsiteY9" fmla="*/ 498087 h 2146888"/>
                  <a:gd name="connsiteX10" fmla="*/ 1652293 w 1944498"/>
                  <a:gd name="connsiteY10" fmla="*/ 582492 h 2146888"/>
                  <a:gd name="connsiteX11" fmla="*/ 1696462 w 1944498"/>
                  <a:gd name="connsiteY11" fmla="*/ 644644 h 2146888"/>
                  <a:gd name="connsiteX12" fmla="*/ 1707227 w 1944498"/>
                  <a:gd name="connsiteY12" fmla="*/ 650487 h 2146888"/>
                  <a:gd name="connsiteX13" fmla="*/ 1944498 w 1944498"/>
                  <a:gd name="connsiteY13" fmla="*/ 1096740 h 2146888"/>
                  <a:gd name="connsiteX14" fmla="*/ 1852588 w 1944498"/>
                  <a:gd name="connsiteY14" fmla="*/ 1397632 h 2146888"/>
                  <a:gd name="connsiteX15" fmla="*/ 1798378 w 1944498"/>
                  <a:gd name="connsiteY15" fmla="*/ 1463336 h 2146888"/>
                  <a:gd name="connsiteX16" fmla="*/ 1809842 w 1944498"/>
                  <a:gd name="connsiteY16" fmla="*/ 1500267 h 2146888"/>
                  <a:gd name="connsiteX17" fmla="*/ 1820775 w 1944498"/>
                  <a:gd name="connsiteY17" fmla="*/ 1608725 h 2146888"/>
                  <a:gd name="connsiteX18" fmla="*/ 1282612 w 1944498"/>
                  <a:gd name="connsiteY18" fmla="*/ 2146888 h 2146888"/>
                  <a:gd name="connsiteX19" fmla="*/ 981720 w 1944498"/>
                  <a:gd name="connsiteY19" fmla="*/ 2054978 h 2146888"/>
                  <a:gd name="connsiteX20" fmla="*/ 966047 w 1944498"/>
                  <a:gd name="connsiteY20" fmla="*/ 2042046 h 2146888"/>
                  <a:gd name="connsiteX21" fmla="*/ 950748 w 1944498"/>
                  <a:gd name="connsiteY21" fmla="*/ 2052648 h 2146888"/>
                  <a:gd name="connsiteX22" fmla="*/ 682874 w 1944498"/>
                  <a:gd name="connsiteY22" fmla="*/ 2123948 h 2146888"/>
                  <a:gd name="connsiteX23" fmla="*/ 144711 w 1944498"/>
                  <a:gd name="connsiteY23" fmla="*/ 1585785 h 2146888"/>
                  <a:gd name="connsiteX24" fmla="*/ 155645 w 1944498"/>
                  <a:gd name="connsiteY24" fmla="*/ 1477327 h 2146888"/>
                  <a:gd name="connsiteX25" fmla="*/ 163367 w 1944498"/>
                  <a:gd name="connsiteY25" fmla="*/ 1452450 h 2146888"/>
                  <a:gd name="connsiteX26" fmla="*/ 157625 w 1944498"/>
                  <a:gd name="connsiteY26" fmla="*/ 1447712 h 2146888"/>
                  <a:gd name="connsiteX27" fmla="*/ 0 w 1944498"/>
                  <a:gd name="connsiteY27" fmla="*/ 1067173 h 2146888"/>
                  <a:gd name="connsiteX28" fmla="*/ 91910 w 1944498"/>
                  <a:gd name="connsiteY28" fmla="*/ 766281 h 2146888"/>
                  <a:gd name="connsiteX29" fmla="*/ 97998 w 1944498"/>
                  <a:gd name="connsiteY29" fmla="*/ 758903 h 2146888"/>
                  <a:gd name="connsiteX30" fmla="*/ 91885 w 1944498"/>
                  <a:gd name="connsiteY30" fmla="*/ 747640 h 2146888"/>
                  <a:gd name="connsiteX31" fmla="*/ 49593 w 1944498"/>
                  <a:gd name="connsiteY31" fmla="*/ 538163 h 2146888"/>
                  <a:gd name="connsiteX32" fmla="*/ 587756 w 1944498"/>
                  <a:gd name="connsiteY32" fmla="*/ 0 h 2146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44498" h="2146888">
                    <a:moveTo>
                      <a:pt x="587756" y="0"/>
                    </a:moveTo>
                    <a:cubicBezTo>
                      <a:pt x="699213" y="0"/>
                      <a:pt x="802757" y="33883"/>
                      <a:pt x="888648" y="91910"/>
                    </a:cubicBezTo>
                    <a:lnTo>
                      <a:pt x="905459" y="105780"/>
                    </a:lnTo>
                    <a:lnTo>
                      <a:pt x="949135" y="101377"/>
                    </a:lnTo>
                    <a:cubicBezTo>
                      <a:pt x="1134897" y="101377"/>
                      <a:pt x="1298676" y="195496"/>
                      <a:pt x="1395388" y="338648"/>
                    </a:cubicBezTo>
                    <a:lnTo>
                      <a:pt x="1397865" y="343211"/>
                    </a:lnTo>
                    <a:lnTo>
                      <a:pt x="1402427" y="345687"/>
                    </a:lnTo>
                    <a:cubicBezTo>
                      <a:pt x="1438215" y="369865"/>
                      <a:pt x="1470939" y="398235"/>
                      <a:pt x="1499893" y="430092"/>
                    </a:cubicBezTo>
                    <a:lnTo>
                      <a:pt x="1544062" y="492244"/>
                    </a:lnTo>
                    <a:lnTo>
                      <a:pt x="1554827" y="498087"/>
                    </a:lnTo>
                    <a:cubicBezTo>
                      <a:pt x="1590615" y="522265"/>
                      <a:pt x="1623339" y="550635"/>
                      <a:pt x="1652293" y="582492"/>
                    </a:cubicBezTo>
                    <a:lnTo>
                      <a:pt x="1696462" y="644644"/>
                    </a:lnTo>
                    <a:lnTo>
                      <a:pt x="1707227" y="650487"/>
                    </a:lnTo>
                    <a:cubicBezTo>
                      <a:pt x="1850379" y="747199"/>
                      <a:pt x="1944498" y="910978"/>
                      <a:pt x="1944498" y="1096740"/>
                    </a:cubicBezTo>
                    <a:cubicBezTo>
                      <a:pt x="1944498" y="1208197"/>
                      <a:pt x="1910615" y="1311741"/>
                      <a:pt x="1852588" y="1397632"/>
                    </a:cubicBezTo>
                    <a:lnTo>
                      <a:pt x="1798378" y="1463336"/>
                    </a:lnTo>
                    <a:lnTo>
                      <a:pt x="1809842" y="1500267"/>
                    </a:lnTo>
                    <a:cubicBezTo>
                      <a:pt x="1817010" y="1535300"/>
                      <a:pt x="1820775" y="1571573"/>
                      <a:pt x="1820775" y="1608725"/>
                    </a:cubicBezTo>
                    <a:cubicBezTo>
                      <a:pt x="1820775" y="1905944"/>
                      <a:pt x="1579831" y="2146888"/>
                      <a:pt x="1282612" y="2146888"/>
                    </a:cubicBezTo>
                    <a:cubicBezTo>
                      <a:pt x="1171155" y="2146888"/>
                      <a:pt x="1067611" y="2113006"/>
                      <a:pt x="981720" y="2054978"/>
                    </a:cubicBezTo>
                    <a:lnTo>
                      <a:pt x="966047" y="2042046"/>
                    </a:lnTo>
                    <a:lnTo>
                      <a:pt x="950748" y="2052648"/>
                    </a:lnTo>
                    <a:cubicBezTo>
                      <a:pt x="871865" y="2098007"/>
                      <a:pt x="780399" y="2123948"/>
                      <a:pt x="682874" y="2123948"/>
                    </a:cubicBezTo>
                    <a:cubicBezTo>
                      <a:pt x="385655" y="2123948"/>
                      <a:pt x="144711" y="1883004"/>
                      <a:pt x="144711" y="1585785"/>
                    </a:cubicBezTo>
                    <a:cubicBezTo>
                      <a:pt x="144711" y="1548633"/>
                      <a:pt x="148476" y="1512360"/>
                      <a:pt x="155645" y="1477327"/>
                    </a:cubicBezTo>
                    <a:lnTo>
                      <a:pt x="163367" y="1452450"/>
                    </a:lnTo>
                    <a:lnTo>
                      <a:pt x="157625" y="1447712"/>
                    </a:lnTo>
                    <a:cubicBezTo>
                      <a:pt x="60236" y="1350324"/>
                      <a:pt x="0" y="1215783"/>
                      <a:pt x="0" y="1067173"/>
                    </a:cubicBezTo>
                    <a:cubicBezTo>
                      <a:pt x="0" y="955716"/>
                      <a:pt x="33883" y="852173"/>
                      <a:pt x="91910" y="766281"/>
                    </a:cubicBezTo>
                    <a:lnTo>
                      <a:pt x="97998" y="758903"/>
                    </a:lnTo>
                    <a:lnTo>
                      <a:pt x="91885" y="747640"/>
                    </a:lnTo>
                    <a:cubicBezTo>
                      <a:pt x="64652" y="683256"/>
                      <a:pt x="49593" y="612468"/>
                      <a:pt x="49593" y="538163"/>
                    </a:cubicBezTo>
                    <a:cubicBezTo>
                      <a:pt x="49593" y="240944"/>
                      <a:pt x="290537" y="0"/>
                      <a:pt x="58775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454" name="手繪多邊形 2453"/>
              <p:cNvSpPr/>
              <p:nvPr/>
            </p:nvSpPr>
            <p:spPr>
              <a:xfrm rot="8709891">
                <a:off x="2829360" y="-235225"/>
                <a:ext cx="1944498" cy="2146889"/>
              </a:xfrm>
              <a:custGeom>
                <a:avLst/>
                <a:gdLst>
                  <a:gd name="connsiteX0" fmla="*/ 587756 w 1944498"/>
                  <a:gd name="connsiteY0" fmla="*/ 0 h 2146888"/>
                  <a:gd name="connsiteX1" fmla="*/ 888648 w 1944498"/>
                  <a:gd name="connsiteY1" fmla="*/ 91910 h 2146888"/>
                  <a:gd name="connsiteX2" fmla="*/ 905459 w 1944498"/>
                  <a:gd name="connsiteY2" fmla="*/ 105780 h 2146888"/>
                  <a:gd name="connsiteX3" fmla="*/ 949135 w 1944498"/>
                  <a:gd name="connsiteY3" fmla="*/ 101377 h 2146888"/>
                  <a:gd name="connsiteX4" fmla="*/ 1395388 w 1944498"/>
                  <a:gd name="connsiteY4" fmla="*/ 338648 h 2146888"/>
                  <a:gd name="connsiteX5" fmla="*/ 1397865 w 1944498"/>
                  <a:gd name="connsiteY5" fmla="*/ 343211 h 2146888"/>
                  <a:gd name="connsiteX6" fmla="*/ 1402427 w 1944498"/>
                  <a:gd name="connsiteY6" fmla="*/ 345687 h 2146888"/>
                  <a:gd name="connsiteX7" fmla="*/ 1499893 w 1944498"/>
                  <a:gd name="connsiteY7" fmla="*/ 430092 h 2146888"/>
                  <a:gd name="connsiteX8" fmla="*/ 1544062 w 1944498"/>
                  <a:gd name="connsiteY8" fmla="*/ 492244 h 2146888"/>
                  <a:gd name="connsiteX9" fmla="*/ 1554827 w 1944498"/>
                  <a:gd name="connsiteY9" fmla="*/ 498087 h 2146888"/>
                  <a:gd name="connsiteX10" fmla="*/ 1652293 w 1944498"/>
                  <a:gd name="connsiteY10" fmla="*/ 582492 h 2146888"/>
                  <a:gd name="connsiteX11" fmla="*/ 1696462 w 1944498"/>
                  <a:gd name="connsiteY11" fmla="*/ 644644 h 2146888"/>
                  <a:gd name="connsiteX12" fmla="*/ 1707227 w 1944498"/>
                  <a:gd name="connsiteY12" fmla="*/ 650487 h 2146888"/>
                  <a:gd name="connsiteX13" fmla="*/ 1944498 w 1944498"/>
                  <a:gd name="connsiteY13" fmla="*/ 1096740 h 2146888"/>
                  <a:gd name="connsiteX14" fmla="*/ 1852588 w 1944498"/>
                  <a:gd name="connsiteY14" fmla="*/ 1397632 h 2146888"/>
                  <a:gd name="connsiteX15" fmla="*/ 1798378 w 1944498"/>
                  <a:gd name="connsiteY15" fmla="*/ 1463336 h 2146888"/>
                  <a:gd name="connsiteX16" fmla="*/ 1809842 w 1944498"/>
                  <a:gd name="connsiteY16" fmla="*/ 1500267 h 2146888"/>
                  <a:gd name="connsiteX17" fmla="*/ 1820775 w 1944498"/>
                  <a:gd name="connsiteY17" fmla="*/ 1608725 h 2146888"/>
                  <a:gd name="connsiteX18" fmla="*/ 1282612 w 1944498"/>
                  <a:gd name="connsiteY18" fmla="*/ 2146888 h 2146888"/>
                  <a:gd name="connsiteX19" fmla="*/ 981720 w 1944498"/>
                  <a:gd name="connsiteY19" fmla="*/ 2054978 h 2146888"/>
                  <a:gd name="connsiteX20" fmla="*/ 966047 w 1944498"/>
                  <a:gd name="connsiteY20" fmla="*/ 2042046 h 2146888"/>
                  <a:gd name="connsiteX21" fmla="*/ 950748 w 1944498"/>
                  <a:gd name="connsiteY21" fmla="*/ 2052648 h 2146888"/>
                  <a:gd name="connsiteX22" fmla="*/ 682874 w 1944498"/>
                  <a:gd name="connsiteY22" fmla="*/ 2123948 h 2146888"/>
                  <a:gd name="connsiteX23" fmla="*/ 144711 w 1944498"/>
                  <a:gd name="connsiteY23" fmla="*/ 1585785 h 2146888"/>
                  <a:gd name="connsiteX24" fmla="*/ 155645 w 1944498"/>
                  <a:gd name="connsiteY24" fmla="*/ 1477327 h 2146888"/>
                  <a:gd name="connsiteX25" fmla="*/ 163367 w 1944498"/>
                  <a:gd name="connsiteY25" fmla="*/ 1452450 h 2146888"/>
                  <a:gd name="connsiteX26" fmla="*/ 157625 w 1944498"/>
                  <a:gd name="connsiteY26" fmla="*/ 1447712 h 2146888"/>
                  <a:gd name="connsiteX27" fmla="*/ 0 w 1944498"/>
                  <a:gd name="connsiteY27" fmla="*/ 1067173 h 2146888"/>
                  <a:gd name="connsiteX28" fmla="*/ 91910 w 1944498"/>
                  <a:gd name="connsiteY28" fmla="*/ 766281 h 2146888"/>
                  <a:gd name="connsiteX29" fmla="*/ 97998 w 1944498"/>
                  <a:gd name="connsiteY29" fmla="*/ 758903 h 2146888"/>
                  <a:gd name="connsiteX30" fmla="*/ 91885 w 1944498"/>
                  <a:gd name="connsiteY30" fmla="*/ 747640 h 2146888"/>
                  <a:gd name="connsiteX31" fmla="*/ 49593 w 1944498"/>
                  <a:gd name="connsiteY31" fmla="*/ 538163 h 2146888"/>
                  <a:gd name="connsiteX32" fmla="*/ 587756 w 1944498"/>
                  <a:gd name="connsiteY32" fmla="*/ 0 h 2146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44498" h="2146888">
                    <a:moveTo>
                      <a:pt x="587756" y="0"/>
                    </a:moveTo>
                    <a:cubicBezTo>
                      <a:pt x="699213" y="0"/>
                      <a:pt x="802757" y="33883"/>
                      <a:pt x="888648" y="91910"/>
                    </a:cubicBezTo>
                    <a:lnTo>
                      <a:pt x="905459" y="105780"/>
                    </a:lnTo>
                    <a:lnTo>
                      <a:pt x="949135" y="101377"/>
                    </a:lnTo>
                    <a:cubicBezTo>
                      <a:pt x="1134897" y="101377"/>
                      <a:pt x="1298676" y="195496"/>
                      <a:pt x="1395388" y="338648"/>
                    </a:cubicBezTo>
                    <a:lnTo>
                      <a:pt x="1397865" y="343211"/>
                    </a:lnTo>
                    <a:lnTo>
                      <a:pt x="1402427" y="345687"/>
                    </a:lnTo>
                    <a:cubicBezTo>
                      <a:pt x="1438215" y="369865"/>
                      <a:pt x="1470939" y="398235"/>
                      <a:pt x="1499893" y="430092"/>
                    </a:cubicBezTo>
                    <a:lnTo>
                      <a:pt x="1544062" y="492244"/>
                    </a:lnTo>
                    <a:lnTo>
                      <a:pt x="1554827" y="498087"/>
                    </a:lnTo>
                    <a:cubicBezTo>
                      <a:pt x="1590615" y="522265"/>
                      <a:pt x="1623339" y="550635"/>
                      <a:pt x="1652293" y="582492"/>
                    </a:cubicBezTo>
                    <a:lnTo>
                      <a:pt x="1696462" y="644644"/>
                    </a:lnTo>
                    <a:lnTo>
                      <a:pt x="1707227" y="650487"/>
                    </a:lnTo>
                    <a:cubicBezTo>
                      <a:pt x="1850379" y="747199"/>
                      <a:pt x="1944498" y="910978"/>
                      <a:pt x="1944498" y="1096740"/>
                    </a:cubicBezTo>
                    <a:cubicBezTo>
                      <a:pt x="1944498" y="1208197"/>
                      <a:pt x="1910615" y="1311741"/>
                      <a:pt x="1852588" y="1397632"/>
                    </a:cubicBezTo>
                    <a:lnTo>
                      <a:pt x="1798378" y="1463336"/>
                    </a:lnTo>
                    <a:lnTo>
                      <a:pt x="1809842" y="1500267"/>
                    </a:lnTo>
                    <a:cubicBezTo>
                      <a:pt x="1817010" y="1535300"/>
                      <a:pt x="1820775" y="1571573"/>
                      <a:pt x="1820775" y="1608725"/>
                    </a:cubicBezTo>
                    <a:cubicBezTo>
                      <a:pt x="1820775" y="1905944"/>
                      <a:pt x="1579831" y="2146888"/>
                      <a:pt x="1282612" y="2146888"/>
                    </a:cubicBezTo>
                    <a:cubicBezTo>
                      <a:pt x="1171155" y="2146888"/>
                      <a:pt x="1067611" y="2113006"/>
                      <a:pt x="981720" y="2054978"/>
                    </a:cubicBezTo>
                    <a:lnTo>
                      <a:pt x="966047" y="2042046"/>
                    </a:lnTo>
                    <a:lnTo>
                      <a:pt x="950748" y="2052648"/>
                    </a:lnTo>
                    <a:cubicBezTo>
                      <a:pt x="871865" y="2098007"/>
                      <a:pt x="780399" y="2123948"/>
                      <a:pt x="682874" y="2123948"/>
                    </a:cubicBezTo>
                    <a:cubicBezTo>
                      <a:pt x="385655" y="2123948"/>
                      <a:pt x="144711" y="1883004"/>
                      <a:pt x="144711" y="1585785"/>
                    </a:cubicBezTo>
                    <a:cubicBezTo>
                      <a:pt x="144711" y="1548633"/>
                      <a:pt x="148476" y="1512360"/>
                      <a:pt x="155645" y="1477327"/>
                    </a:cubicBezTo>
                    <a:lnTo>
                      <a:pt x="163367" y="1452450"/>
                    </a:lnTo>
                    <a:lnTo>
                      <a:pt x="157625" y="1447712"/>
                    </a:lnTo>
                    <a:cubicBezTo>
                      <a:pt x="60236" y="1350324"/>
                      <a:pt x="0" y="1215783"/>
                      <a:pt x="0" y="1067173"/>
                    </a:cubicBezTo>
                    <a:cubicBezTo>
                      <a:pt x="0" y="955716"/>
                      <a:pt x="33883" y="852173"/>
                      <a:pt x="91910" y="766281"/>
                    </a:cubicBezTo>
                    <a:lnTo>
                      <a:pt x="97998" y="758903"/>
                    </a:lnTo>
                    <a:lnTo>
                      <a:pt x="91885" y="747640"/>
                    </a:lnTo>
                    <a:cubicBezTo>
                      <a:pt x="64652" y="683256"/>
                      <a:pt x="49593" y="612468"/>
                      <a:pt x="49593" y="538163"/>
                    </a:cubicBezTo>
                    <a:cubicBezTo>
                      <a:pt x="49593" y="240944"/>
                      <a:pt x="290537" y="0"/>
                      <a:pt x="58775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453" name="手繪多邊形 2452"/>
              <p:cNvSpPr/>
              <p:nvPr/>
            </p:nvSpPr>
            <p:spPr>
              <a:xfrm>
                <a:off x="1720327" y="288668"/>
                <a:ext cx="1944498" cy="2146888"/>
              </a:xfrm>
              <a:custGeom>
                <a:avLst/>
                <a:gdLst>
                  <a:gd name="connsiteX0" fmla="*/ 587756 w 1944498"/>
                  <a:gd name="connsiteY0" fmla="*/ 0 h 2146888"/>
                  <a:gd name="connsiteX1" fmla="*/ 888648 w 1944498"/>
                  <a:gd name="connsiteY1" fmla="*/ 91910 h 2146888"/>
                  <a:gd name="connsiteX2" fmla="*/ 905459 w 1944498"/>
                  <a:gd name="connsiteY2" fmla="*/ 105780 h 2146888"/>
                  <a:gd name="connsiteX3" fmla="*/ 949135 w 1944498"/>
                  <a:gd name="connsiteY3" fmla="*/ 101377 h 2146888"/>
                  <a:gd name="connsiteX4" fmla="*/ 1395388 w 1944498"/>
                  <a:gd name="connsiteY4" fmla="*/ 338648 h 2146888"/>
                  <a:gd name="connsiteX5" fmla="*/ 1397865 w 1944498"/>
                  <a:gd name="connsiteY5" fmla="*/ 343211 h 2146888"/>
                  <a:gd name="connsiteX6" fmla="*/ 1402427 w 1944498"/>
                  <a:gd name="connsiteY6" fmla="*/ 345687 h 2146888"/>
                  <a:gd name="connsiteX7" fmla="*/ 1499893 w 1944498"/>
                  <a:gd name="connsiteY7" fmla="*/ 430092 h 2146888"/>
                  <a:gd name="connsiteX8" fmla="*/ 1544062 w 1944498"/>
                  <a:gd name="connsiteY8" fmla="*/ 492244 h 2146888"/>
                  <a:gd name="connsiteX9" fmla="*/ 1554827 w 1944498"/>
                  <a:gd name="connsiteY9" fmla="*/ 498087 h 2146888"/>
                  <a:gd name="connsiteX10" fmla="*/ 1652293 w 1944498"/>
                  <a:gd name="connsiteY10" fmla="*/ 582492 h 2146888"/>
                  <a:gd name="connsiteX11" fmla="*/ 1696462 w 1944498"/>
                  <a:gd name="connsiteY11" fmla="*/ 644644 h 2146888"/>
                  <a:gd name="connsiteX12" fmla="*/ 1707227 w 1944498"/>
                  <a:gd name="connsiteY12" fmla="*/ 650487 h 2146888"/>
                  <a:gd name="connsiteX13" fmla="*/ 1944498 w 1944498"/>
                  <a:gd name="connsiteY13" fmla="*/ 1096740 h 2146888"/>
                  <a:gd name="connsiteX14" fmla="*/ 1852588 w 1944498"/>
                  <a:gd name="connsiteY14" fmla="*/ 1397632 h 2146888"/>
                  <a:gd name="connsiteX15" fmla="*/ 1798378 w 1944498"/>
                  <a:gd name="connsiteY15" fmla="*/ 1463336 h 2146888"/>
                  <a:gd name="connsiteX16" fmla="*/ 1809842 w 1944498"/>
                  <a:gd name="connsiteY16" fmla="*/ 1500267 h 2146888"/>
                  <a:gd name="connsiteX17" fmla="*/ 1820775 w 1944498"/>
                  <a:gd name="connsiteY17" fmla="*/ 1608725 h 2146888"/>
                  <a:gd name="connsiteX18" fmla="*/ 1282612 w 1944498"/>
                  <a:gd name="connsiteY18" fmla="*/ 2146888 h 2146888"/>
                  <a:gd name="connsiteX19" fmla="*/ 981720 w 1944498"/>
                  <a:gd name="connsiteY19" fmla="*/ 2054978 h 2146888"/>
                  <a:gd name="connsiteX20" fmla="*/ 966047 w 1944498"/>
                  <a:gd name="connsiteY20" fmla="*/ 2042046 h 2146888"/>
                  <a:gd name="connsiteX21" fmla="*/ 950748 w 1944498"/>
                  <a:gd name="connsiteY21" fmla="*/ 2052648 h 2146888"/>
                  <a:gd name="connsiteX22" fmla="*/ 682874 w 1944498"/>
                  <a:gd name="connsiteY22" fmla="*/ 2123948 h 2146888"/>
                  <a:gd name="connsiteX23" fmla="*/ 144711 w 1944498"/>
                  <a:gd name="connsiteY23" fmla="*/ 1585785 h 2146888"/>
                  <a:gd name="connsiteX24" fmla="*/ 155645 w 1944498"/>
                  <a:gd name="connsiteY24" fmla="*/ 1477327 h 2146888"/>
                  <a:gd name="connsiteX25" fmla="*/ 163367 w 1944498"/>
                  <a:gd name="connsiteY25" fmla="*/ 1452450 h 2146888"/>
                  <a:gd name="connsiteX26" fmla="*/ 157625 w 1944498"/>
                  <a:gd name="connsiteY26" fmla="*/ 1447712 h 2146888"/>
                  <a:gd name="connsiteX27" fmla="*/ 0 w 1944498"/>
                  <a:gd name="connsiteY27" fmla="*/ 1067173 h 2146888"/>
                  <a:gd name="connsiteX28" fmla="*/ 91910 w 1944498"/>
                  <a:gd name="connsiteY28" fmla="*/ 766281 h 2146888"/>
                  <a:gd name="connsiteX29" fmla="*/ 97998 w 1944498"/>
                  <a:gd name="connsiteY29" fmla="*/ 758903 h 2146888"/>
                  <a:gd name="connsiteX30" fmla="*/ 91885 w 1944498"/>
                  <a:gd name="connsiteY30" fmla="*/ 747640 h 2146888"/>
                  <a:gd name="connsiteX31" fmla="*/ 49593 w 1944498"/>
                  <a:gd name="connsiteY31" fmla="*/ 538163 h 2146888"/>
                  <a:gd name="connsiteX32" fmla="*/ 587756 w 1944498"/>
                  <a:gd name="connsiteY32" fmla="*/ 0 h 2146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44498" h="2146888">
                    <a:moveTo>
                      <a:pt x="587756" y="0"/>
                    </a:moveTo>
                    <a:cubicBezTo>
                      <a:pt x="699213" y="0"/>
                      <a:pt x="802757" y="33883"/>
                      <a:pt x="888648" y="91910"/>
                    </a:cubicBezTo>
                    <a:lnTo>
                      <a:pt x="905459" y="105780"/>
                    </a:lnTo>
                    <a:lnTo>
                      <a:pt x="949135" y="101377"/>
                    </a:lnTo>
                    <a:cubicBezTo>
                      <a:pt x="1134897" y="101377"/>
                      <a:pt x="1298676" y="195496"/>
                      <a:pt x="1395388" y="338648"/>
                    </a:cubicBezTo>
                    <a:lnTo>
                      <a:pt x="1397865" y="343211"/>
                    </a:lnTo>
                    <a:lnTo>
                      <a:pt x="1402427" y="345687"/>
                    </a:lnTo>
                    <a:cubicBezTo>
                      <a:pt x="1438215" y="369865"/>
                      <a:pt x="1470939" y="398235"/>
                      <a:pt x="1499893" y="430092"/>
                    </a:cubicBezTo>
                    <a:lnTo>
                      <a:pt x="1544062" y="492244"/>
                    </a:lnTo>
                    <a:lnTo>
                      <a:pt x="1554827" y="498087"/>
                    </a:lnTo>
                    <a:cubicBezTo>
                      <a:pt x="1590615" y="522265"/>
                      <a:pt x="1623339" y="550635"/>
                      <a:pt x="1652293" y="582492"/>
                    </a:cubicBezTo>
                    <a:lnTo>
                      <a:pt x="1696462" y="644644"/>
                    </a:lnTo>
                    <a:lnTo>
                      <a:pt x="1707227" y="650487"/>
                    </a:lnTo>
                    <a:cubicBezTo>
                      <a:pt x="1850379" y="747199"/>
                      <a:pt x="1944498" y="910978"/>
                      <a:pt x="1944498" y="1096740"/>
                    </a:cubicBezTo>
                    <a:cubicBezTo>
                      <a:pt x="1944498" y="1208197"/>
                      <a:pt x="1910615" y="1311741"/>
                      <a:pt x="1852588" y="1397632"/>
                    </a:cubicBezTo>
                    <a:lnTo>
                      <a:pt x="1798378" y="1463336"/>
                    </a:lnTo>
                    <a:lnTo>
                      <a:pt x="1809842" y="1500267"/>
                    </a:lnTo>
                    <a:cubicBezTo>
                      <a:pt x="1817010" y="1535300"/>
                      <a:pt x="1820775" y="1571573"/>
                      <a:pt x="1820775" y="1608725"/>
                    </a:cubicBezTo>
                    <a:cubicBezTo>
                      <a:pt x="1820775" y="1905944"/>
                      <a:pt x="1579831" y="2146888"/>
                      <a:pt x="1282612" y="2146888"/>
                    </a:cubicBezTo>
                    <a:cubicBezTo>
                      <a:pt x="1171155" y="2146888"/>
                      <a:pt x="1067611" y="2113006"/>
                      <a:pt x="981720" y="2054978"/>
                    </a:cubicBezTo>
                    <a:lnTo>
                      <a:pt x="966047" y="2042046"/>
                    </a:lnTo>
                    <a:lnTo>
                      <a:pt x="950748" y="2052648"/>
                    </a:lnTo>
                    <a:cubicBezTo>
                      <a:pt x="871865" y="2098007"/>
                      <a:pt x="780399" y="2123948"/>
                      <a:pt x="682874" y="2123948"/>
                    </a:cubicBezTo>
                    <a:cubicBezTo>
                      <a:pt x="385655" y="2123948"/>
                      <a:pt x="144711" y="1883004"/>
                      <a:pt x="144711" y="1585785"/>
                    </a:cubicBezTo>
                    <a:cubicBezTo>
                      <a:pt x="144711" y="1548633"/>
                      <a:pt x="148476" y="1512360"/>
                      <a:pt x="155645" y="1477327"/>
                    </a:cubicBezTo>
                    <a:lnTo>
                      <a:pt x="163367" y="1452450"/>
                    </a:lnTo>
                    <a:lnTo>
                      <a:pt x="157625" y="1447712"/>
                    </a:lnTo>
                    <a:cubicBezTo>
                      <a:pt x="60236" y="1350324"/>
                      <a:pt x="0" y="1215783"/>
                      <a:pt x="0" y="1067173"/>
                    </a:cubicBezTo>
                    <a:cubicBezTo>
                      <a:pt x="0" y="955716"/>
                      <a:pt x="33883" y="852173"/>
                      <a:pt x="91910" y="766281"/>
                    </a:cubicBezTo>
                    <a:lnTo>
                      <a:pt x="97998" y="758903"/>
                    </a:lnTo>
                    <a:lnTo>
                      <a:pt x="91885" y="747640"/>
                    </a:lnTo>
                    <a:cubicBezTo>
                      <a:pt x="64652" y="683256"/>
                      <a:pt x="49593" y="612468"/>
                      <a:pt x="49593" y="538163"/>
                    </a:cubicBezTo>
                    <a:cubicBezTo>
                      <a:pt x="49593" y="240944"/>
                      <a:pt x="290537" y="0"/>
                      <a:pt x="58775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2440" name="群組 2439"/>
            <p:cNvGrpSpPr/>
            <p:nvPr/>
          </p:nvGrpSpPr>
          <p:grpSpPr>
            <a:xfrm rot="8887423">
              <a:off x="39597" y="1265520"/>
              <a:ext cx="4305753" cy="3296641"/>
              <a:chOff x="4193870" y="-439264"/>
              <a:chExt cx="4898364" cy="3570811"/>
            </a:xfrm>
            <a:grpFill/>
          </p:grpSpPr>
          <p:sp>
            <p:nvSpPr>
              <p:cNvPr id="2441" name="手繪多邊形 2440"/>
              <p:cNvSpPr/>
              <p:nvPr/>
            </p:nvSpPr>
            <p:spPr>
              <a:xfrm rot="20533433">
                <a:off x="5219944" y="680208"/>
                <a:ext cx="2541914" cy="2451339"/>
              </a:xfrm>
              <a:custGeom>
                <a:avLst/>
                <a:gdLst>
                  <a:gd name="connsiteX0" fmla="*/ 1265208 w 2541914"/>
                  <a:gd name="connsiteY0" fmla="*/ 0 h 2451339"/>
                  <a:gd name="connsiteX1" fmla="*/ 1673895 w 2541914"/>
                  <a:gd name="connsiteY1" fmla="*/ 175600 h 2451339"/>
                  <a:gd name="connsiteX2" fmla="*/ 1733742 w 2541914"/>
                  <a:gd name="connsiteY2" fmla="*/ 250842 h 2451339"/>
                  <a:gd name="connsiteX3" fmla="*/ 1740757 w 2541914"/>
                  <a:gd name="connsiteY3" fmla="*/ 254791 h 2451339"/>
                  <a:gd name="connsiteX4" fmla="*/ 1925820 w 2541914"/>
                  <a:gd name="connsiteY4" fmla="*/ 466161 h 2451339"/>
                  <a:gd name="connsiteX5" fmla="*/ 1942242 w 2541914"/>
                  <a:gd name="connsiteY5" fmla="*/ 502660 h 2451339"/>
                  <a:gd name="connsiteX6" fmla="*/ 1947380 w 2541914"/>
                  <a:gd name="connsiteY6" fmla="*/ 504314 h 2451339"/>
                  <a:gd name="connsiteX7" fmla="*/ 2300378 w 2541914"/>
                  <a:gd name="connsiteY7" fmla="*/ 1056736 h 2451339"/>
                  <a:gd name="connsiteX8" fmla="*/ 2254959 w 2541914"/>
                  <a:gd name="connsiteY8" fmla="*/ 1290103 h 2451339"/>
                  <a:gd name="connsiteX9" fmla="*/ 2236179 w 2541914"/>
                  <a:gd name="connsiteY9" fmla="*/ 1325992 h 2451339"/>
                  <a:gd name="connsiteX10" fmla="*/ 2287093 w 2541914"/>
                  <a:gd name="connsiteY10" fmla="*/ 1354658 h 2451339"/>
                  <a:gd name="connsiteX11" fmla="*/ 2541914 w 2541914"/>
                  <a:gd name="connsiteY11" fmla="*/ 1851803 h 2451339"/>
                  <a:gd name="connsiteX12" fmla="*/ 1963944 w 2541914"/>
                  <a:gd name="connsiteY12" fmla="*/ 2451339 h 2451339"/>
                  <a:gd name="connsiteX13" fmla="*/ 1431394 w 2541914"/>
                  <a:gd name="connsiteY13" fmla="*/ 2085170 h 2451339"/>
                  <a:gd name="connsiteX14" fmla="*/ 1426038 w 2541914"/>
                  <a:gd name="connsiteY14" fmla="*/ 2067272 h 2451339"/>
                  <a:gd name="connsiteX15" fmla="*/ 1337415 w 2541914"/>
                  <a:gd name="connsiteY15" fmla="*/ 2110159 h 2451339"/>
                  <a:gd name="connsiteX16" fmla="*/ 1138689 w 2541914"/>
                  <a:gd name="connsiteY16" fmla="*/ 2146539 h 2451339"/>
                  <a:gd name="connsiteX17" fmla="*/ 1022208 w 2541914"/>
                  <a:gd name="connsiteY17" fmla="*/ 2134359 h 2451339"/>
                  <a:gd name="connsiteX18" fmla="*/ 1010653 w 2541914"/>
                  <a:gd name="connsiteY18" fmla="*/ 2130638 h 2451339"/>
                  <a:gd name="connsiteX19" fmla="*/ 998161 w 2541914"/>
                  <a:gd name="connsiteY19" fmla="*/ 2146343 h 2451339"/>
                  <a:gd name="connsiteX20" fmla="*/ 589474 w 2541914"/>
                  <a:gd name="connsiteY20" fmla="*/ 2321943 h 2451339"/>
                  <a:gd name="connsiteX21" fmla="*/ 11504 w 2541914"/>
                  <a:gd name="connsiteY21" fmla="*/ 1722407 h 2451339"/>
                  <a:gd name="connsiteX22" fmla="*/ 180788 w 2541914"/>
                  <a:gd name="connsiteY22" fmla="*/ 1298471 h 2451339"/>
                  <a:gd name="connsiteX23" fmla="*/ 182824 w 2541914"/>
                  <a:gd name="connsiteY23" fmla="*/ 1296728 h 2451339"/>
                  <a:gd name="connsiteX24" fmla="*/ 169284 w 2541914"/>
                  <a:gd name="connsiteY24" fmla="*/ 1285140 h 2451339"/>
                  <a:gd name="connsiteX25" fmla="*/ 0 w 2541914"/>
                  <a:gd name="connsiteY25" fmla="*/ 861204 h 2451339"/>
                  <a:gd name="connsiteX26" fmla="*/ 577970 w 2541914"/>
                  <a:gd name="connsiteY26" fmla="*/ 261668 h 2451339"/>
                  <a:gd name="connsiteX27" fmla="*/ 694451 w 2541914"/>
                  <a:gd name="connsiteY27" fmla="*/ 273849 h 2451339"/>
                  <a:gd name="connsiteX28" fmla="*/ 768491 w 2541914"/>
                  <a:gd name="connsiteY28" fmla="*/ 297689 h 2451339"/>
                  <a:gd name="connsiteX29" fmla="*/ 785946 w 2541914"/>
                  <a:gd name="connsiteY29" fmla="*/ 264330 h 2451339"/>
                  <a:gd name="connsiteX30" fmla="*/ 1265208 w 2541914"/>
                  <a:gd name="connsiteY30" fmla="*/ 0 h 2451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541914" h="2451339">
                    <a:moveTo>
                      <a:pt x="1265208" y="0"/>
                    </a:moveTo>
                    <a:cubicBezTo>
                      <a:pt x="1424810" y="0"/>
                      <a:pt x="1569303" y="67105"/>
                      <a:pt x="1673895" y="175600"/>
                    </a:cubicBezTo>
                    <a:lnTo>
                      <a:pt x="1733742" y="250842"/>
                    </a:lnTo>
                    <a:lnTo>
                      <a:pt x="1740757" y="254791"/>
                    </a:lnTo>
                    <a:cubicBezTo>
                      <a:pt x="1817627" y="308662"/>
                      <a:pt x="1881333" y="381211"/>
                      <a:pt x="1925820" y="466161"/>
                    </a:cubicBezTo>
                    <a:lnTo>
                      <a:pt x="1942242" y="502660"/>
                    </a:lnTo>
                    <a:lnTo>
                      <a:pt x="1947380" y="504314"/>
                    </a:lnTo>
                    <a:cubicBezTo>
                      <a:pt x="2154822" y="595329"/>
                      <a:pt x="2300378" y="808400"/>
                      <a:pt x="2300378" y="1056736"/>
                    </a:cubicBezTo>
                    <a:cubicBezTo>
                      <a:pt x="2300378" y="1139515"/>
                      <a:pt x="2284205" y="1218375"/>
                      <a:pt x="2254959" y="1290103"/>
                    </a:cubicBezTo>
                    <a:lnTo>
                      <a:pt x="2236179" y="1325992"/>
                    </a:lnTo>
                    <a:lnTo>
                      <a:pt x="2287093" y="1354658"/>
                    </a:lnTo>
                    <a:cubicBezTo>
                      <a:pt x="2440834" y="1462399"/>
                      <a:pt x="2541914" y="1644856"/>
                      <a:pt x="2541914" y="1851803"/>
                    </a:cubicBezTo>
                    <a:cubicBezTo>
                      <a:pt x="2541914" y="2182918"/>
                      <a:pt x="2283148" y="2451339"/>
                      <a:pt x="1963944" y="2451339"/>
                    </a:cubicBezTo>
                    <a:cubicBezTo>
                      <a:pt x="1724541" y="2451339"/>
                      <a:pt x="1519135" y="2300352"/>
                      <a:pt x="1431394" y="2085170"/>
                    </a:cubicBezTo>
                    <a:lnTo>
                      <a:pt x="1426038" y="2067272"/>
                    </a:lnTo>
                    <a:lnTo>
                      <a:pt x="1337415" y="2110159"/>
                    </a:lnTo>
                    <a:cubicBezTo>
                      <a:pt x="1275449" y="2133695"/>
                      <a:pt x="1208515" y="2146539"/>
                      <a:pt x="1138689" y="2146539"/>
                    </a:cubicBezTo>
                    <a:cubicBezTo>
                      <a:pt x="1098789" y="2146539"/>
                      <a:pt x="1059832" y="2142345"/>
                      <a:pt x="1022208" y="2134359"/>
                    </a:cubicBezTo>
                    <a:lnTo>
                      <a:pt x="1010653" y="2130638"/>
                    </a:lnTo>
                    <a:lnTo>
                      <a:pt x="998161" y="2146343"/>
                    </a:lnTo>
                    <a:cubicBezTo>
                      <a:pt x="893569" y="2254838"/>
                      <a:pt x="749076" y="2321943"/>
                      <a:pt x="589474" y="2321943"/>
                    </a:cubicBezTo>
                    <a:cubicBezTo>
                      <a:pt x="270270" y="2321943"/>
                      <a:pt x="11504" y="2053522"/>
                      <a:pt x="11504" y="1722407"/>
                    </a:cubicBezTo>
                    <a:cubicBezTo>
                      <a:pt x="11504" y="1556850"/>
                      <a:pt x="76196" y="1406966"/>
                      <a:pt x="180788" y="1298471"/>
                    </a:cubicBezTo>
                    <a:lnTo>
                      <a:pt x="182824" y="1296728"/>
                    </a:lnTo>
                    <a:lnTo>
                      <a:pt x="169284" y="1285140"/>
                    </a:lnTo>
                    <a:cubicBezTo>
                      <a:pt x="64692" y="1176646"/>
                      <a:pt x="0" y="1026761"/>
                      <a:pt x="0" y="861204"/>
                    </a:cubicBezTo>
                    <a:cubicBezTo>
                      <a:pt x="0" y="530089"/>
                      <a:pt x="258766" y="261668"/>
                      <a:pt x="577970" y="261668"/>
                    </a:cubicBezTo>
                    <a:cubicBezTo>
                      <a:pt x="617871" y="261668"/>
                      <a:pt x="656827" y="265862"/>
                      <a:pt x="694451" y="273849"/>
                    </a:cubicBezTo>
                    <a:lnTo>
                      <a:pt x="768491" y="297689"/>
                    </a:lnTo>
                    <a:lnTo>
                      <a:pt x="785946" y="264330"/>
                    </a:lnTo>
                    <a:cubicBezTo>
                      <a:pt x="889812" y="104852"/>
                      <a:pt x="1065706" y="0"/>
                      <a:pt x="12652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442" name="手繪多邊形 2441"/>
              <p:cNvSpPr/>
              <p:nvPr/>
            </p:nvSpPr>
            <p:spPr>
              <a:xfrm rot="2116389">
                <a:off x="6550320" y="-258829"/>
                <a:ext cx="2541914" cy="2451339"/>
              </a:xfrm>
              <a:custGeom>
                <a:avLst/>
                <a:gdLst>
                  <a:gd name="connsiteX0" fmla="*/ 1265208 w 2541914"/>
                  <a:gd name="connsiteY0" fmla="*/ 0 h 2451339"/>
                  <a:gd name="connsiteX1" fmla="*/ 1673895 w 2541914"/>
                  <a:gd name="connsiteY1" fmla="*/ 175600 h 2451339"/>
                  <a:gd name="connsiteX2" fmla="*/ 1733742 w 2541914"/>
                  <a:gd name="connsiteY2" fmla="*/ 250842 h 2451339"/>
                  <a:gd name="connsiteX3" fmla="*/ 1740757 w 2541914"/>
                  <a:gd name="connsiteY3" fmla="*/ 254791 h 2451339"/>
                  <a:gd name="connsiteX4" fmla="*/ 1925820 w 2541914"/>
                  <a:gd name="connsiteY4" fmla="*/ 466161 h 2451339"/>
                  <a:gd name="connsiteX5" fmla="*/ 1942242 w 2541914"/>
                  <a:gd name="connsiteY5" fmla="*/ 502660 h 2451339"/>
                  <a:gd name="connsiteX6" fmla="*/ 1947380 w 2541914"/>
                  <a:gd name="connsiteY6" fmla="*/ 504314 h 2451339"/>
                  <a:gd name="connsiteX7" fmla="*/ 2300378 w 2541914"/>
                  <a:gd name="connsiteY7" fmla="*/ 1056736 h 2451339"/>
                  <a:gd name="connsiteX8" fmla="*/ 2254959 w 2541914"/>
                  <a:gd name="connsiteY8" fmla="*/ 1290103 h 2451339"/>
                  <a:gd name="connsiteX9" fmla="*/ 2236179 w 2541914"/>
                  <a:gd name="connsiteY9" fmla="*/ 1325992 h 2451339"/>
                  <a:gd name="connsiteX10" fmla="*/ 2287093 w 2541914"/>
                  <a:gd name="connsiteY10" fmla="*/ 1354658 h 2451339"/>
                  <a:gd name="connsiteX11" fmla="*/ 2541914 w 2541914"/>
                  <a:gd name="connsiteY11" fmla="*/ 1851803 h 2451339"/>
                  <a:gd name="connsiteX12" fmla="*/ 1963944 w 2541914"/>
                  <a:gd name="connsiteY12" fmla="*/ 2451339 h 2451339"/>
                  <a:gd name="connsiteX13" fmla="*/ 1431394 w 2541914"/>
                  <a:gd name="connsiteY13" fmla="*/ 2085170 h 2451339"/>
                  <a:gd name="connsiteX14" fmla="*/ 1426038 w 2541914"/>
                  <a:gd name="connsiteY14" fmla="*/ 2067272 h 2451339"/>
                  <a:gd name="connsiteX15" fmla="*/ 1337415 w 2541914"/>
                  <a:gd name="connsiteY15" fmla="*/ 2110159 h 2451339"/>
                  <a:gd name="connsiteX16" fmla="*/ 1138689 w 2541914"/>
                  <a:gd name="connsiteY16" fmla="*/ 2146539 h 2451339"/>
                  <a:gd name="connsiteX17" fmla="*/ 1022208 w 2541914"/>
                  <a:gd name="connsiteY17" fmla="*/ 2134359 h 2451339"/>
                  <a:gd name="connsiteX18" fmla="*/ 1010653 w 2541914"/>
                  <a:gd name="connsiteY18" fmla="*/ 2130638 h 2451339"/>
                  <a:gd name="connsiteX19" fmla="*/ 998161 w 2541914"/>
                  <a:gd name="connsiteY19" fmla="*/ 2146343 h 2451339"/>
                  <a:gd name="connsiteX20" fmla="*/ 589474 w 2541914"/>
                  <a:gd name="connsiteY20" fmla="*/ 2321943 h 2451339"/>
                  <a:gd name="connsiteX21" fmla="*/ 11504 w 2541914"/>
                  <a:gd name="connsiteY21" fmla="*/ 1722407 h 2451339"/>
                  <a:gd name="connsiteX22" fmla="*/ 180788 w 2541914"/>
                  <a:gd name="connsiteY22" fmla="*/ 1298471 h 2451339"/>
                  <a:gd name="connsiteX23" fmla="*/ 182824 w 2541914"/>
                  <a:gd name="connsiteY23" fmla="*/ 1296728 h 2451339"/>
                  <a:gd name="connsiteX24" fmla="*/ 169284 w 2541914"/>
                  <a:gd name="connsiteY24" fmla="*/ 1285140 h 2451339"/>
                  <a:gd name="connsiteX25" fmla="*/ 0 w 2541914"/>
                  <a:gd name="connsiteY25" fmla="*/ 861204 h 2451339"/>
                  <a:gd name="connsiteX26" fmla="*/ 577970 w 2541914"/>
                  <a:gd name="connsiteY26" fmla="*/ 261668 h 2451339"/>
                  <a:gd name="connsiteX27" fmla="*/ 694451 w 2541914"/>
                  <a:gd name="connsiteY27" fmla="*/ 273849 h 2451339"/>
                  <a:gd name="connsiteX28" fmla="*/ 768491 w 2541914"/>
                  <a:gd name="connsiteY28" fmla="*/ 297689 h 2451339"/>
                  <a:gd name="connsiteX29" fmla="*/ 785946 w 2541914"/>
                  <a:gd name="connsiteY29" fmla="*/ 264330 h 2451339"/>
                  <a:gd name="connsiteX30" fmla="*/ 1265208 w 2541914"/>
                  <a:gd name="connsiteY30" fmla="*/ 0 h 2451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541914" h="2451339">
                    <a:moveTo>
                      <a:pt x="1265208" y="0"/>
                    </a:moveTo>
                    <a:cubicBezTo>
                      <a:pt x="1424810" y="0"/>
                      <a:pt x="1569303" y="67105"/>
                      <a:pt x="1673895" y="175600"/>
                    </a:cubicBezTo>
                    <a:lnTo>
                      <a:pt x="1733742" y="250842"/>
                    </a:lnTo>
                    <a:lnTo>
                      <a:pt x="1740757" y="254791"/>
                    </a:lnTo>
                    <a:cubicBezTo>
                      <a:pt x="1817627" y="308662"/>
                      <a:pt x="1881333" y="381211"/>
                      <a:pt x="1925820" y="466161"/>
                    </a:cubicBezTo>
                    <a:lnTo>
                      <a:pt x="1942242" y="502660"/>
                    </a:lnTo>
                    <a:lnTo>
                      <a:pt x="1947380" y="504314"/>
                    </a:lnTo>
                    <a:cubicBezTo>
                      <a:pt x="2154822" y="595329"/>
                      <a:pt x="2300378" y="808400"/>
                      <a:pt x="2300378" y="1056736"/>
                    </a:cubicBezTo>
                    <a:cubicBezTo>
                      <a:pt x="2300378" y="1139515"/>
                      <a:pt x="2284205" y="1218375"/>
                      <a:pt x="2254959" y="1290103"/>
                    </a:cubicBezTo>
                    <a:lnTo>
                      <a:pt x="2236179" y="1325992"/>
                    </a:lnTo>
                    <a:lnTo>
                      <a:pt x="2287093" y="1354658"/>
                    </a:lnTo>
                    <a:cubicBezTo>
                      <a:pt x="2440834" y="1462399"/>
                      <a:pt x="2541914" y="1644856"/>
                      <a:pt x="2541914" y="1851803"/>
                    </a:cubicBezTo>
                    <a:cubicBezTo>
                      <a:pt x="2541914" y="2182918"/>
                      <a:pt x="2283148" y="2451339"/>
                      <a:pt x="1963944" y="2451339"/>
                    </a:cubicBezTo>
                    <a:cubicBezTo>
                      <a:pt x="1724541" y="2451339"/>
                      <a:pt x="1519135" y="2300352"/>
                      <a:pt x="1431394" y="2085170"/>
                    </a:cubicBezTo>
                    <a:lnTo>
                      <a:pt x="1426038" y="2067272"/>
                    </a:lnTo>
                    <a:lnTo>
                      <a:pt x="1337415" y="2110159"/>
                    </a:lnTo>
                    <a:cubicBezTo>
                      <a:pt x="1275449" y="2133695"/>
                      <a:pt x="1208515" y="2146539"/>
                      <a:pt x="1138689" y="2146539"/>
                    </a:cubicBezTo>
                    <a:cubicBezTo>
                      <a:pt x="1098789" y="2146539"/>
                      <a:pt x="1059832" y="2142345"/>
                      <a:pt x="1022208" y="2134359"/>
                    </a:cubicBezTo>
                    <a:lnTo>
                      <a:pt x="1010653" y="2130638"/>
                    </a:lnTo>
                    <a:lnTo>
                      <a:pt x="998161" y="2146343"/>
                    </a:lnTo>
                    <a:cubicBezTo>
                      <a:pt x="893569" y="2254838"/>
                      <a:pt x="749076" y="2321943"/>
                      <a:pt x="589474" y="2321943"/>
                    </a:cubicBezTo>
                    <a:cubicBezTo>
                      <a:pt x="270270" y="2321943"/>
                      <a:pt x="11504" y="2053522"/>
                      <a:pt x="11504" y="1722407"/>
                    </a:cubicBezTo>
                    <a:cubicBezTo>
                      <a:pt x="11504" y="1556850"/>
                      <a:pt x="76196" y="1406966"/>
                      <a:pt x="180788" y="1298471"/>
                    </a:cubicBezTo>
                    <a:lnTo>
                      <a:pt x="182824" y="1296728"/>
                    </a:lnTo>
                    <a:lnTo>
                      <a:pt x="169284" y="1285140"/>
                    </a:lnTo>
                    <a:cubicBezTo>
                      <a:pt x="64692" y="1176646"/>
                      <a:pt x="0" y="1026761"/>
                      <a:pt x="0" y="861204"/>
                    </a:cubicBezTo>
                    <a:cubicBezTo>
                      <a:pt x="0" y="530089"/>
                      <a:pt x="258766" y="261668"/>
                      <a:pt x="577970" y="261668"/>
                    </a:cubicBezTo>
                    <a:cubicBezTo>
                      <a:pt x="617871" y="261668"/>
                      <a:pt x="656827" y="265862"/>
                      <a:pt x="694451" y="273849"/>
                    </a:cubicBezTo>
                    <a:lnTo>
                      <a:pt x="768491" y="297689"/>
                    </a:lnTo>
                    <a:lnTo>
                      <a:pt x="785946" y="264330"/>
                    </a:lnTo>
                    <a:cubicBezTo>
                      <a:pt x="889812" y="104852"/>
                      <a:pt x="1065706" y="0"/>
                      <a:pt x="12652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443" name="手繪多邊形 2442"/>
              <p:cNvSpPr/>
              <p:nvPr/>
            </p:nvSpPr>
            <p:spPr>
              <a:xfrm>
                <a:off x="4193870" y="-439264"/>
                <a:ext cx="2561956" cy="2812212"/>
              </a:xfrm>
              <a:custGeom>
                <a:avLst/>
                <a:gdLst>
                  <a:gd name="connsiteX0" fmla="*/ 2065937 w 2561956"/>
                  <a:gd name="connsiteY0" fmla="*/ 0 h 2812212"/>
                  <a:gd name="connsiteX1" fmla="*/ 2561956 w 2561956"/>
                  <a:gd name="connsiteY1" fmla="*/ 496019 h 2812212"/>
                  <a:gd name="connsiteX2" fmla="*/ 2259010 w 2561956"/>
                  <a:gd name="connsiteY2" fmla="*/ 953058 h 2812212"/>
                  <a:gd name="connsiteX3" fmla="*/ 2227121 w 2561956"/>
                  <a:gd name="connsiteY3" fmla="*/ 962958 h 2812212"/>
                  <a:gd name="connsiteX4" fmla="*/ 2272906 w 2561956"/>
                  <a:gd name="connsiteY4" fmla="*/ 1000733 h 2812212"/>
                  <a:gd name="connsiteX5" fmla="*/ 2418186 w 2561956"/>
                  <a:gd name="connsiteY5" fmla="*/ 1351472 h 2812212"/>
                  <a:gd name="connsiteX6" fmla="*/ 1922167 w 2561956"/>
                  <a:gd name="connsiteY6" fmla="*/ 1847491 h 2812212"/>
                  <a:gd name="connsiteX7" fmla="*/ 1436225 w 2561956"/>
                  <a:gd name="connsiteY7" fmla="*/ 1451437 h 2812212"/>
                  <a:gd name="connsiteX8" fmla="*/ 1428590 w 2561956"/>
                  <a:gd name="connsiteY8" fmla="*/ 1375697 h 2812212"/>
                  <a:gd name="connsiteX9" fmla="*/ 1359294 w 2561956"/>
                  <a:gd name="connsiteY9" fmla="*/ 1368712 h 2812212"/>
                  <a:gd name="connsiteX10" fmla="*/ 1330741 w 2561956"/>
                  <a:gd name="connsiteY10" fmla="*/ 1359848 h 2812212"/>
                  <a:gd name="connsiteX11" fmla="*/ 1352897 w 2561956"/>
                  <a:gd name="connsiteY11" fmla="*/ 1431224 h 2812212"/>
                  <a:gd name="connsiteX12" fmla="*/ 1362974 w 2561956"/>
                  <a:gd name="connsiteY12" fmla="*/ 1531189 h 2812212"/>
                  <a:gd name="connsiteX13" fmla="*/ 1217694 w 2561956"/>
                  <a:gd name="connsiteY13" fmla="*/ 1881928 h 2812212"/>
                  <a:gd name="connsiteX14" fmla="*/ 1209497 w 2561956"/>
                  <a:gd name="connsiteY14" fmla="*/ 1888690 h 2812212"/>
                  <a:gd name="connsiteX15" fmla="*/ 1216131 w 2561956"/>
                  <a:gd name="connsiteY15" fmla="*/ 1891984 h 2812212"/>
                  <a:gd name="connsiteX16" fmla="*/ 1454946 w 2561956"/>
                  <a:gd name="connsiteY16" fmla="*/ 2316193 h 2812212"/>
                  <a:gd name="connsiteX17" fmla="*/ 958927 w 2561956"/>
                  <a:gd name="connsiteY17" fmla="*/ 2812212 h 2812212"/>
                  <a:gd name="connsiteX18" fmla="*/ 472986 w 2561956"/>
                  <a:gd name="connsiteY18" fmla="*/ 2416158 h 2812212"/>
                  <a:gd name="connsiteX19" fmla="*/ 468132 w 2561956"/>
                  <a:gd name="connsiteY19" fmla="*/ 2368016 h 2812212"/>
                  <a:gd name="connsiteX20" fmla="*/ 396054 w 2561956"/>
                  <a:gd name="connsiteY20" fmla="*/ 2360750 h 2812212"/>
                  <a:gd name="connsiteX21" fmla="*/ 0 w 2561956"/>
                  <a:gd name="connsiteY21" fmla="*/ 1874808 h 2812212"/>
                  <a:gd name="connsiteX22" fmla="*/ 218690 w 2561956"/>
                  <a:gd name="connsiteY22" fmla="*/ 1463501 h 2812212"/>
                  <a:gd name="connsiteX23" fmla="*/ 226641 w 2561956"/>
                  <a:gd name="connsiteY23" fmla="*/ 1459186 h 2812212"/>
                  <a:gd name="connsiteX24" fmla="*/ 218536 w 2561956"/>
                  <a:gd name="connsiteY24" fmla="*/ 1378789 h 2812212"/>
                  <a:gd name="connsiteX25" fmla="*/ 714555 w 2561956"/>
                  <a:gd name="connsiteY25" fmla="*/ 882770 h 2812212"/>
                  <a:gd name="connsiteX26" fmla="*/ 907628 w 2561956"/>
                  <a:gd name="connsiteY26" fmla="*/ 921750 h 2812212"/>
                  <a:gd name="connsiteX27" fmla="*/ 970616 w 2561956"/>
                  <a:gd name="connsiteY27" fmla="*/ 955938 h 2812212"/>
                  <a:gd name="connsiteX28" fmla="*/ 963240 w 2561956"/>
                  <a:gd name="connsiteY28" fmla="*/ 882770 h 2812212"/>
                  <a:gd name="connsiteX29" fmla="*/ 1459259 w 2561956"/>
                  <a:gd name="connsiteY29" fmla="*/ 386751 h 2812212"/>
                  <a:gd name="connsiteX30" fmla="*/ 1559224 w 2561956"/>
                  <a:gd name="connsiteY30" fmla="*/ 396828 h 2812212"/>
                  <a:gd name="connsiteX31" fmla="*/ 1579289 w 2561956"/>
                  <a:gd name="connsiteY31" fmla="*/ 403057 h 2812212"/>
                  <a:gd name="connsiteX32" fmla="*/ 1579995 w 2561956"/>
                  <a:gd name="connsiteY32" fmla="*/ 396054 h 2812212"/>
                  <a:gd name="connsiteX33" fmla="*/ 2065937 w 2561956"/>
                  <a:gd name="connsiteY33" fmla="*/ 0 h 281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561956" h="2812212">
                    <a:moveTo>
                      <a:pt x="2065937" y="0"/>
                    </a:moveTo>
                    <a:cubicBezTo>
                      <a:pt x="2339881" y="0"/>
                      <a:pt x="2561956" y="222075"/>
                      <a:pt x="2561956" y="496019"/>
                    </a:cubicBezTo>
                    <a:cubicBezTo>
                      <a:pt x="2561956" y="701477"/>
                      <a:pt x="2437039" y="877759"/>
                      <a:pt x="2259010" y="953058"/>
                    </a:cubicBezTo>
                    <a:lnTo>
                      <a:pt x="2227121" y="962958"/>
                    </a:lnTo>
                    <a:lnTo>
                      <a:pt x="2272906" y="1000733"/>
                    </a:lnTo>
                    <a:cubicBezTo>
                      <a:pt x="2362667" y="1090495"/>
                      <a:pt x="2418186" y="1214500"/>
                      <a:pt x="2418186" y="1351472"/>
                    </a:cubicBezTo>
                    <a:cubicBezTo>
                      <a:pt x="2418186" y="1625416"/>
                      <a:pt x="2196111" y="1847491"/>
                      <a:pt x="1922167" y="1847491"/>
                    </a:cubicBezTo>
                    <a:cubicBezTo>
                      <a:pt x="1682466" y="1847491"/>
                      <a:pt x="1482477" y="1677465"/>
                      <a:pt x="1436225" y="1451437"/>
                    </a:cubicBezTo>
                    <a:lnTo>
                      <a:pt x="1428590" y="1375697"/>
                    </a:lnTo>
                    <a:lnTo>
                      <a:pt x="1359294" y="1368712"/>
                    </a:lnTo>
                    <a:lnTo>
                      <a:pt x="1330741" y="1359848"/>
                    </a:lnTo>
                    <a:lnTo>
                      <a:pt x="1352897" y="1431224"/>
                    </a:lnTo>
                    <a:cubicBezTo>
                      <a:pt x="1359504" y="1463513"/>
                      <a:pt x="1362974" y="1496946"/>
                      <a:pt x="1362974" y="1531189"/>
                    </a:cubicBezTo>
                    <a:cubicBezTo>
                      <a:pt x="1362974" y="1668161"/>
                      <a:pt x="1307455" y="1792166"/>
                      <a:pt x="1217694" y="1881928"/>
                    </a:cubicBezTo>
                    <a:lnTo>
                      <a:pt x="1209497" y="1888690"/>
                    </a:lnTo>
                    <a:lnTo>
                      <a:pt x="1216131" y="1891984"/>
                    </a:lnTo>
                    <a:cubicBezTo>
                      <a:pt x="1359306" y="1978980"/>
                      <a:pt x="1454946" y="2136417"/>
                      <a:pt x="1454946" y="2316193"/>
                    </a:cubicBezTo>
                    <a:cubicBezTo>
                      <a:pt x="1454946" y="2590137"/>
                      <a:pt x="1232871" y="2812212"/>
                      <a:pt x="958927" y="2812212"/>
                    </a:cubicBezTo>
                    <a:cubicBezTo>
                      <a:pt x="719226" y="2812212"/>
                      <a:pt x="519237" y="2642186"/>
                      <a:pt x="472986" y="2416158"/>
                    </a:cubicBezTo>
                    <a:lnTo>
                      <a:pt x="468132" y="2368016"/>
                    </a:lnTo>
                    <a:lnTo>
                      <a:pt x="396054" y="2360750"/>
                    </a:lnTo>
                    <a:cubicBezTo>
                      <a:pt x="170026" y="2314498"/>
                      <a:pt x="0" y="2114509"/>
                      <a:pt x="0" y="1874808"/>
                    </a:cubicBezTo>
                    <a:cubicBezTo>
                      <a:pt x="0" y="1703593"/>
                      <a:pt x="86748" y="1552639"/>
                      <a:pt x="218690" y="1463501"/>
                    </a:cubicBezTo>
                    <a:lnTo>
                      <a:pt x="226641" y="1459186"/>
                    </a:lnTo>
                    <a:lnTo>
                      <a:pt x="218536" y="1378789"/>
                    </a:lnTo>
                    <a:cubicBezTo>
                      <a:pt x="218536" y="1104845"/>
                      <a:pt x="440611" y="882770"/>
                      <a:pt x="714555" y="882770"/>
                    </a:cubicBezTo>
                    <a:cubicBezTo>
                      <a:pt x="783041" y="882770"/>
                      <a:pt x="848285" y="896650"/>
                      <a:pt x="907628" y="921750"/>
                    </a:cubicBezTo>
                    <a:lnTo>
                      <a:pt x="970616" y="955938"/>
                    </a:lnTo>
                    <a:lnTo>
                      <a:pt x="963240" y="882770"/>
                    </a:lnTo>
                    <a:cubicBezTo>
                      <a:pt x="963240" y="608826"/>
                      <a:pt x="1185315" y="386751"/>
                      <a:pt x="1459259" y="386751"/>
                    </a:cubicBezTo>
                    <a:cubicBezTo>
                      <a:pt x="1493502" y="386751"/>
                      <a:pt x="1526935" y="390221"/>
                      <a:pt x="1559224" y="396828"/>
                    </a:cubicBezTo>
                    <a:lnTo>
                      <a:pt x="1579289" y="403057"/>
                    </a:lnTo>
                    <a:lnTo>
                      <a:pt x="1579995" y="396054"/>
                    </a:lnTo>
                    <a:cubicBezTo>
                      <a:pt x="1626247" y="170026"/>
                      <a:pt x="1826236" y="0"/>
                      <a:pt x="206593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2436" name="群組 2435"/>
            <p:cNvGrpSpPr/>
            <p:nvPr/>
          </p:nvGrpSpPr>
          <p:grpSpPr>
            <a:xfrm rot="18208957">
              <a:off x="3718101" y="1466825"/>
              <a:ext cx="4305753" cy="3138808"/>
              <a:chOff x="4193870" y="-439264"/>
              <a:chExt cx="4898364" cy="3570811"/>
            </a:xfrm>
            <a:grpFill/>
          </p:grpSpPr>
          <p:sp>
            <p:nvSpPr>
              <p:cNvPr id="2437" name="手繪多邊形 2436"/>
              <p:cNvSpPr/>
              <p:nvPr/>
            </p:nvSpPr>
            <p:spPr>
              <a:xfrm rot="20533433">
                <a:off x="5219944" y="680208"/>
                <a:ext cx="2541914" cy="2451339"/>
              </a:xfrm>
              <a:custGeom>
                <a:avLst/>
                <a:gdLst>
                  <a:gd name="connsiteX0" fmla="*/ 1265208 w 2541914"/>
                  <a:gd name="connsiteY0" fmla="*/ 0 h 2451339"/>
                  <a:gd name="connsiteX1" fmla="*/ 1673895 w 2541914"/>
                  <a:gd name="connsiteY1" fmla="*/ 175600 h 2451339"/>
                  <a:gd name="connsiteX2" fmla="*/ 1733742 w 2541914"/>
                  <a:gd name="connsiteY2" fmla="*/ 250842 h 2451339"/>
                  <a:gd name="connsiteX3" fmla="*/ 1740757 w 2541914"/>
                  <a:gd name="connsiteY3" fmla="*/ 254791 h 2451339"/>
                  <a:gd name="connsiteX4" fmla="*/ 1925820 w 2541914"/>
                  <a:gd name="connsiteY4" fmla="*/ 466161 h 2451339"/>
                  <a:gd name="connsiteX5" fmla="*/ 1942242 w 2541914"/>
                  <a:gd name="connsiteY5" fmla="*/ 502660 h 2451339"/>
                  <a:gd name="connsiteX6" fmla="*/ 1947380 w 2541914"/>
                  <a:gd name="connsiteY6" fmla="*/ 504314 h 2451339"/>
                  <a:gd name="connsiteX7" fmla="*/ 2300378 w 2541914"/>
                  <a:gd name="connsiteY7" fmla="*/ 1056736 h 2451339"/>
                  <a:gd name="connsiteX8" fmla="*/ 2254959 w 2541914"/>
                  <a:gd name="connsiteY8" fmla="*/ 1290103 h 2451339"/>
                  <a:gd name="connsiteX9" fmla="*/ 2236179 w 2541914"/>
                  <a:gd name="connsiteY9" fmla="*/ 1325992 h 2451339"/>
                  <a:gd name="connsiteX10" fmla="*/ 2287093 w 2541914"/>
                  <a:gd name="connsiteY10" fmla="*/ 1354658 h 2451339"/>
                  <a:gd name="connsiteX11" fmla="*/ 2541914 w 2541914"/>
                  <a:gd name="connsiteY11" fmla="*/ 1851803 h 2451339"/>
                  <a:gd name="connsiteX12" fmla="*/ 1963944 w 2541914"/>
                  <a:gd name="connsiteY12" fmla="*/ 2451339 h 2451339"/>
                  <a:gd name="connsiteX13" fmla="*/ 1431394 w 2541914"/>
                  <a:gd name="connsiteY13" fmla="*/ 2085170 h 2451339"/>
                  <a:gd name="connsiteX14" fmla="*/ 1426038 w 2541914"/>
                  <a:gd name="connsiteY14" fmla="*/ 2067272 h 2451339"/>
                  <a:gd name="connsiteX15" fmla="*/ 1337415 w 2541914"/>
                  <a:gd name="connsiteY15" fmla="*/ 2110159 h 2451339"/>
                  <a:gd name="connsiteX16" fmla="*/ 1138689 w 2541914"/>
                  <a:gd name="connsiteY16" fmla="*/ 2146539 h 2451339"/>
                  <a:gd name="connsiteX17" fmla="*/ 1022208 w 2541914"/>
                  <a:gd name="connsiteY17" fmla="*/ 2134359 h 2451339"/>
                  <a:gd name="connsiteX18" fmla="*/ 1010653 w 2541914"/>
                  <a:gd name="connsiteY18" fmla="*/ 2130638 h 2451339"/>
                  <a:gd name="connsiteX19" fmla="*/ 998161 w 2541914"/>
                  <a:gd name="connsiteY19" fmla="*/ 2146343 h 2451339"/>
                  <a:gd name="connsiteX20" fmla="*/ 589474 w 2541914"/>
                  <a:gd name="connsiteY20" fmla="*/ 2321943 h 2451339"/>
                  <a:gd name="connsiteX21" fmla="*/ 11504 w 2541914"/>
                  <a:gd name="connsiteY21" fmla="*/ 1722407 h 2451339"/>
                  <a:gd name="connsiteX22" fmla="*/ 180788 w 2541914"/>
                  <a:gd name="connsiteY22" fmla="*/ 1298471 h 2451339"/>
                  <a:gd name="connsiteX23" fmla="*/ 182824 w 2541914"/>
                  <a:gd name="connsiteY23" fmla="*/ 1296728 h 2451339"/>
                  <a:gd name="connsiteX24" fmla="*/ 169284 w 2541914"/>
                  <a:gd name="connsiteY24" fmla="*/ 1285140 h 2451339"/>
                  <a:gd name="connsiteX25" fmla="*/ 0 w 2541914"/>
                  <a:gd name="connsiteY25" fmla="*/ 861204 h 2451339"/>
                  <a:gd name="connsiteX26" fmla="*/ 577970 w 2541914"/>
                  <a:gd name="connsiteY26" fmla="*/ 261668 h 2451339"/>
                  <a:gd name="connsiteX27" fmla="*/ 694451 w 2541914"/>
                  <a:gd name="connsiteY27" fmla="*/ 273849 h 2451339"/>
                  <a:gd name="connsiteX28" fmla="*/ 768491 w 2541914"/>
                  <a:gd name="connsiteY28" fmla="*/ 297689 h 2451339"/>
                  <a:gd name="connsiteX29" fmla="*/ 785946 w 2541914"/>
                  <a:gd name="connsiteY29" fmla="*/ 264330 h 2451339"/>
                  <a:gd name="connsiteX30" fmla="*/ 1265208 w 2541914"/>
                  <a:gd name="connsiteY30" fmla="*/ 0 h 2451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541914" h="2451339">
                    <a:moveTo>
                      <a:pt x="1265208" y="0"/>
                    </a:moveTo>
                    <a:cubicBezTo>
                      <a:pt x="1424810" y="0"/>
                      <a:pt x="1569303" y="67105"/>
                      <a:pt x="1673895" y="175600"/>
                    </a:cubicBezTo>
                    <a:lnTo>
                      <a:pt x="1733742" y="250842"/>
                    </a:lnTo>
                    <a:lnTo>
                      <a:pt x="1740757" y="254791"/>
                    </a:lnTo>
                    <a:cubicBezTo>
                      <a:pt x="1817627" y="308662"/>
                      <a:pt x="1881333" y="381211"/>
                      <a:pt x="1925820" y="466161"/>
                    </a:cubicBezTo>
                    <a:lnTo>
                      <a:pt x="1942242" y="502660"/>
                    </a:lnTo>
                    <a:lnTo>
                      <a:pt x="1947380" y="504314"/>
                    </a:lnTo>
                    <a:cubicBezTo>
                      <a:pt x="2154822" y="595329"/>
                      <a:pt x="2300378" y="808400"/>
                      <a:pt x="2300378" y="1056736"/>
                    </a:cubicBezTo>
                    <a:cubicBezTo>
                      <a:pt x="2300378" y="1139515"/>
                      <a:pt x="2284205" y="1218375"/>
                      <a:pt x="2254959" y="1290103"/>
                    </a:cubicBezTo>
                    <a:lnTo>
                      <a:pt x="2236179" y="1325992"/>
                    </a:lnTo>
                    <a:lnTo>
                      <a:pt x="2287093" y="1354658"/>
                    </a:lnTo>
                    <a:cubicBezTo>
                      <a:pt x="2440834" y="1462399"/>
                      <a:pt x="2541914" y="1644856"/>
                      <a:pt x="2541914" y="1851803"/>
                    </a:cubicBezTo>
                    <a:cubicBezTo>
                      <a:pt x="2541914" y="2182918"/>
                      <a:pt x="2283148" y="2451339"/>
                      <a:pt x="1963944" y="2451339"/>
                    </a:cubicBezTo>
                    <a:cubicBezTo>
                      <a:pt x="1724541" y="2451339"/>
                      <a:pt x="1519135" y="2300352"/>
                      <a:pt x="1431394" y="2085170"/>
                    </a:cubicBezTo>
                    <a:lnTo>
                      <a:pt x="1426038" y="2067272"/>
                    </a:lnTo>
                    <a:lnTo>
                      <a:pt x="1337415" y="2110159"/>
                    </a:lnTo>
                    <a:cubicBezTo>
                      <a:pt x="1275449" y="2133695"/>
                      <a:pt x="1208515" y="2146539"/>
                      <a:pt x="1138689" y="2146539"/>
                    </a:cubicBezTo>
                    <a:cubicBezTo>
                      <a:pt x="1098789" y="2146539"/>
                      <a:pt x="1059832" y="2142345"/>
                      <a:pt x="1022208" y="2134359"/>
                    </a:cubicBezTo>
                    <a:lnTo>
                      <a:pt x="1010653" y="2130638"/>
                    </a:lnTo>
                    <a:lnTo>
                      <a:pt x="998161" y="2146343"/>
                    </a:lnTo>
                    <a:cubicBezTo>
                      <a:pt x="893569" y="2254838"/>
                      <a:pt x="749076" y="2321943"/>
                      <a:pt x="589474" y="2321943"/>
                    </a:cubicBezTo>
                    <a:cubicBezTo>
                      <a:pt x="270270" y="2321943"/>
                      <a:pt x="11504" y="2053522"/>
                      <a:pt x="11504" y="1722407"/>
                    </a:cubicBezTo>
                    <a:cubicBezTo>
                      <a:pt x="11504" y="1556850"/>
                      <a:pt x="76196" y="1406966"/>
                      <a:pt x="180788" y="1298471"/>
                    </a:cubicBezTo>
                    <a:lnTo>
                      <a:pt x="182824" y="1296728"/>
                    </a:lnTo>
                    <a:lnTo>
                      <a:pt x="169284" y="1285140"/>
                    </a:lnTo>
                    <a:cubicBezTo>
                      <a:pt x="64692" y="1176646"/>
                      <a:pt x="0" y="1026761"/>
                      <a:pt x="0" y="861204"/>
                    </a:cubicBezTo>
                    <a:cubicBezTo>
                      <a:pt x="0" y="530089"/>
                      <a:pt x="258766" y="261668"/>
                      <a:pt x="577970" y="261668"/>
                    </a:cubicBezTo>
                    <a:cubicBezTo>
                      <a:pt x="617871" y="261668"/>
                      <a:pt x="656827" y="265862"/>
                      <a:pt x="694451" y="273849"/>
                    </a:cubicBezTo>
                    <a:lnTo>
                      <a:pt x="768491" y="297689"/>
                    </a:lnTo>
                    <a:lnTo>
                      <a:pt x="785946" y="264330"/>
                    </a:lnTo>
                    <a:cubicBezTo>
                      <a:pt x="889812" y="104852"/>
                      <a:pt x="1065706" y="0"/>
                      <a:pt x="12652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438" name="手繪多邊形 2437"/>
              <p:cNvSpPr/>
              <p:nvPr/>
            </p:nvSpPr>
            <p:spPr>
              <a:xfrm rot="2116389">
                <a:off x="6550320" y="-258829"/>
                <a:ext cx="2541914" cy="2451339"/>
              </a:xfrm>
              <a:custGeom>
                <a:avLst/>
                <a:gdLst>
                  <a:gd name="connsiteX0" fmla="*/ 1265208 w 2541914"/>
                  <a:gd name="connsiteY0" fmla="*/ 0 h 2451339"/>
                  <a:gd name="connsiteX1" fmla="*/ 1673895 w 2541914"/>
                  <a:gd name="connsiteY1" fmla="*/ 175600 h 2451339"/>
                  <a:gd name="connsiteX2" fmla="*/ 1733742 w 2541914"/>
                  <a:gd name="connsiteY2" fmla="*/ 250842 h 2451339"/>
                  <a:gd name="connsiteX3" fmla="*/ 1740757 w 2541914"/>
                  <a:gd name="connsiteY3" fmla="*/ 254791 h 2451339"/>
                  <a:gd name="connsiteX4" fmla="*/ 1925820 w 2541914"/>
                  <a:gd name="connsiteY4" fmla="*/ 466161 h 2451339"/>
                  <a:gd name="connsiteX5" fmla="*/ 1942242 w 2541914"/>
                  <a:gd name="connsiteY5" fmla="*/ 502660 h 2451339"/>
                  <a:gd name="connsiteX6" fmla="*/ 1947380 w 2541914"/>
                  <a:gd name="connsiteY6" fmla="*/ 504314 h 2451339"/>
                  <a:gd name="connsiteX7" fmla="*/ 2300378 w 2541914"/>
                  <a:gd name="connsiteY7" fmla="*/ 1056736 h 2451339"/>
                  <a:gd name="connsiteX8" fmla="*/ 2254959 w 2541914"/>
                  <a:gd name="connsiteY8" fmla="*/ 1290103 h 2451339"/>
                  <a:gd name="connsiteX9" fmla="*/ 2236179 w 2541914"/>
                  <a:gd name="connsiteY9" fmla="*/ 1325992 h 2451339"/>
                  <a:gd name="connsiteX10" fmla="*/ 2287093 w 2541914"/>
                  <a:gd name="connsiteY10" fmla="*/ 1354658 h 2451339"/>
                  <a:gd name="connsiteX11" fmla="*/ 2541914 w 2541914"/>
                  <a:gd name="connsiteY11" fmla="*/ 1851803 h 2451339"/>
                  <a:gd name="connsiteX12" fmla="*/ 1963944 w 2541914"/>
                  <a:gd name="connsiteY12" fmla="*/ 2451339 h 2451339"/>
                  <a:gd name="connsiteX13" fmla="*/ 1431394 w 2541914"/>
                  <a:gd name="connsiteY13" fmla="*/ 2085170 h 2451339"/>
                  <a:gd name="connsiteX14" fmla="*/ 1426038 w 2541914"/>
                  <a:gd name="connsiteY14" fmla="*/ 2067272 h 2451339"/>
                  <a:gd name="connsiteX15" fmla="*/ 1337415 w 2541914"/>
                  <a:gd name="connsiteY15" fmla="*/ 2110159 h 2451339"/>
                  <a:gd name="connsiteX16" fmla="*/ 1138689 w 2541914"/>
                  <a:gd name="connsiteY16" fmla="*/ 2146539 h 2451339"/>
                  <a:gd name="connsiteX17" fmla="*/ 1022208 w 2541914"/>
                  <a:gd name="connsiteY17" fmla="*/ 2134359 h 2451339"/>
                  <a:gd name="connsiteX18" fmla="*/ 1010653 w 2541914"/>
                  <a:gd name="connsiteY18" fmla="*/ 2130638 h 2451339"/>
                  <a:gd name="connsiteX19" fmla="*/ 998161 w 2541914"/>
                  <a:gd name="connsiteY19" fmla="*/ 2146343 h 2451339"/>
                  <a:gd name="connsiteX20" fmla="*/ 589474 w 2541914"/>
                  <a:gd name="connsiteY20" fmla="*/ 2321943 h 2451339"/>
                  <a:gd name="connsiteX21" fmla="*/ 11504 w 2541914"/>
                  <a:gd name="connsiteY21" fmla="*/ 1722407 h 2451339"/>
                  <a:gd name="connsiteX22" fmla="*/ 180788 w 2541914"/>
                  <a:gd name="connsiteY22" fmla="*/ 1298471 h 2451339"/>
                  <a:gd name="connsiteX23" fmla="*/ 182824 w 2541914"/>
                  <a:gd name="connsiteY23" fmla="*/ 1296728 h 2451339"/>
                  <a:gd name="connsiteX24" fmla="*/ 169284 w 2541914"/>
                  <a:gd name="connsiteY24" fmla="*/ 1285140 h 2451339"/>
                  <a:gd name="connsiteX25" fmla="*/ 0 w 2541914"/>
                  <a:gd name="connsiteY25" fmla="*/ 861204 h 2451339"/>
                  <a:gd name="connsiteX26" fmla="*/ 577970 w 2541914"/>
                  <a:gd name="connsiteY26" fmla="*/ 261668 h 2451339"/>
                  <a:gd name="connsiteX27" fmla="*/ 694451 w 2541914"/>
                  <a:gd name="connsiteY27" fmla="*/ 273849 h 2451339"/>
                  <a:gd name="connsiteX28" fmla="*/ 768491 w 2541914"/>
                  <a:gd name="connsiteY28" fmla="*/ 297689 h 2451339"/>
                  <a:gd name="connsiteX29" fmla="*/ 785946 w 2541914"/>
                  <a:gd name="connsiteY29" fmla="*/ 264330 h 2451339"/>
                  <a:gd name="connsiteX30" fmla="*/ 1265208 w 2541914"/>
                  <a:gd name="connsiteY30" fmla="*/ 0 h 2451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541914" h="2451339">
                    <a:moveTo>
                      <a:pt x="1265208" y="0"/>
                    </a:moveTo>
                    <a:cubicBezTo>
                      <a:pt x="1424810" y="0"/>
                      <a:pt x="1569303" y="67105"/>
                      <a:pt x="1673895" y="175600"/>
                    </a:cubicBezTo>
                    <a:lnTo>
                      <a:pt x="1733742" y="250842"/>
                    </a:lnTo>
                    <a:lnTo>
                      <a:pt x="1740757" y="254791"/>
                    </a:lnTo>
                    <a:cubicBezTo>
                      <a:pt x="1817627" y="308662"/>
                      <a:pt x="1881333" y="381211"/>
                      <a:pt x="1925820" y="466161"/>
                    </a:cubicBezTo>
                    <a:lnTo>
                      <a:pt x="1942242" y="502660"/>
                    </a:lnTo>
                    <a:lnTo>
                      <a:pt x="1947380" y="504314"/>
                    </a:lnTo>
                    <a:cubicBezTo>
                      <a:pt x="2154822" y="595329"/>
                      <a:pt x="2300378" y="808400"/>
                      <a:pt x="2300378" y="1056736"/>
                    </a:cubicBezTo>
                    <a:cubicBezTo>
                      <a:pt x="2300378" y="1139515"/>
                      <a:pt x="2284205" y="1218375"/>
                      <a:pt x="2254959" y="1290103"/>
                    </a:cubicBezTo>
                    <a:lnTo>
                      <a:pt x="2236179" y="1325992"/>
                    </a:lnTo>
                    <a:lnTo>
                      <a:pt x="2287093" y="1354658"/>
                    </a:lnTo>
                    <a:cubicBezTo>
                      <a:pt x="2440834" y="1462399"/>
                      <a:pt x="2541914" y="1644856"/>
                      <a:pt x="2541914" y="1851803"/>
                    </a:cubicBezTo>
                    <a:cubicBezTo>
                      <a:pt x="2541914" y="2182918"/>
                      <a:pt x="2283148" y="2451339"/>
                      <a:pt x="1963944" y="2451339"/>
                    </a:cubicBezTo>
                    <a:cubicBezTo>
                      <a:pt x="1724541" y="2451339"/>
                      <a:pt x="1519135" y="2300352"/>
                      <a:pt x="1431394" y="2085170"/>
                    </a:cubicBezTo>
                    <a:lnTo>
                      <a:pt x="1426038" y="2067272"/>
                    </a:lnTo>
                    <a:lnTo>
                      <a:pt x="1337415" y="2110159"/>
                    </a:lnTo>
                    <a:cubicBezTo>
                      <a:pt x="1275449" y="2133695"/>
                      <a:pt x="1208515" y="2146539"/>
                      <a:pt x="1138689" y="2146539"/>
                    </a:cubicBezTo>
                    <a:cubicBezTo>
                      <a:pt x="1098789" y="2146539"/>
                      <a:pt x="1059832" y="2142345"/>
                      <a:pt x="1022208" y="2134359"/>
                    </a:cubicBezTo>
                    <a:lnTo>
                      <a:pt x="1010653" y="2130638"/>
                    </a:lnTo>
                    <a:lnTo>
                      <a:pt x="998161" y="2146343"/>
                    </a:lnTo>
                    <a:cubicBezTo>
                      <a:pt x="893569" y="2254838"/>
                      <a:pt x="749076" y="2321943"/>
                      <a:pt x="589474" y="2321943"/>
                    </a:cubicBezTo>
                    <a:cubicBezTo>
                      <a:pt x="270270" y="2321943"/>
                      <a:pt x="11504" y="2053522"/>
                      <a:pt x="11504" y="1722407"/>
                    </a:cubicBezTo>
                    <a:cubicBezTo>
                      <a:pt x="11504" y="1556850"/>
                      <a:pt x="76196" y="1406966"/>
                      <a:pt x="180788" y="1298471"/>
                    </a:cubicBezTo>
                    <a:lnTo>
                      <a:pt x="182824" y="1296728"/>
                    </a:lnTo>
                    <a:lnTo>
                      <a:pt x="169284" y="1285140"/>
                    </a:lnTo>
                    <a:cubicBezTo>
                      <a:pt x="64692" y="1176646"/>
                      <a:pt x="0" y="1026761"/>
                      <a:pt x="0" y="861204"/>
                    </a:cubicBezTo>
                    <a:cubicBezTo>
                      <a:pt x="0" y="530089"/>
                      <a:pt x="258766" y="261668"/>
                      <a:pt x="577970" y="261668"/>
                    </a:cubicBezTo>
                    <a:cubicBezTo>
                      <a:pt x="617871" y="261668"/>
                      <a:pt x="656827" y="265862"/>
                      <a:pt x="694451" y="273849"/>
                    </a:cubicBezTo>
                    <a:lnTo>
                      <a:pt x="768491" y="297689"/>
                    </a:lnTo>
                    <a:lnTo>
                      <a:pt x="785946" y="264330"/>
                    </a:lnTo>
                    <a:cubicBezTo>
                      <a:pt x="889812" y="104852"/>
                      <a:pt x="1065706" y="0"/>
                      <a:pt x="12652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439" name="手繪多邊形 2438"/>
              <p:cNvSpPr/>
              <p:nvPr/>
            </p:nvSpPr>
            <p:spPr>
              <a:xfrm>
                <a:off x="4193870" y="-439264"/>
                <a:ext cx="2561956" cy="2812212"/>
              </a:xfrm>
              <a:custGeom>
                <a:avLst/>
                <a:gdLst>
                  <a:gd name="connsiteX0" fmla="*/ 2065937 w 2561956"/>
                  <a:gd name="connsiteY0" fmla="*/ 0 h 2812212"/>
                  <a:gd name="connsiteX1" fmla="*/ 2561956 w 2561956"/>
                  <a:gd name="connsiteY1" fmla="*/ 496019 h 2812212"/>
                  <a:gd name="connsiteX2" fmla="*/ 2259010 w 2561956"/>
                  <a:gd name="connsiteY2" fmla="*/ 953058 h 2812212"/>
                  <a:gd name="connsiteX3" fmla="*/ 2227121 w 2561956"/>
                  <a:gd name="connsiteY3" fmla="*/ 962958 h 2812212"/>
                  <a:gd name="connsiteX4" fmla="*/ 2272906 w 2561956"/>
                  <a:gd name="connsiteY4" fmla="*/ 1000733 h 2812212"/>
                  <a:gd name="connsiteX5" fmla="*/ 2418186 w 2561956"/>
                  <a:gd name="connsiteY5" fmla="*/ 1351472 h 2812212"/>
                  <a:gd name="connsiteX6" fmla="*/ 1922167 w 2561956"/>
                  <a:gd name="connsiteY6" fmla="*/ 1847491 h 2812212"/>
                  <a:gd name="connsiteX7" fmla="*/ 1436225 w 2561956"/>
                  <a:gd name="connsiteY7" fmla="*/ 1451437 h 2812212"/>
                  <a:gd name="connsiteX8" fmla="*/ 1428590 w 2561956"/>
                  <a:gd name="connsiteY8" fmla="*/ 1375697 h 2812212"/>
                  <a:gd name="connsiteX9" fmla="*/ 1359294 w 2561956"/>
                  <a:gd name="connsiteY9" fmla="*/ 1368712 h 2812212"/>
                  <a:gd name="connsiteX10" fmla="*/ 1330741 w 2561956"/>
                  <a:gd name="connsiteY10" fmla="*/ 1359848 h 2812212"/>
                  <a:gd name="connsiteX11" fmla="*/ 1352897 w 2561956"/>
                  <a:gd name="connsiteY11" fmla="*/ 1431224 h 2812212"/>
                  <a:gd name="connsiteX12" fmla="*/ 1362974 w 2561956"/>
                  <a:gd name="connsiteY12" fmla="*/ 1531189 h 2812212"/>
                  <a:gd name="connsiteX13" fmla="*/ 1217694 w 2561956"/>
                  <a:gd name="connsiteY13" fmla="*/ 1881928 h 2812212"/>
                  <a:gd name="connsiteX14" fmla="*/ 1209497 w 2561956"/>
                  <a:gd name="connsiteY14" fmla="*/ 1888690 h 2812212"/>
                  <a:gd name="connsiteX15" fmla="*/ 1216131 w 2561956"/>
                  <a:gd name="connsiteY15" fmla="*/ 1891984 h 2812212"/>
                  <a:gd name="connsiteX16" fmla="*/ 1454946 w 2561956"/>
                  <a:gd name="connsiteY16" fmla="*/ 2316193 h 2812212"/>
                  <a:gd name="connsiteX17" fmla="*/ 958927 w 2561956"/>
                  <a:gd name="connsiteY17" fmla="*/ 2812212 h 2812212"/>
                  <a:gd name="connsiteX18" fmla="*/ 472986 w 2561956"/>
                  <a:gd name="connsiteY18" fmla="*/ 2416158 h 2812212"/>
                  <a:gd name="connsiteX19" fmla="*/ 468132 w 2561956"/>
                  <a:gd name="connsiteY19" fmla="*/ 2368016 h 2812212"/>
                  <a:gd name="connsiteX20" fmla="*/ 396054 w 2561956"/>
                  <a:gd name="connsiteY20" fmla="*/ 2360750 h 2812212"/>
                  <a:gd name="connsiteX21" fmla="*/ 0 w 2561956"/>
                  <a:gd name="connsiteY21" fmla="*/ 1874808 h 2812212"/>
                  <a:gd name="connsiteX22" fmla="*/ 218690 w 2561956"/>
                  <a:gd name="connsiteY22" fmla="*/ 1463501 h 2812212"/>
                  <a:gd name="connsiteX23" fmla="*/ 226641 w 2561956"/>
                  <a:gd name="connsiteY23" fmla="*/ 1459186 h 2812212"/>
                  <a:gd name="connsiteX24" fmla="*/ 218536 w 2561956"/>
                  <a:gd name="connsiteY24" fmla="*/ 1378789 h 2812212"/>
                  <a:gd name="connsiteX25" fmla="*/ 714555 w 2561956"/>
                  <a:gd name="connsiteY25" fmla="*/ 882770 h 2812212"/>
                  <a:gd name="connsiteX26" fmla="*/ 907628 w 2561956"/>
                  <a:gd name="connsiteY26" fmla="*/ 921750 h 2812212"/>
                  <a:gd name="connsiteX27" fmla="*/ 970616 w 2561956"/>
                  <a:gd name="connsiteY27" fmla="*/ 955938 h 2812212"/>
                  <a:gd name="connsiteX28" fmla="*/ 963240 w 2561956"/>
                  <a:gd name="connsiteY28" fmla="*/ 882770 h 2812212"/>
                  <a:gd name="connsiteX29" fmla="*/ 1459259 w 2561956"/>
                  <a:gd name="connsiteY29" fmla="*/ 386751 h 2812212"/>
                  <a:gd name="connsiteX30" fmla="*/ 1559224 w 2561956"/>
                  <a:gd name="connsiteY30" fmla="*/ 396828 h 2812212"/>
                  <a:gd name="connsiteX31" fmla="*/ 1579289 w 2561956"/>
                  <a:gd name="connsiteY31" fmla="*/ 403057 h 2812212"/>
                  <a:gd name="connsiteX32" fmla="*/ 1579995 w 2561956"/>
                  <a:gd name="connsiteY32" fmla="*/ 396054 h 2812212"/>
                  <a:gd name="connsiteX33" fmla="*/ 2065937 w 2561956"/>
                  <a:gd name="connsiteY33" fmla="*/ 0 h 281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561956" h="2812212">
                    <a:moveTo>
                      <a:pt x="2065937" y="0"/>
                    </a:moveTo>
                    <a:cubicBezTo>
                      <a:pt x="2339881" y="0"/>
                      <a:pt x="2561956" y="222075"/>
                      <a:pt x="2561956" y="496019"/>
                    </a:cubicBezTo>
                    <a:cubicBezTo>
                      <a:pt x="2561956" y="701477"/>
                      <a:pt x="2437039" y="877759"/>
                      <a:pt x="2259010" y="953058"/>
                    </a:cubicBezTo>
                    <a:lnTo>
                      <a:pt x="2227121" y="962958"/>
                    </a:lnTo>
                    <a:lnTo>
                      <a:pt x="2272906" y="1000733"/>
                    </a:lnTo>
                    <a:cubicBezTo>
                      <a:pt x="2362667" y="1090495"/>
                      <a:pt x="2418186" y="1214500"/>
                      <a:pt x="2418186" y="1351472"/>
                    </a:cubicBezTo>
                    <a:cubicBezTo>
                      <a:pt x="2418186" y="1625416"/>
                      <a:pt x="2196111" y="1847491"/>
                      <a:pt x="1922167" y="1847491"/>
                    </a:cubicBezTo>
                    <a:cubicBezTo>
                      <a:pt x="1682466" y="1847491"/>
                      <a:pt x="1482477" y="1677465"/>
                      <a:pt x="1436225" y="1451437"/>
                    </a:cubicBezTo>
                    <a:lnTo>
                      <a:pt x="1428590" y="1375697"/>
                    </a:lnTo>
                    <a:lnTo>
                      <a:pt x="1359294" y="1368712"/>
                    </a:lnTo>
                    <a:lnTo>
                      <a:pt x="1330741" y="1359848"/>
                    </a:lnTo>
                    <a:lnTo>
                      <a:pt x="1352897" y="1431224"/>
                    </a:lnTo>
                    <a:cubicBezTo>
                      <a:pt x="1359504" y="1463513"/>
                      <a:pt x="1362974" y="1496946"/>
                      <a:pt x="1362974" y="1531189"/>
                    </a:cubicBezTo>
                    <a:cubicBezTo>
                      <a:pt x="1362974" y="1668161"/>
                      <a:pt x="1307455" y="1792166"/>
                      <a:pt x="1217694" y="1881928"/>
                    </a:cubicBezTo>
                    <a:lnTo>
                      <a:pt x="1209497" y="1888690"/>
                    </a:lnTo>
                    <a:lnTo>
                      <a:pt x="1216131" y="1891984"/>
                    </a:lnTo>
                    <a:cubicBezTo>
                      <a:pt x="1359306" y="1978980"/>
                      <a:pt x="1454946" y="2136417"/>
                      <a:pt x="1454946" y="2316193"/>
                    </a:cubicBezTo>
                    <a:cubicBezTo>
                      <a:pt x="1454946" y="2590137"/>
                      <a:pt x="1232871" y="2812212"/>
                      <a:pt x="958927" y="2812212"/>
                    </a:cubicBezTo>
                    <a:cubicBezTo>
                      <a:pt x="719226" y="2812212"/>
                      <a:pt x="519237" y="2642186"/>
                      <a:pt x="472986" y="2416158"/>
                    </a:cubicBezTo>
                    <a:lnTo>
                      <a:pt x="468132" y="2368016"/>
                    </a:lnTo>
                    <a:lnTo>
                      <a:pt x="396054" y="2360750"/>
                    </a:lnTo>
                    <a:cubicBezTo>
                      <a:pt x="170026" y="2314498"/>
                      <a:pt x="0" y="2114509"/>
                      <a:pt x="0" y="1874808"/>
                    </a:cubicBezTo>
                    <a:cubicBezTo>
                      <a:pt x="0" y="1703593"/>
                      <a:pt x="86748" y="1552639"/>
                      <a:pt x="218690" y="1463501"/>
                    </a:cubicBezTo>
                    <a:lnTo>
                      <a:pt x="226641" y="1459186"/>
                    </a:lnTo>
                    <a:lnTo>
                      <a:pt x="218536" y="1378789"/>
                    </a:lnTo>
                    <a:cubicBezTo>
                      <a:pt x="218536" y="1104845"/>
                      <a:pt x="440611" y="882770"/>
                      <a:pt x="714555" y="882770"/>
                    </a:cubicBezTo>
                    <a:cubicBezTo>
                      <a:pt x="783041" y="882770"/>
                      <a:pt x="848285" y="896650"/>
                      <a:pt x="907628" y="921750"/>
                    </a:cubicBezTo>
                    <a:lnTo>
                      <a:pt x="970616" y="955938"/>
                    </a:lnTo>
                    <a:lnTo>
                      <a:pt x="963240" y="882770"/>
                    </a:lnTo>
                    <a:cubicBezTo>
                      <a:pt x="963240" y="608826"/>
                      <a:pt x="1185315" y="386751"/>
                      <a:pt x="1459259" y="386751"/>
                    </a:cubicBezTo>
                    <a:cubicBezTo>
                      <a:pt x="1493502" y="386751"/>
                      <a:pt x="1526935" y="390221"/>
                      <a:pt x="1559224" y="396828"/>
                    </a:cubicBezTo>
                    <a:lnTo>
                      <a:pt x="1579289" y="403057"/>
                    </a:lnTo>
                    <a:lnTo>
                      <a:pt x="1579995" y="396054"/>
                    </a:lnTo>
                    <a:cubicBezTo>
                      <a:pt x="1626247" y="170026"/>
                      <a:pt x="1826236" y="0"/>
                      <a:pt x="206593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2411" name="群組 2410"/>
            <p:cNvGrpSpPr/>
            <p:nvPr/>
          </p:nvGrpSpPr>
          <p:grpSpPr>
            <a:xfrm>
              <a:off x="1939045" y="913286"/>
              <a:ext cx="4305753" cy="2932671"/>
              <a:chOff x="4193870" y="-439264"/>
              <a:chExt cx="4898364" cy="3336302"/>
            </a:xfrm>
            <a:grpFill/>
          </p:grpSpPr>
          <p:sp>
            <p:nvSpPr>
              <p:cNvPr id="2412" name="手繪多邊形 2411"/>
              <p:cNvSpPr/>
              <p:nvPr/>
            </p:nvSpPr>
            <p:spPr>
              <a:xfrm rot="20533433">
                <a:off x="5032073" y="445699"/>
                <a:ext cx="2541914" cy="2451339"/>
              </a:xfrm>
              <a:custGeom>
                <a:avLst/>
                <a:gdLst>
                  <a:gd name="connsiteX0" fmla="*/ 1265208 w 2541914"/>
                  <a:gd name="connsiteY0" fmla="*/ 0 h 2451339"/>
                  <a:gd name="connsiteX1" fmla="*/ 1673895 w 2541914"/>
                  <a:gd name="connsiteY1" fmla="*/ 175600 h 2451339"/>
                  <a:gd name="connsiteX2" fmla="*/ 1733742 w 2541914"/>
                  <a:gd name="connsiteY2" fmla="*/ 250842 h 2451339"/>
                  <a:gd name="connsiteX3" fmla="*/ 1740757 w 2541914"/>
                  <a:gd name="connsiteY3" fmla="*/ 254791 h 2451339"/>
                  <a:gd name="connsiteX4" fmla="*/ 1925820 w 2541914"/>
                  <a:gd name="connsiteY4" fmla="*/ 466161 h 2451339"/>
                  <a:gd name="connsiteX5" fmla="*/ 1942242 w 2541914"/>
                  <a:gd name="connsiteY5" fmla="*/ 502660 h 2451339"/>
                  <a:gd name="connsiteX6" fmla="*/ 1947380 w 2541914"/>
                  <a:gd name="connsiteY6" fmla="*/ 504314 h 2451339"/>
                  <a:gd name="connsiteX7" fmla="*/ 2300378 w 2541914"/>
                  <a:gd name="connsiteY7" fmla="*/ 1056736 h 2451339"/>
                  <a:gd name="connsiteX8" fmla="*/ 2254959 w 2541914"/>
                  <a:gd name="connsiteY8" fmla="*/ 1290103 h 2451339"/>
                  <a:gd name="connsiteX9" fmla="*/ 2236179 w 2541914"/>
                  <a:gd name="connsiteY9" fmla="*/ 1325992 h 2451339"/>
                  <a:gd name="connsiteX10" fmla="*/ 2287093 w 2541914"/>
                  <a:gd name="connsiteY10" fmla="*/ 1354658 h 2451339"/>
                  <a:gd name="connsiteX11" fmla="*/ 2541914 w 2541914"/>
                  <a:gd name="connsiteY11" fmla="*/ 1851803 h 2451339"/>
                  <a:gd name="connsiteX12" fmla="*/ 1963944 w 2541914"/>
                  <a:gd name="connsiteY12" fmla="*/ 2451339 h 2451339"/>
                  <a:gd name="connsiteX13" fmla="*/ 1431394 w 2541914"/>
                  <a:gd name="connsiteY13" fmla="*/ 2085170 h 2451339"/>
                  <a:gd name="connsiteX14" fmla="*/ 1426038 w 2541914"/>
                  <a:gd name="connsiteY14" fmla="*/ 2067272 h 2451339"/>
                  <a:gd name="connsiteX15" fmla="*/ 1337415 w 2541914"/>
                  <a:gd name="connsiteY15" fmla="*/ 2110159 h 2451339"/>
                  <a:gd name="connsiteX16" fmla="*/ 1138689 w 2541914"/>
                  <a:gd name="connsiteY16" fmla="*/ 2146539 h 2451339"/>
                  <a:gd name="connsiteX17" fmla="*/ 1022208 w 2541914"/>
                  <a:gd name="connsiteY17" fmla="*/ 2134359 h 2451339"/>
                  <a:gd name="connsiteX18" fmla="*/ 1010653 w 2541914"/>
                  <a:gd name="connsiteY18" fmla="*/ 2130638 h 2451339"/>
                  <a:gd name="connsiteX19" fmla="*/ 998161 w 2541914"/>
                  <a:gd name="connsiteY19" fmla="*/ 2146343 h 2451339"/>
                  <a:gd name="connsiteX20" fmla="*/ 589474 w 2541914"/>
                  <a:gd name="connsiteY20" fmla="*/ 2321943 h 2451339"/>
                  <a:gd name="connsiteX21" fmla="*/ 11504 w 2541914"/>
                  <a:gd name="connsiteY21" fmla="*/ 1722407 h 2451339"/>
                  <a:gd name="connsiteX22" fmla="*/ 180788 w 2541914"/>
                  <a:gd name="connsiteY22" fmla="*/ 1298471 h 2451339"/>
                  <a:gd name="connsiteX23" fmla="*/ 182824 w 2541914"/>
                  <a:gd name="connsiteY23" fmla="*/ 1296728 h 2451339"/>
                  <a:gd name="connsiteX24" fmla="*/ 169284 w 2541914"/>
                  <a:gd name="connsiteY24" fmla="*/ 1285140 h 2451339"/>
                  <a:gd name="connsiteX25" fmla="*/ 0 w 2541914"/>
                  <a:gd name="connsiteY25" fmla="*/ 861204 h 2451339"/>
                  <a:gd name="connsiteX26" fmla="*/ 577970 w 2541914"/>
                  <a:gd name="connsiteY26" fmla="*/ 261668 h 2451339"/>
                  <a:gd name="connsiteX27" fmla="*/ 694451 w 2541914"/>
                  <a:gd name="connsiteY27" fmla="*/ 273849 h 2451339"/>
                  <a:gd name="connsiteX28" fmla="*/ 768491 w 2541914"/>
                  <a:gd name="connsiteY28" fmla="*/ 297689 h 2451339"/>
                  <a:gd name="connsiteX29" fmla="*/ 785946 w 2541914"/>
                  <a:gd name="connsiteY29" fmla="*/ 264330 h 2451339"/>
                  <a:gd name="connsiteX30" fmla="*/ 1265208 w 2541914"/>
                  <a:gd name="connsiteY30" fmla="*/ 0 h 2451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541914" h="2451339">
                    <a:moveTo>
                      <a:pt x="1265208" y="0"/>
                    </a:moveTo>
                    <a:cubicBezTo>
                      <a:pt x="1424810" y="0"/>
                      <a:pt x="1569303" y="67105"/>
                      <a:pt x="1673895" y="175600"/>
                    </a:cubicBezTo>
                    <a:lnTo>
                      <a:pt x="1733742" y="250842"/>
                    </a:lnTo>
                    <a:lnTo>
                      <a:pt x="1740757" y="254791"/>
                    </a:lnTo>
                    <a:cubicBezTo>
                      <a:pt x="1817627" y="308662"/>
                      <a:pt x="1881333" y="381211"/>
                      <a:pt x="1925820" y="466161"/>
                    </a:cubicBezTo>
                    <a:lnTo>
                      <a:pt x="1942242" y="502660"/>
                    </a:lnTo>
                    <a:lnTo>
                      <a:pt x="1947380" y="504314"/>
                    </a:lnTo>
                    <a:cubicBezTo>
                      <a:pt x="2154822" y="595329"/>
                      <a:pt x="2300378" y="808400"/>
                      <a:pt x="2300378" y="1056736"/>
                    </a:cubicBezTo>
                    <a:cubicBezTo>
                      <a:pt x="2300378" y="1139515"/>
                      <a:pt x="2284205" y="1218375"/>
                      <a:pt x="2254959" y="1290103"/>
                    </a:cubicBezTo>
                    <a:lnTo>
                      <a:pt x="2236179" y="1325992"/>
                    </a:lnTo>
                    <a:lnTo>
                      <a:pt x="2287093" y="1354658"/>
                    </a:lnTo>
                    <a:cubicBezTo>
                      <a:pt x="2440834" y="1462399"/>
                      <a:pt x="2541914" y="1644856"/>
                      <a:pt x="2541914" y="1851803"/>
                    </a:cubicBezTo>
                    <a:cubicBezTo>
                      <a:pt x="2541914" y="2182918"/>
                      <a:pt x="2283148" y="2451339"/>
                      <a:pt x="1963944" y="2451339"/>
                    </a:cubicBezTo>
                    <a:cubicBezTo>
                      <a:pt x="1724541" y="2451339"/>
                      <a:pt x="1519135" y="2300352"/>
                      <a:pt x="1431394" y="2085170"/>
                    </a:cubicBezTo>
                    <a:lnTo>
                      <a:pt x="1426038" y="2067272"/>
                    </a:lnTo>
                    <a:lnTo>
                      <a:pt x="1337415" y="2110159"/>
                    </a:lnTo>
                    <a:cubicBezTo>
                      <a:pt x="1275449" y="2133695"/>
                      <a:pt x="1208515" y="2146539"/>
                      <a:pt x="1138689" y="2146539"/>
                    </a:cubicBezTo>
                    <a:cubicBezTo>
                      <a:pt x="1098789" y="2146539"/>
                      <a:pt x="1059832" y="2142345"/>
                      <a:pt x="1022208" y="2134359"/>
                    </a:cubicBezTo>
                    <a:lnTo>
                      <a:pt x="1010653" y="2130638"/>
                    </a:lnTo>
                    <a:lnTo>
                      <a:pt x="998161" y="2146343"/>
                    </a:lnTo>
                    <a:cubicBezTo>
                      <a:pt x="893569" y="2254838"/>
                      <a:pt x="749076" y="2321943"/>
                      <a:pt x="589474" y="2321943"/>
                    </a:cubicBezTo>
                    <a:cubicBezTo>
                      <a:pt x="270270" y="2321943"/>
                      <a:pt x="11504" y="2053522"/>
                      <a:pt x="11504" y="1722407"/>
                    </a:cubicBezTo>
                    <a:cubicBezTo>
                      <a:pt x="11504" y="1556850"/>
                      <a:pt x="76196" y="1406966"/>
                      <a:pt x="180788" y="1298471"/>
                    </a:cubicBezTo>
                    <a:lnTo>
                      <a:pt x="182824" y="1296728"/>
                    </a:lnTo>
                    <a:lnTo>
                      <a:pt x="169284" y="1285140"/>
                    </a:lnTo>
                    <a:cubicBezTo>
                      <a:pt x="64692" y="1176646"/>
                      <a:pt x="0" y="1026761"/>
                      <a:pt x="0" y="861204"/>
                    </a:cubicBezTo>
                    <a:cubicBezTo>
                      <a:pt x="0" y="530089"/>
                      <a:pt x="258766" y="261668"/>
                      <a:pt x="577970" y="261668"/>
                    </a:cubicBezTo>
                    <a:cubicBezTo>
                      <a:pt x="617871" y="261668"/>
                      <a:pt x="656827" y="265862"/>
                      <a:pt x="694451" y="273849"/>
                    </a:cubicBezTo>
                    <a:lnTo>
                      <a:pt x="768491" y="297689"/>
                    </a:lnTo>
                    <a:lnTo>
                      <a:pt x="785946" y="264330"/>
                    </a:lnTo>
                    <a:cubicBezTo>
                      <a:pt x="889812" y="104852"/>
                      <a:pt x="1065706" y="0"/>
                      <a:pt x="12652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413" name="手繪多邊形 2412"/>
              <p:cNvSpPr/>
              <p:nvPr/>
            </p:nvSpPr>
            <p:spPr>
              <a:xfrm rot="2116389">
                <a:off x="6550320" y="-258829"/>
                <a:ext cx="2541914" cy="2451339"/>
              </a:xfrm>
              <a:custGeom>
                <a:avLst/>
                <a:gdLst>
                  <a:gd name="connsiteX0" fmla="*/ 1265208 w 2541914"/>
                  <a:gd name="connsiteY0" fmla="*/ 0 h 2451339"/>
                  <a:gd name="connsiteX1" fmla="*/ 1673895 w 2541914"/>
                  <a:gd name="connsiteY1" fmla="*/ 175600 h 2451339"/>
                  <a:gd name="connsiteX2" fmla="*/ 1733742 w 2541914"/>
                  <a:gd name="connsiteY2" fmla="*/ 250842 h 2451339"/>
                  <a:gd name="connsiteX3" fmla="*/ 1740757 w 2541914"/>
                  <a:gd name="connsiteY3" fmla="*/ 254791 h 2451339"/>
                  <a:gd name="connsiteX4" fmla="*/ 1925820 w 2541914"/>
                  <a:gd name="connsiteY4" fmla="*/ 466161 h 2451339"/>
                  <a:gd name="connsiteX5" fmla="*/ 1942242 w 2541914"/>
                  <a:gd name="connsiteY5" fmla="*/ 502660 h 2451339"/>
                  <a:gd name="connsiteX6" fmla="*/ 1947380 w 2541914"/>
                  <a:gd name="connsiteY6" fmla="*/ 504314 h 2451339"/>
                  <a:gd name="connsiteX7" fmla="*/ 2300378 w 2541914"/>
                  <a:gd name="connsiteY7" fmla="*/ 1056736 h 2451339"/>
                  <a:gd name="connsiteX8" fmla="*/ 2254959 w 2541914"/>
                  <a:gd name="connsiteY8" fmla="*/ 1290103 h 2451339"/>
                  <a:gd name="connsiteX9" fmla="*/ 2236179 w 2541914"/>
                  <a:gd name="connsiteY9" fmla="*/ 1325992 h 2451339"/>
                  <a:gd name="connsiteX10" fmla="*/ 2287093 w 2541914"/>
                  <a:gd name="connsiteY10" fmla="*/ 1354658 h 2451339"/>
                  <a:gd name="connsiteX11" fmla="*/ 2541914 w 2541914"/>
                  <a:gd name="connsiteY11" fmla="*/ 1851803 h 2451339"/>
                  <a:gd name="connsiteX12" fmla="*/ 1963944 w 2541914"/>
                  <a:gd name="connsiteY12" fmla="*/ 2451339 h 2451339"/>
                  <a:gd name="connsiteX13" fmla="*/ 1431394 w 2541914"/>
                  <a:gd name="connsiteY13" fmla="*/ 2085170 h 2451339"/>
                  <a:gd name="connsiteX14" fmla="*/ 1426038 w 2541914"/>
                  <a:gd name="connsiteY14" fmla="*/ 2067272 h 2451339"/>
                  <a:gd name="connsiteX15" fmla="*/ 1337415 w 2541914"/>
                  <a:gd name="connsiteY15" fmla="*/ 2110159 h 2451339"/>
                  <a:gd name="connsiteX16" fmla="*/ 1138689 w 2541914"/>
                  <a:gd name="connsiteY16" fmla="*/ 2146539 h 2451339"/>
                  <a:gd name="connsiteX17" fmla="*/ 1022208 w 2541914"/>
                  <a:gd name="connsiteY17" fmla="*/ 2134359 h 2451339"/>
                  <a:gd name="connsiteX18" fmla="*/ 1010653 w 2541914"/>
                  <a:gd name="connsiteY18" fmla="*/ 2130638 h 2451339"/>
                  <a:gd name="connsiteX19" fmla="*/ 998161 w 2541914"/>
                  <a:gd name="connsiteY19" fmla="*/ 2146343 h 2451339"/>
                  <a:gd name="connsiteX20" fmla="*/ 589474 w 2541914"/>
                  <a:gd name="connsiteY20" fmla="*/ 2321943 h 2451339"/>
                  <a:gd name="connsiteX21" fmla="*/ 11504 w 2541914"/>
                  <a:gd name="connsiteY21" fmla="*/ 1722407 h 2451339"/>
                  <a:gd name="connsiteX22" fmla="*/ 180788 w 2541914"/>
                  <a:gd name="connsiteY22" fmla="*/ 1298471 h 2451339"/>
                  <a:gd name="connsiteX23" fmla="*/ 182824 w 2541914"/>
                  <a:gd name="connsiteY23" fmla="*/ 1296728 h 2451339"/>
                  <a:gd name="connsiteX24" fmla="*/ 169284 w 2541914"/>
                  <a:gd name="connsiteY24" fmla="*/ 1285140 h 2451339"/>
                  <a:gd name="connsiteX25" fmla="*/ 0 w 2541914"/>
                  <a:gd name="connsiteY25" fmla="*/ 861204 h 2451339"/>
                  <a:gd name="connsiteX26" fmla="*/ 577970 w 2541914"/>
                  <a:gd name="connsiteY26" fmla="*/ 261668 h 2451339"/>
                  <a:gd name="connsiteX27" fmla="*/ 694451 w 2541914"/>
                  <a:gd name="connsiteY27" fmla="*/ 273849 h 2451339"/>
                  <a:gd name="connsiteX28" fmla="*/ 768491 w 2541914"/>
                  <a:gd name="connsiteY28" fmla="*/ 297689 h 2451339"/>
                  <a:gd name="connsiteX29" fmla="*/ 785946 w 2541914"/>
                  <a:gd name="connsiteY29" fmla="*/ 264330 h 2451339"/>
                  <a:gd name="connsiteX30" fmla="*/ 1265208 w 2541914"/>
                  <a:gd name="connsiteY30" fmla="*/ 0 h 2451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541914" h="2451339">
                    <a:moveTo>
                      <a:pt x="1265208" y="0"/>
                    </a:moveTo>
                    <a:cubicBezTo>
                      <a:pt x="1424810" y="0"/>
                      <a:pt x="1569303" y="67105"/>
                      <a:pt x="1673895" y="175600"/>
                    </a:cubicBezTo>
                    <a:lnTo>
                      <a:pt x="1733742" y="250842"/>
                    </a:lnTo>
                    <a:lnTo>
                      <a:pt x="1740757" y="254791"/>
                    </a:lnTo>
                    <a:cubicBezTo>
                      <a:pt x="1817627" y="308662"/>
                      <a:pt x="1881333" y="381211"/>
                      <a:pt x="1925820" y="466161"/>
                    </a:cubicBezTo>
                    <a:lnTo>
                      <a:pt x="1942242" y="502660"/>
                    </a:lnTo>
                    <a:lnTo>
                      <a:pt x="1947380" y="504314"/>
                    </a:lnTo>
                    <a:cubicBezTo>
                      <a:pt x="2154822" y="595329"/>
                      <a:pt x="2300378" y="808400"/>
                      <a:pt x="2300378" y="1056736"/>
                    </a:cubicBezTo>
                    <a:cubicBezTo>
                      <a:pt x="2300378" y="1139515"/>
                      <a:pt x="2284205" y="1218375"/>
                      <a:pt x="2254959" y="1290103"/>
                    </a:cubicBezTo>
                    <a:lnTo>
                      <a:pt x="2236179" y="1325992"/>
                    </a:lnTo>
                    <a:lnTo>
                      <a:pt x="2287093" y="1354658"/>
                    </a:lnTo>
                    <a:cubicBezTo>
                      <a:pt x="2440834" y="1462399"/>
                      <a:pt x="2541914" y="1644856"/>
                      <a:pt x="2541914" y="1851803"/>
                    </a:cubicBezTo>
                    <a:cubicBezTo>
                      <a:pt x="2541914" y="2182918"/>
                      <a:pt x="2283148" y="2451339"/>
                      <a:pt x="1963944" y="2451339"/>
                    </a:cubicBezTo>
                    <a:cubicBezTo>
                      <a:pt x="1724541" y="2451339"/>
                      <a:pt x="1519135" y="2300352"/>
                      <a:pt x="1431394" y="2085170"/>
                    </a:cubicBezTo>
                    <a:lnTo>
                      <a:pt x="1426038" y="2067272"/>
                    </a:lnTo>
                    <a:lnTo>
                      <a:pt x="1337415" y="2110159"/>
                    </a:lnTo>
                    <a:cubicBezTo>
                      <a:pt x="1275449" y="2133695"/>
                      <a:pt x="1208515" y="2146539"/>
                      <a:pt x="1138689" y="2146539"/>
                    </a:cubicBezTo>
                    <a:cubicBezTo>
                      <a:pt x="1098789" y="2146539"/>
                      <a:pt x="1059832" y="2142345"/>
                      <a:pt x="1022208" y="2134359"/>
                    </a:cubicBezTo>
                    <a:lnTo>
                      <a:pt x="1010653" y="2130638"/>
                    </a:lnTo>
                    <a:lnTo>
                      <a:pt x="998161" y="2146343"/>
                    </a:lnTo>
                    <a:cubicBezTo>
                      <a:pt x="893569" y="2254838"/>
                      <a:pt x="749076" y="2321943"/>
                      <a:pt x="589474" y="2321943"/>
                    </a:cubicBezTo>
                    <a:cubicBezTo>
                      <a:pt x="270270" y="2321943"/>
                      <a:pt x="11504" y="2053522"/>
                      <a:pt x="11504" y="1722407"/>
                    </a:cubicBezTo>
                    <a:cubicBezTo>
                      <a:pt x="11504" y="1556850"/>
                      <a:pt x="76196" y="1406966"/>
                      <a:pt x="180788" y="1298471"/>
                    </a:cubicBezTo>
                    <a:lnTo>
                      <a:pt x="182824" y="1296728"/>
                    </a:lnTo>
                    <a:lnTo>
                      <a:pt x="169284" y="1285140"/>
                    </a:lnTo>
                    <a:cubicBezTo>
                      <a:pt x="64692" y="1176646"/>
                      <a:pt x="0" y="1026761"/>
                      <a:pt x="0" y="861204"/>
                    </a:cubicBezTo>
                    <a:cubicBezTo>
                      <a:pt x="0" y="530089"/>
                      <a:pt x="258766" y="261668"/>
                      <a:pt x="577970" y="261668"/>
                    </a:cubicBezTo>
                    <a:cubicBezTo>
                      <a:pt x="617871" y="261668"/>
                      <a:pt x="656827" y="265862"/>
                      <a:pt x="694451" y="273849"/>
                    </a:cubicBezTo>
                    <a:lnTo>
                      <a:pt x="768491" y="297689"/>
                    </a:lnTo>
                    <a:lnTo>
                      <a:pt x="785946" y="264330"/>
                    </a:lnTo>
                    <a:cubicBezTo>
                      <a:pt x="889812" y="104852"/>
                      <a:pt x="1065706" y="0"/>
                      <a:pt x="12652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414" name="手繪多邊形 2413"/>
              <p:cNvSpPr/>
              <p:nvPr/>
            </p:nvSpPr>
            <p:spPr>
              <a:xfrm>
                <a:off x="4193870" y="-439264"/>
                <a:ext cx="2561956" cy="2812212"/>
              </a:xfrm>
              <a:custGeom>
                <a:avLst/>
                <a:gdLst>
                  <a:gd name="connsiteX0" fmla="*/ 2065937 w 2561956"/>
                  <a:gd name="connsiteY0" fmla="*/ 0 h 2812212"/>
                  <a:gd name="connsiteX1" fmla="*/ 2561956 w 2561956"/>
                  <a:gd name="connsiteY1" fmla="*/ 496019 h 2812212"/>
                  <a:gd name="connsiteX2" fmla="*/ 2259010 w 2561956"/>
                  <a:gd name="connsiteY2" fmla="*/ 953058 h 2812212"/>
                  <a:gd name="connsiteX3" fmla="*/ 2227121 w 2561956"/>
                  <a:gd name="connsiteY3" fmla="*/ 962958 h 2812212"/>
                  <a:gd name="connsiteX4" fmla="*/ 2272906 w 2561956"/>
                  <a:gd name="connsiteY4" fmla="*/ 1000733 h 2812212"/>
                  <a:gd name="connsiteX5" fmla="*/ 2418186 w 2561956"/>
                  <a:gd name="connsiteY5" fmla="*/ 1351472 h 2812212"/>
                  <a:gd name="connsiteX6" fmla="*/ 1922167 w 2561956"/>
                  <a:gd name="connsiteY6" fmla="*/ 1847491 h 2812212"/>
                  <a:gd name="connsiteX7" fmla="*/ 1436225 w 2561956"/>
                  <a:gd name="connsiteY7" fmla="*/ 1451437 h 2812212"/>
                  <a:gd name="connsiteX8" fmla="*/ 1428590 w 2561956"/>
                  <a:gd name="connsiteY8" fmla="*/ 1375697 h 2812212"/>
                  <a:gd name="connsiteX9" fmla="*/ 1359294 w 2561956"/>
                  <a:gd name="connsiteY9" fmla="*/ 1368712 h 2812212"/>
                  <a:gd name="connsiteX10" fmla="*/ 1330741 w 2561956"/>
                  <a:gd name="connsiteY10" fmla="*/ 1359848 h 2812212"/>
                  <a:gd name="connsiteX11" fmla="*/ 1352897 w 2561956"/>
                  <a:gd name="connsiteY11" fmla="*/ 1431224 h 2812212"/>
                  <a:gd name="connsiteX12" fmla="*/ 1362974 w 2561956"/>
                  <a:gd name="connsiteY12" fmla="*/ 1531189 h 2812212"/>
                  <a:gd name="connsiteX13" fmla="*/ 1217694 w 2561956"/>
                  <a:gd name="connsiteY13" fmla="*/ 1881928 h 2812212"/>
                  <a:gd name="connsiteX14" fmla="*/ 1209497 w 2561956"/>
                  <a:gd name="connsiteY14" fmla="*/ 1888690 h 2812212"/>
                  <a:gd name="connsiteX15" fmla="*/ 1216131 w 2561956"/>
                  <a:gd name="connsiteY15" fmla="*/ 1891984 h 2812212"/>
                  <a:gd name="connsiteX16" fmla="*/ 1454946 w 2561956"/>
                  <a:gd name="connsiteY16" fmla="*/ 2316193 h 2812212"/>
                  <a:gd name="connsiteX17" fmla="*/ 958927 w 2561956"/>
                  <a:gd name="connsiteY17" fmla="*/ 2812212 h 2812212"/>
                  <a:gd name="connsiteX18" fmla="*/ 472986 w 2561956"/>
                  <a:gd name="connsiteY18" fmla="*/ 2416158 h 2812212"/>
                  <a:gd name="connsiteX19" fmla="*/ 468132 w 2561956"/>
                  <a:gd name="connsiteY19" fmla="*/ 2368016 h 2812212"/>
                  <a:gd name="connsiteX20" fmla="*/ 396054 w 2561956"/>
                  <a:gd name="connsiteY20" fmla="*/ 2360750 h 2812212"/>
                  <a:gd name="connsiteX21" fmla="*/ 0 w 2561956"/>
                  <a:gd name="connsiteY21" fmla="*/ 1874808 h 2812212"/>
                  <a:gd name="connsiteX22" fmla="*/ 218690 w 2561956"/>
                  <a:gd name="connsiteY22" fmla="*/ 1463501 h 2812212"/>
                  <a:gd name="connsiteX23" fmla="*/ 226641 w 2561956"/>
                  <a:gd name="connsiteY23" fmla="*/ 1459186 h 2812212"/>
                  <a:gd name="connsiteX24" fmla="*/ 218536 w 2561956"/>
                  <a:gd name="connsiteY24" fmla="*/ 1378789 h 2812212"/>
                  <a:gd name="connsiteX25" fmla="*/ 714555 w 2561956"/>
                  <a:gd name="connsiteY25" fmla="*/ 882770 h 2812212"/>
                  <a:gd name="connsiteX26" fmla="*/ 907628 w 2561956"/>
                  <a:gd name="connsiteY26" fmla="*/ 921750 h 2812212"/>
                  <a:gd name="connsiteX27" fmla="*/ 970616 w 2561956"/>
                  <a:gd name="connsiteY27" fmla="*/ 955938 h 2812212"/>
                  <a:gd name="connsiteX28" fmla="*/ 963240 w 2561956"/>
                  <a:gd name="connsiteY28" fmla="*/ 882770 h 2812212"/>
                  <a:gd name="connsiteX29" fmla="*/ 1459259 w 2561956"/>
                  <a:gd name="connsiteY29" fmla="*/ 386751 h 2812212"/>
                  <a:gd name="connsiteX30" fmla="*/ 1559224 w 2561956"/>
                  <a:gd name="connsiteY30" fmla="*/ 396828 h 2812212"/>
                  <a:gd name="connsiteX31" fmla="*/ 1579289 w 2561956"/>
                  <a:gd name="connsiteY31" fmla="*/ 403057 h 2812212"/>
                  <a:gd name="connsiteX32" fmla="*/ 1579995 w 2561956"/>
                  <a:gd name="connsiteY32" fmla="*/ 396054 h 2812212"/>
                  <a:gd name="connsiteX33" fmla="*/ 2065937 w 2561956"/>
                  <a:gd name="connsiteY33" fmla="*/ 0 h 281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561956" h="2812212">
                    <a:moveTo>
                      <a:pt x="2065937" y="0"/>
                    </a:moveTo>
                    <a:cubicBezTo>
                      <a:pt x="2339881" y="0"/>
                      <a:pt x="2561956" y="222075"/>
                      <a:pt x="2561956" y="496019"/>
                    </a:cubicBezTo>
                    <a:cubicBezTo>
                      <a:pt x="2561956" y="701477"/>
                      <a:pt x="2437039" y="877759"/>
                      <a:pt x="2259010" y="953058"/>
                    </a:cubicBezTo>
                    <a:lnTo>
                      <a:pt x="2227121" y="962958"/>
                    </a:lnTo>
                    <a:lnTo>
                      <a:pt x="2272906" y="1000733"/>
                    </a:lnTo>
                    <a:cubicBezTo>
                      <a:pt x="2362667" y="1090495"/>
                      <a:pt x="2418186" y="1214500"/>
                      <a:pt x="2418186" y="1351472"/>
                    </a:cubicBezTo>
                    <a:cubicBezTo>
                      <a:pt x="2418186" y="1625416"/>
                      <a:pt x="2196111" y="1847491"/>
                      <a:pt x="1922167" y="1847491"/>
                    </a:cubicBezTo>
                    <a:cubicBezTo>
                      <a:pt x="1682466" y="1847491"/>
                      <a:pt x="1482477" y="1677465"/>
                      <a:pt x="1436225" y="1451437"/>
                    </a:cubicBezTo>
                    <a:lnTo>
                      <a:pt x="1428590" y="1375697"/>
                    </a:lnTo>
                    <a:lnTo>
                      <a:pt x="1359294" y="1368712"/>
                    </a:lnTo>
                    <a:lnTo>
                      <a:pt x="1330741" y="1359848"/>
                    </a:lnTo>
                    <a:lnTo>
                      <a:pt x="1352897" y="1431224"/>
                    </a:lnTo>
                    <a:cubicBezTo>
                      <a:pt x="1359504" y="1463513"/>
                      <a:pt x="1362974" y="1496946"/>
                      <a:pt x="1362974" y="1531189"/>
                    </a:cubicBezTo>
                    <a:cubicBezTo>
                      <a:pt x="1362974" y="1668161"/>
                      <a:pt x="1307455" y="1792166"/>
                      <a:pt x="1217694" y="1881928"/>
                    </a:cubicBezTo>
                    <a:lnTo>
                      <a:pt x="1209497" y="1888690"/>
                    </a:lnTo>
                    <a:lnTo>
                      <a:pt x="1216131" y="1891984"/>
                    </a:lnTo>
                    <a:cubicBezTo>
                      <a:pt x="1359306" y="1978980"/>
                      <a:pt x="1454946" y="2136417"/>
                      <a:pt x="1454946" y="2316193"/>
                    </a:cubicBezTo>
                    <a:cubicBezTo>
                      <a:pt x="1454946" y="2590137"/>
                      <a:pt x="1232871" y="2812212"/>
                      <a:pt x="958927" y="2812212"/>
                    </a:cubicBezTo>
                    <a:cubicBezTo>
                      <a:pt x="719226" y="2812212"/>
                      <a:pt x="519237" y="2642186"/>
                      <a:pt x="472986" y="2416158"/>
                    </a:cubicBezTo>
                    <a:lnTo>
                      <a:pt x="468132" y="2368016"/>
                    </a:lnTo>
                    <a:lnTo>
                      <a:pt x="396054" y="2360750"/>
                    </a:lnTo>
                    <a:cubicBezTo>
                      <a:pt x="170026" y="2314498"/>
                      <a:pt x="0" y="2114509"/>
                      <a:pt x="0" y="1874808"/>
                    </a:cubicBezTo>
                    <a:cubicBezTo>
                      <a:pt x="0" y="1703593"/>
                      <a:pt x="86748" y="1552639"/>
                      <a:pt x="218690" y="1463501"/>
                    </a:cubicBezTo>
                    <a:lnTo>
                      <a:pt x="226641" y="1459186"/>
                    </a:lnTo>
                    <a:lnTo>
                      <a:pt x="218536" y="1378789"/>
                    </a:lnTo>
                    <a:cubicBezTo>
                      <a:pt x="218536" y="1104845"/>
                      <a:pt x="440611" y="882770"/>
                      <a:pt x="714555" y="882770"/>
                    </a:cubicBezTo>
                    <a:cubicBezTo>
                      <a:pt x="783041" y="882770"/>
                      <a:pt x="848285" y="896650"/>
                      <a:pt x="907628" y="921750"/>
                    </a:cubicBezTo>
                    <a:lnTo>
                      <a:pt x="970616" y="955938"/>
                    </a:lnTo>
                    <a:lnTo>
                      <a:pt x="963240" y="882770"/>
                    </a:lnTo>
                    <a:cubicBezTo>
                      <a:pt x="963240" y="608826"/>
                      <a:pt x="1185315" y="386751"/>
                      <a:pt x="1459259" y="386751"/>
                    </a:cubicBezTo>
                    <a:cubicBezTo>
                      <a:pt x="1493502" y="386751"/>
                      <a:pt x="1526935" y="390221"/>
                      <a:pt x="1559224" y="396828"/>
                    </a:cubicBezTo>
                    <a:lnTo>
                      <a:pt x="1579289" y="403057"/>
                    </a:lnTo>
                    <a:lnTo>
                      <a:pt x="1579995" y="396054"/>
                    </a:lnTo>
                    <a:cubicBezTo>
                      <a:pt x="1626247" y="170026"/>
                      <a:pt x="1826236" y="0"/>
                      <a:pt x="206593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2407" name="群組 2406"/>
            <p:cNvGrpSpPr/>
            <p:nvPr/>
          </p:nvGrpSpPr>
          <p:grpSpPr>
            <a:xfrm rot="10967958">
              <a:off x="1258656" y="1269638"/>
              <a:ext cx="3602462" cy="3115014"/>
              <a:chOff x="4436710" y="-864905"/>
              <a:chExt cx="4350625" cy="3761943"/>
            </a:xfrm>
            <a:grpFill/>
          </p:grpSpPr>
          <p:sp>
            <p:nvSpPr>
              <p:cNvPr id="2408" name="手繪多邊形 2407"/>
              <p:cNvSpPr/>
              <p:nvPr/>
            </p:nvSpPr>
            <p:spPr>
              <a:xfrm rot="20533433">
                <a:off x="5032073" y="445699"/>
                <a:ext cx="2541914" cy="2451339"/>
              </a:xfrm>
              <a:custGeom>
                <a:avLst/>
                <a:gdLst>
                  <a:gd name="connsiteX0" fmla="*/ 1265208 w 2541914"/>
                  <a:gd name="connsiteY0" fmla="*/ 0 h 2451339"/>
                  <a:gd name="connsiteX1" fmla="*/ 1673895 w 2541914"/>
                  <a:gd name="connsiteY1" fmla="*/ 175600 h 2451339"/>
                  <a:gd name="connsiteX2" fmla="*/ 1733742 w 2541914"/>
                  <a:gd name="connsiteY2" fmla="*/ 250842 h 2451339"/>
                  <a:gd name="connsiteX3" fmla="*/ 1740757 w 2541914"/>
                  <a:gd name="connsiteY3" fmla="*/ 254791 h 2451339"/>
                  <a:gd name="connsiteX4" fmla="*/ 1925820 w 2541914"/>
                  <a:gd name="connsiteY4" fmla="*/ 466161 h 2451339"/>
                  <a:gd name="connsiteX5" fmla="*/ 1942242 w 2541914"/>
                  <a:gd name="connsiteY5" fmla="*/ 502660 h 2451339"/>
                  <a:gd name="connsiteX6" fmla="*/ 1947380 w 2541914"/>
                  <a:gd name="connsiteY6" fmla="*/ 504314 h 2451339"/>
                  <a:gd name="connsiteX7" fmla="*/ 2300378 w 2541914"/>
                  <a:gd name="connsiteY7" fmla="*/ 1056736 h 2451339"/>
                  <a:gd name="connsiteX8" fmla="*/ 2254959 w 2541914"/>
                  <a:gd name="connsiteY8" fmla="*/ 1290103 h 2451339"/>
                  <a:gd name="connsiteX9" fmla="*/ 2236179 w 2541914"/>
                  <a:gd name="connsiteY9" fmla="*/ 1325992 h 2451339"/>
                  <a:gd name="connsiteX10" fmla="*/ 2287093 w 2541914"/>
                  <a:gd name="connsiteY10" fmla="*/ 1354658 h 2451339"/>
                  <a:gd name="connsiteX11" fmla="*/ 2541914 w 2541914"/>
                  <a:gd name="connsiteY11" fmla="*/ 1851803 h 2451339"/>
                  <a:gd name="connsiteX12" fmla="*/ 1963944 w 2541914"/>
                  <a:gd name="connsiteY12" fmla="*/ 2451339 h 2451339"/>
                  <a:gd name="connsiteX13" fmla="*/ 1431394 w 2541914"/>
                  <a:gd name="connsiteY13" fmla="*/ 2085170 h 2451339"/>
                  <a:gd name="connsiteX14" fmla="*/ 1426038 w 2541914"/>
                  <a:gd name="connsiteY14" fmla="*/ 2067272 h 2451339"/>
                  <a:gd name="connsiteX15" fmla="*/ 1337415 w 2541914"/>
                  <a:gd name="connsiteY15" fmla="*/ 2110159 h 2451339"/>
                  <a:gd name="connsiteX16" fmla="*/ 1138689 w 2541914"/>
                  <a:gd name="connsiteY16" fmla="*/ 2146539 h 2451339"/>
                  <a:gd name="connsiteX17" fmla="*/ 1022208 w 2541914"/>
                  <a:gd name="connsiteY17" fmla="*/ 2134359 h 2451339"/>
                  <a:gd name="connsiteX18" fmla="*/ 1010653 w 2541914"/>
                  <a:gd name="connsiteY18" fmla="*/ 2130638 h 2451339"/>
                  <a:gd name="connsiteX19" fmla="*/ 998161 w 2541914"/>
                  <a:gd name="connsiteY19" fmla="*/ 2146343 h 2451339"/>
                  <a:gd name="connsiteX20" fmla="*/ 589474 w 2541914"/>
                  <a:gd name="connsiteY20" fmla="*/ 2321943 h 2451339"/>
                  <a:gd name="connsiteX21" fmla="*/ 11504 w 2541914"/>
                  <a:gd name="connsiteY21" fmla="*/ 1722407 h 2451339"/>
                  <a:gd name="connsiteX22" fmla="*/ 180788 w 2541914"/>
                  <a:gd name="connsiteY22" fmla="*/ 1298471 h 2451339"/>
                  <a:gd name="connsiteX23" fmla="*/ 182824 w 2541914"/>
                  <a:gd name="connsiteY23" fmla="*/ 1296728 h 2451339"/>
                  <a:gd name="connsiteX24" fmla="*/ 169284 w 2541914"/>
                  <a:gd name="connsiteY24" fmla="*/ 1285140 h 2451339"/>
                  <a:gd name="connsiteX25" fmla="*/ 0 w 2541914"/>
                  <a:gd name="connsiteY25" fmla="*/ 861204 h 2451339"/>
                  <a:gd name="connsiteX26" fmla="*/ 577970 w 2541914"/>
                  <a:gd name="connsiteY26" fmla="*/ 261668 h 2451339"/>
                  <a:gd name="connsiteX27" fmla="*/ 694451 w 2541914"/>
                  <a:gd name="connsiteY27" fmla="*/ 273849 h 2451339"/>
                  <a:gd name="connsiteX28" fmla="*/ 768491 w 2541914"/>
                  <a:gd name="connsiteY28" fmla="*/ 297689 h 2451339"/>
                  <a:gd name="connsiteX29" fmla="*/ 785946 w 2541914"/>
                  <a:gd name="connsiteY29" fmla="*/ 264330 h 2451339"/>
                  <a:gd name="connsiteX30" fmla="*/ 1265208 w 2541914"/>
                  <a:gd name="connsiteY30" fmla="*/ 0 h 2451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541914" h="2451339">
                    <a:moveTo>
                      <a:pt x="1265208" y="0"/>
                    </a:moveTo>
                    <a:cubicBezTo>
                      <a:pt x="1424810" y="0"/>
                      <a:pt x="1569303" y="67105"/>
                      <a:pt x="1673895" y="175600"/>
                    </a:cubicBezTo>
                    <a:lnTo>
                      <a:pt x="1733742" y="250842"/>
                    </a:lnTo>
                    <a:lnTo>
                      <a:pt x="1740757" y="254791"/>
                    </a:lnTo>
                    <a:cubicBezTo>
                      <a:pt x="1817627" y="308662"/>
                      <a:pt x="1881333" y="381211"/>
                      <a:pt x="1925820" y="466161"/>
                    </a:cubicBezTo>
                    <a:lnTo>
                      <a:pt x="1942242" y="502660"/>
                    </a:lnTo>
                    <a:lnTo>
                      <a:pt x="1947380" y="504314"/>
                    </a:lnTo>
                    <a:cubicBezTo>
                      <a:pt x="2154822" y="595329"/>
                      <a:pt x="2300378" y="808400"/>
                      <a:pt x="2300378" y="1056736"/>
                    </a:cubicBezTo>
                    <a:cubicBezTo>
                      <a:pt x="2300378" y="1139515"/>
                      <a:pt x="2284205" y="1218375"/>
                      <a:pt x="2254959" y="1290103"/>
                    </a:cubicBezTo>
                    <a:lnTo>
                      <a:pt x="2236179" y="1325992"/>
                    </a:lnTo>
                    <a:lnTo>
                      <a:pt x="2287093" y="1354658"/>
                    </a:lnTo>
                    <a:cubicBezTo>
                      <a:pt x="2440834" y="1462399"/>
                      <a:pt x="2541914" y="1644856"/>
                      <a:pt x="2541914" y="1851803"/>
                    </a:cubicBezTo>
                    <a:cubicBezTo>
                      <a:pt x="2541914" y="2182918"/>
                      <a:pt x="2283148" y="2451339"/>
                      <a:pt x="1963944" y="2451339"/>
                    </a:cubicBezTo>
                    <a:cubicBezTo>
                      <a:pt x="1724541" y="2451339"/>
                      <a:pt x="1519135" y="2300352"/>
                      <a:pt x="1431394" y="2085170"/>
                    </a:cubicBezTo>
                    <a:lnTo>
                      <a:pt x="1426038" y="2067272"/>
                    </a:lnTo>
                    <a:lnTo>
                      <a:pt x="1337415" y="2110159"/>
                    </a:lnTo>
                    <a:cubicBezTo>
                      <a:pt x="1275449" y="2133695"/>
                      <a:pt x="1208515" y="2146539"/>
                      <a:pt x="1138689" y="2146539"/>
                    </a:cubicBezTo>
                    <a:cubicBezTo>
                      <a:pt x="1098789" y="2146539"/>
                      <a:pt x="1059832" y="2142345"/>
                      <a:pt x="1022208" y="2134359"/>
                    </a:cubicBezTo>
                    <a:lnTo>
                      <a:pt x="1010653" y="2130638"/>
                    </a:lnTo>
                    <a:lnTo>
                      <a:pt x="998161" y="2146343"/>
                    </a:lnTo>
                    <a:cubicBezTo>
                      <a:pt x="893569" y="2254838"/>
                      <a:pt x="749076" y="2321943"/>
                      <a:pt x="589474" y="2321943"/>
                    </a:cubicBezTo>
                    <a:cubicBezTo>
                      <a:pt x="270270" y="2321943"/>
                      <a:pt x="11504" y="2053522"/>
                      <a:pt x="11504" y="1722407"/>
                    </a:cubicBezTo>
                    <a:cubicBezTo>
                      <a:pt x="11504" y="1556850"/>
                      <a:pt x="76196" y="1406966"/>
                      <a:pt x="180788" y="1298471"/>
                    </a:cubicBezTo>
                    <a:lnTo>
                      <a:pt x="182824" y="1296728"/>
                    </a:lnTo>
                    <a:lnTo>
                      <a:pt x="169284" y="1285140"/>
                    </a:lnTo>
                    <a:cubicBezTo>
                      <a:pt x="64692" y="1176646"/>
                      <a:pt x="0" y="1026761"/>
                      <a:pt x="0" y="861204"/>
                    </a:cubicBezTo>
                    <a:cubicBezTo>
                      <a:pt x="0" y="530089"/>
                      <a:pt x="258766" y="261668"/>
                      <a:pt x="577970" y="261668"/>
                    </a:cubicBezTo>
                    <a:cubicBezTo>
                      <a:pt x="617871" y="261668"/>
                      <a:pt x="656827" y="265862"/>
                      <a:pt x="694451" y="273849"/>
                    </a:cubicBezTo>
                    <a:lnTo>
                      <a:pt x="768491" y="297689"/>
                    </a:lnTo>
                    <a:lnTo>
                      <a:pt x="785946" y="264330"/>
                    </a:lnTo>
                    <a:cubicBezTo>
                      <a:pt x="889812" y="104852"/>
                      <a:pt x="1065706" y="0"/>
                      <a:pt x="12652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410" name="手繪多邊形 2409"/>
              <p:cNvSpPr/>
              <p:nvPr/>
            </p:nvSpPr>
            <p:spPr>
              <a:xfrm>
                <a:off x="4436710" y="-864905"/>
                <a:ext cx="2561956" cy="2812212"/>
              </a:xfrm>
              <a:custGeom>
                <a:avLst/>
                <a:gdLst>
                  <a:gd name="connsiteX0" fmla="*/ 2065937 w 2561956"/>
                  <a:gd name="connsiteY0" fmla="*/ 0 h 2812212"/>
                  <a:gd name="connsiteX1" fmla="*/ 2561956 w 2561956"/>
                  <a:gd name="connsiteY1" fmla="*/ 496019 h 2812212"/>
                  <a:gd name="connsiteX2" fmla="*/ 2259010 w 2561956"/>
                  <a:gd name="connsiteY2" fmla="*/ 953058 h 2812212"/>
                  <a:gd name="connsiteX3" fmla="*/ 2227121 w 2561956"/>
                  <a:gd name="connsiteY3" fmla="*/ 962958 h 2812212"/>
                  <a:gd name="connsiteX4" fmla="*/ 2272906 w 2561956"/>
                  <a:gd name="connsiteY4" fmla="*/ 1000733 h 2812212"/>
                  <a:gd name="connsiteX5" fmla="*/ 2418186 w 2561956"/>
                  <a:gd name="connsiteY5" fmla="*/ 1351472 h 2812212"/>
                  <a:gd name="connsiteX6" fmla="*/ 1922167 w 2561956"/>
                  <a:gd name="connsiteY6" fmla="*/ 1847491 h 2812212"/>
                  <a:gd name="connsiteX7" fmla="*/ 1436225 w 2561956"/>
                  <a:gd name="connsiteY7" fmla="*/ 1451437 h 2812212"/>
                  <a:gd name="connsiteX8" fmla="*/ 1428590 w 2561956"/>
                  <a:gd name="connsiteY8" fmla="*/ 1375697 h 2812212"/>
                  <a:gd name="connsiteX9" fmla="*/ 1359294 w 2561956"/>
                  <a:gd name="connsiteY9" fmla="*/ 1368712 h 2812212"/>
                  <a:gd name="connsiteX10" fmla="*/ 1330741 w 2561956"/>
                  <a:gd name="connsiteY10" fmla="*/ 1359848 h 2812212"/>
                  <a:gd name="connsiteX11" fmla="*/ 1352897 w 2561956"/>
                  <a:gd name="connsiteY11" fmla="*/ 1431224 h 2812212"/>
                  <a:gd name="connsiteX12" fmla="*/ 1362974 w 2561956"/>
                  <a:gd name="connsiteY12" fmla="*/ 1531189 h 2812212"/>
                  <a:gd name="connsiteX13" fmla="*/ 1217694 w 2561956"/>
                  <a:gd name="connsiteY13" fmla="*/ 1881928 h 2812212"/>
                  <a:gd name="connsiteX14" fmla="*/ 1209497 w 2561956"/>
                  <a:gd name="connsiteY14" fmla="*/ 1888690 h 2812212"/>
                  <a:gd name="connsiteX15" fmla="*/ 1216131 w 2561956"/>
                  <a:gd name="connsiteY15" fmla="*/ 1891984 h 2812212"/>
                  <a:gd name="connsiteX16" fmla="*/ 1454946 w 2561956"/>
                  <a:gd name="connsiteY16" fmla="*/ 2316193 h 2812212"/>
                  <a:gd name="connsiteX17" fmla="*/ 958927 w 2561956"/>
                  <a:gd name="connsiteY17" fmla="*/ 2812212 h 2812212"/>
                  <a:gd name="connsiteX18" fmla="*/ 472986 w 2561956"/>
                  <a:gd name="connsiteY18" fmla="*/ 2416158 h 2812212"/>
                  <a:gd name="connsiteX19" fmla="*/ 468132 w 2561956"/>
                  <a:gd name="connsiteY19" fmla="*/ 2368016 h 2812212"/>
                  <a:gd name="connsiteX20" fmla="*/ 396054 w 2561956"/>
                  <a:gd name="connsiteY20" fmla="*/ 2360750 h 2812212"/>
                  <a:gd name="connsiteX21" fmla="*/ 0 w 2561956"/>
                  <a:gd name="connsiteY21" fmla="*/ 1874808 h 2812212"/>
                  <a:gd name="connsiteX22" fmla="*/ 218690 w 2561956"/>
                  <a:gd name="connsiteY22" fmla="*/ 1463501 h 2812212"/>
                  <a:gd name="connsiteX23" fmla="*/ 226641 w 2561956"/>
                  <a:gd name="connsiteY23" fmla="*/ 1459186 h 2812212"/>
                  <a:gd name="connsiteX24" fmla="*/ 218536 w 2561956"/>
                  <a:gd name="connsiteY24" fmla="*/ 1378789 h 2812212"/>
                  <a:gd name="connsiteX25" fmla="*/ 714555 w 2561956"/>
                  <a:gd name="connsiteY25" fmla="*/ 882770 h 2812212"/>
                  <a:gd name="connsiteX26" fmla="*/ 907628 w 2561956"/>
                  <a:gd name="connsiteY26" fmla="*/ 921750 h 2812212"/>
                  <a:gd name="connsiteX27" fmla="*/ 970616 w 2561956"/>
                  <a:gd name="connsiteY27" fmla="*/ 955938 h 2812212"/>
                  <a:gd name="connsiteX28" fmla="*/ 963240 w 2561956"/>
                  <a:gd name="connsiteY28" fmla="*/ 882770 h 2812212"/>
                  <a:gd name="connsiteX29" fmla="*/ 1459259 w 2561956"/>
                  <a:gd name="connsiteY29" fmla="*/ 386751 h 2812212"/>
                  <a:gd name="connsiteX30" fmla="*/ 1559224 w 2561956"/>
                  <a:gd name="connsiteY30" fmla="*/ 396828 h 2812212"/>
                  <a:gd name="connsiteX31" fmla="*/ 1579289 w 2561956"/>
                  <a:gd name="connsiteY31" fmla="*/ 403057 h 2812212"/>
                  <a:gd name="connsiteX32" fmla="*/ 1579995 w 2561956"/>
                  <a:gd name="connsiteY32" fmla="*/ 396054 h 2812212"/>
                  <a:gd name="connsiteX33" fmla="*/ 2065937 w 2561956"/>
                  <a:gd name="connsiteY33" fmla="*/ 0 h 281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561956" h="2812212">
                    <a:moveTo>
                      <a:pt x="2065937" y="0"/>
                    </a:moveTo>
                    <a:cubicBezTo>
                      <a:pt x="2339881" y="0"/>
                      <a:pt x="2561956" y="222075"/>
                      <a:pt x="2561956" y="496019"/>
                    </a:cubicBezTo>
                    <a:cubicBezTo>
                      <a:pt x="2561956" y="701477"/>
                      <a:pt x="2437039" y="877759"/>
                      <a:pt x="2259010" y="953058"/>
                    </a:cubicBezTo>
                    <a:lnTo>
                      <a:pt x="2227121" y="962958"/>
                    </a:lnTo>
                    <a:lnTo>
                      <a:pt x="2272906" y="1000733"/>
                    </a:lnTo>
                    <a:cubicBezTo>
                      <a:pt x="2362667" y="1090495"/>
                      <a:pt x="2418186" y="1214500"/>
                      <a:pt x="2418186" y="1351472"/>
                    </a:cubicBezTo>
                    <a:cubicBezTo>
                      <a:pt x="2418186" y="1625416"/>
                      <a:pt x="2196111" y="1847491"/>
                      <a:pt x="1922167" y="1847491"/>
                    </a:cubicBezTo>
                    <a:cubicBezTo>
                      <a:pt x="1682466" y="1847491"/>
                      <a:pt x="1482477" y="1677465"/>
                      <a:pt x="1436225" y="1451437"/>
                    </a:cubicBezTo>
                    <a:lnTo>
                      <a:pt x="1428590" y="1375697"/>
                    </a:lnTo>
                    <a:lnTo>
                      <a:pt x="1359294" y="1368712"/>
                    </a:lnTo>
                    <a:lnTo>
                      <a:pt x="1330741" y="1359848"/>
                    </a:lnTo>
                    <a:lnTo>
                      <a:pt x="1352897" y="1431224"/>
                    </a:lnTo>
                    <a:cubicBezTo>
                      <a:pt x="1359504" y="1463513"/>
                      <a:pt x="1362974" y="1496946"/>
                      <a:pt x="1362974" y="1531189"/>
                    </a:cubicBezTo>
                    <a:cubicBezTo>
                      <a:pt x="1362974" y="1668161"/>
                      <a:pt x="1307455" y="1792166"/>
                      <a:pt x="1217694" y="1881928"/>
                    </a:cubicBezTo>
                    <a:lnTo>
                      <a:pt x="1209497" y="1888690"/>
                    </a:lnTo>
                    <a:lnTo>
                      <a:pt x="1216131" y="1891984"/>
                    </a:lnTo>
                    <a:cubicBezTo>
                      <a:pt x="1359306" y="1978980"/>
                      <a:pt x="1454946" y="2136417"/>
                      <a:pt x="1454946" y="2316193"/>
                    </a:cubicBezTo>
                    <a:cubicBezTo>
                      <a:pt x="1454946" y="2590137"/>
                      <a:pt x="1232871" y="2812212"/>
                      <a:pt x="958927" y="2812212"/>
                    </a:cubicBezTo>
                    <a:cubicBezTo>
                      <a:pt x="719226" y="2812212"/>
                      <a:pt x="519237" y="2642186"/>
                      <a:pt x="472986" y="2416158"/>
                    </a:cubicBezTo>
                    <a:lnTo>
                      <a:pt x="468132" y="2368016"/>
                    </a:lnTo>
                    <a:lnTo>
                      <a:pt x="396054" y="2360750"/>
                    </a:lnTo>
                    <a:cubicBezTo>
                      <a:pt x="170026" y="2314498"/>
                      <a:pt x="0" y="2114509"/>
                      <a:pt x="0" y="1874808"/>
                    </a:cubicBezTo>
                    <a:cubicBezTo>
                      <a:pt x="0" y="1703593"/>
                      <a:pt x="86748" y="1552639"/>
                      <a:pt x="218690" y="1463501"/>
                    </a:cubicBezTo>
                    <a:lnTo>
                      <a:pt x="226641" y="1459186"/>
                    </a:lnTo>
                    <a:lnTo>
                      <a:pt x="218536" y="1378789"/>
                    </a:lnTo>
                    <a:cubicBezTo>
                      <a:pt x="218536" y="1104845"/>
                      <a:pt x="440611" y="882770"/>
                      <a:pt x="714555" y="882770"/>
                    </a:cubicBezTo>
                    <a:cubicBezTo>
                      <a:pt x="783041" y="882770"/>
                      <a:pt x="848285" y="896650"/>
                      <a:pt x="907628" y="921750"/>
                    </a:cubicBezTo>
                    <a:lnTo>
                      <a:pt x="970616" y="955938"/>
                    </a:lnTo>
                    <a:lnTo>
                      <a:pt x="963240" y="882770"/>
                    </a:lnTo>
                    <a:cubicBezTo>
                      <a:pt x="963240" y="608826"/>
                      <a:pt x="1185315" y="386751"/>
                      <a:pt x="1459259" y="386751"/>
                    </a:cubicBezTo>
                    <a:cubicBezTo>
                      <a:pt x="1493502" y="386751"/>
                      <a:pt x="1526935" y="390221"/>
                      <a:pt x="1559224" y="396828"/>
                    </a:cubicBezTo>
                    <a:lnTo>
                      <a:pt x="1579289" y="403057"/>
                    </a:lnTo>
                    <a:lnTo>
                      <a:pt x="1579995" y="396054"/>
                    </a:lnTo>
                    <a:cubicBezTo>
                      <a:pt x="1626247" y="170026"/>
                      <a:pt x="1826236" y="0"/>
                      <a:pt x="206593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409" name="手繪多邊形 2408"/>
              <p:cNvSpPr/>
              <p:nvPr/>
            </p:nvSpPr>
            <p:spPr>
              <a:xfrm rot="2116389">
                <a:off x="6245421" y="-789348"/>
                <a:ext cx="2541914" cy="2451339"/>
              </a:xfrm>
              <a:custGeom>
                <a:avLst/>
                <a:gdLst>
                  <a:gd name="connsiteX0" fmla="*/ 1265208 w 2541914"/>
                  <a:gd name="connsiteY0" fmla="*/ 0 h 2451339"/>
                  <a:gd name="connsiteX1" fmla="*/ 1673895 w 2541914"/>
                  <a:gd name="connsiteY1" fmla="*/ 175600 h 2451339"/>
                  <a:gd name="connsiteX2" fmla="*/ 1733742 w 2541914"/>
                  <a:gd name="connsiteY2" fmla="*/ 250842 h 2451339"/>
                  <a:gd name="connsiteX3" fmla="*/ 1740757 w 2541914"/>
                  <a:gd name="connsiteY3" fmla="*/ 254791 h 2451339"/>
                  <a:gd name="connsiteX4" fmla="*/ 1925820 w 2541914"/>
                  <a:gd name="connsiteY4" fmla="*/ 466161 h 2451339"/>
                  <a:gd name="connsiteX5" fmla="*/ 1942242 w 2541914"/>
                  <a:gd name="connsiteY5" fmla="*/ 502660 h 2451339"/>
                  <a:gd name="connsiteX6" fmla="*/ 1947380 w 2541914"/>
                  <a:gd name="connsiteY6" fmla="*/ 504314 h 2451339"/>
                  <a:gd name="connsiteX7" fmla="*/ 2300378 w 2541914"/>
                  <a:gd name="connsiteY7" fmla="*/ 1056736 h 2451339"/>
                  <a:gd name="connsiteX8" fmla="*/ 2254959 w 2541914"/>
                  <a:gd name="connsiteY8" fmla="*/ 1290103 h 2451339"/>
                  <a:gd name="connsiteX9" fmla="*/ 2236179 w 2541914"/>
                  <a:gd name="connsiteY9" fmla="*/ 1325992 h 2451339"/>
                  <a:gd name="connsiteX10" fmla="*/ 2287093 w 2541914"/>
                  <a:gd name="connsiteY10" fmla="*/ 1354658 h 2451339"/>
                  <a:gd name="connsiteX11" fmla="*/ 2541914 w 2541914"/>
                  <a:gd name="connsiteY11" fmla="*/ 1851803 h 2451339"/>
                  <a:gd name="connsiteX12" fmla="*/ 1963944 w 2541914"/>
                  <a:gd name="connsiteY12" fmla="*/ 2451339 h 2451339"/>
                  <a:gd name="connsiteX13" fmla="*/ 1431394 w 2541914"/>
                  <a:gd name="connsiteY13" fmla="*/ 2085170 h 2451339"/>
                  <a:gd name="connsiteX14" fmla="*/ 1426038 w 2541914"/>
                  <a:gd name="connsiteY14" fmla="*/ 2067272 h 2451339"/>
                  <a:gd name="connsiteX15" fmla="*/ 1337415 w 2541914"/>
                  <a:gd name="connsiteY15" fmla="*/ 2110159 h 2451339"/>
                  <a:gd name="connsiteX16" fmla="*/ 1138689 w 2541914"/>
                  <a:gd name="connsiteY16" fmla="*/ 2146539 h 2451339"/>
                  <a:gd name="connsiteX17" fmla="*/ 1022208 w 2541914"/>
                  <a:gd name="connsiteY17" fmla="*/ 2134359 h 2451339"/>
                  <a:gd name="connsiteX18" fmla="*/ 1010653 w 2541914"/>
                  <a:gd name="connsiteY18" fmla="*/ 2130638 h 2451339"/>
                  <a:gd name="connsiteX19" fmla="*/ 998161 w 2541914"/>
                  <a:gd name="connsiteY19" fmla="*/ 2146343 h 2451339"/>
                  <a:gd name="connsiteX20" fmla="*/ 589474 w 2541914"/>
                  <a:gd name="connsiteY20" fmla="*/ 2321943 h 2451339"/>
                  <a:gd name="connsiteX21" fmla="*/ 11504 w 2541914"/>
                  <a:gd name="connsiteY21" fmla="*/ 1722407 h 2451339"/>
                  <a:gd name="connsiteX22" fmla="*/ 180788 w 2541914"/>
                  <a:gd name="connsiteY22" fmla="*/ 1298471 h 2451339"/>
                  <a:gd name="connsiteX23" fmla="*/ 182824 w 2541914"/>
                  <a:gd name="connsiteY23" fmla="*/ 1296728 h 2451339"/>
                  <a:gd name="connsiteX24" fmla="*/ 169284 w 2541914"/>
                  <a:gd name="connsiteY24" fmla="*/ 1285140 h 2451339"/>
                  <a:gd name="connsiteX25" fmla="*/ 0 w 2541914"/>
                  <a:gd name="connsiteY25" fmla="*/ 861204 h 2451339"/>
                  <a:gd name="connsiteX26" fmla="*/ 577970 w 2541914"/>
                  <a:gd name="connsiteY26" fmla="*/ 261668 h 2451339"/>
                  <a:gd name="connsiteX27" fmla="*/ 694451 w 2541914"/>
                  <a:gd name="connsiteY27" fmla="*/ 273849 h 2451339"/>
                  <a:gd name="connsiteX28" fmla="*/ 768491 w 2541914"/>
                  <a:gd name="connsiteY28" fmla="*/ 297689 h 2451339"/>
                  <a:gd name="connsiteX29" fmla="*/ 785946 w 2541914"/>
                  <a:gd name="connsiteY29" fmla="*/ 264330 h 2451339"/>
                  <a:gd name="connsiteX30" fmla="*/ 1265208 w 2541914"/>
                  <a:gd name="connsiteY30" fmla="*/ 0 h 2451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541914" h="2451339">
                    <a:moveTo>
                      <a:pt x="1265208" y="0"/>
                    </a:moveTo>
                    <a:cubicBezTo>
                      <a:pt x="1424810" y="0"/>
                      <a:pt x="1569303" y="67105"/>
                      <a:pt x="1673895" y="175600"/>
                    </a:cubicBezTo>
                    <a:lnTo>
                      <a:pt x="1733742" y="250842"/>
                    </a:lnTo>
                    <a:lnTo>
                      <a:pt x="1740757" y="254791"/>
                    </a:lnTo>
                    <a:cubicBezTo>
                      <a:pt x="1817627" y="308662"/>
                      <a:pt x="1881333" y="381211"/>
                      <a:pt x="1925820" y="466161"/>
                    </a:cubicBezTo>
                    <a:lnTo>
                      <a:pt x="1942242" y="502660"/>
                    </a:lnTo>
                    <a:lnTo>
                      <a:pt x="1947380" y="504314"/>
                    </a:lnTo>
                    <a:cubicBezTo>
                      <a:pt x="2154822" y="595329"/>
                      <a:pt x="2300378" y="808400"/>
                      <a:pt x="2300378" y="1056736"/>
                    </a:cubicBezTo>
                    <a:cubicBezTo>
                      <a:pt x="2300378" y="1139515"/>
                      <a:pt x="2284205" y="1218375"/>
                      <a:pt x="2254959" y="1290103"/>
                    </a:cubicBezTo>
                    <a:lnTo>
                      <a:pt x="2236179" y="1325992"/>
                    </a:lnTo>
                    <a:lnTo>
                      <a:pt x="2287093" y="1354658"/>
                    </a:lnTo>
                    <a:cubicBezTo>
                      <a:pt x="2440834" y="1462399"/>
                      <a:pt x="2541914" y="1644856"/>
                      <a:pt x="2541914" y="1851803"/>
                    </a:cubicBezTo>
                    <a:cubicBezTo>
                      <a:pt x="2541914" y="2182918"/>
                      <a:pt x="2283148" y="2451339"/>
                      <a:pt x="1963944" y="2451339"/>
                    </a:cubicBezTo>
                    <a:cubicBezTo>
                      <a:pt x="1724541" y="2451339"/>
                      <a:pt x="1519135" y="2300352"/>
                      <a:pt x="1431394" y="2085170"/>
                    </a:cubicBezTo>
                    <a:lnTo>
                      <a:pt x="1426038" y="2067272"/>
                    </a:lnTo>
                    <a:lnTo>
                      <a:pt x="1337415" y="2110159"/>
                    </a:lnTo>
                    <a:cubicBezTo>
                      <a:pt x="1275449" y="2133695"/>
                      <a:pt x="1208515" y="2146539"/>
                      <a:pt x="1138689" y="2146539"/>
                    </a:cubicBezTo>
                    <a:cubicBezTo>
                      <a:pt x="1098789" y="2146539"/>
                      <a:pt x="1059832" y="2142345"/>
                      <a:pt x="1022208" y="2134359"/>
                    </a:cubicBezTo>
                    <a:lnTo>
                      <a:pt x="1010653" y="2130638"/>
                    </a:lnTo>
                    <a:lnTo>
                      <a:pt x="998161" y="2146343"/>
                    </a:lnTo>
                    <a:cubicBezTo>
                      <a:pt x="893569" y="2254838"/>
                      <a:pt x="749076" y="2321943"/>
                      <a:pt x="589474" y="2321943"/>
                    </a:cubicBezTo>
                    <a:cubicBezTo>
                      <a:pt x="270270" y="2321943"/>
                      <a:pt x="11504" y="2053522"/>
                      <a:pt x="11504" y="1722407"/>
                    </a:cubicBezTo>
                    <a:cubicBezTo>
                      <a:pt x="11504" y="1556850"/>
                      <a:pt x="76196" y="1406966"/>
                      <a:pt x="180788" y="1298471"/>
                    </a:cubicBezTo>
                    <a:lnTo>
                      <a:pt x="182824" y="1296728"/>
                    </a:lnTo>
                    <a:lnTo>
                      <a:pt x="169284" y="1285140"/>
                    </a:lnTo>
                    <a:cubicBezTo>
                      <a:pt x="64692" y="1176646"/>
                      <a:pt x="0" y="1026761"/>
                      <a:pt x="0" y="861204"/>
                    </a:cubicBezTo>
                    <a:cubicBezTo>
                      <a:pt x="0" y="530089"/>
                      <a:pt x="258766" y="261668"/>
                      <a:pt x="577970" y="261668"/>
                    </a:cubicBezTo>
                    <a:cubicBezTo>
                      <a:pt x="617871" y="261668"/>
                      <a:pt x="656827" y="265862"/>
                      <a:pt x="694451" y="273849"/>
                    </a:cubicBezTo>
                    <a:lnTo>
                      <a:pt x="768491" y="297689"/>
                    </a:lnTo>
                    <a:lnTo>
                      <a:pt x="785946" y="264330"/>
                    </a:lnTo>
                    <a:cubicBezTo>
                      <a:pt x="889812" y="104852"/>
                      <a:pt x="1065706" y="0"/>
                      <a:pt x="12652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grpSp>
          <p:nvGrpSpPr>
            <p:cNvPr id="2435" name="群組 2434"/>
            <p:cNvGrpSpPr/>
            <p:nvPr/>
          </p:nvGrpSpPr>
          <p:grpSpPr>
            <a:xfrm>
              <a:off x="3913151" y="2352978"/>
              <a:ext cx="2564181" cy="2425018"/>
              <a:chOff x="5548808" y="2276512"/>
              <a:chExt cx="2564181" cy="2425018"/>
            </a:xfrm>
            <a:grpFill/>
          </p:grpSpPr>
          <p:sp>
            <p:nvSpPr>
              <p:cNvPr id="2423" name="橢圓 2422"/>
              <p:cNvSpPr/>
              <p:nvPr/>
            </p:nvSpPr>
            <p:spPr>
              <a:xfrm>
                <a:off x="7164058" y="2752247"/>
                <a:ext cx="948931" cy="9489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grpSp>
            <p:nvGrpSpPr>
              <p:cNvPr id="2434" name="群組 2433"/>
              <p:cNvGrpSpPr/>
              <p:nvPr/>
            </p:nvGrpSpPr>
            <p:grpSpPr>
              <a:xfrm>
                <a:off x="5548808" y="2276512"/>
                <a:ext cx="2352777" cy="2425018"/>
                <a:chOff x="7704617" y="2170832"/>
                <a:chExt cx="2352777" cy="2425018"/>
              </a:xfrm>
              <a:grpFill/>
            </p:grpSpPr>
            <p:sp>
              <p:nvSpPr>
                <p:cNvPr id="2421" name="橢圓 2420"/>
                <p:cNvSpPr/>
                <p:nvPr/>
              </p:nvSpPr>
              <p:spPr>
                <a:xfrm>
                  <a:off x="8948272" y="3646919"/>
                  <a:ext cx="1015017" cy="94893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2426" name="橢圓 2425"/>
                <p:cNvSpPr/>
                <p:nvPr/>
              </p:nvSpPr>
              <p:spPr>
                <a:xfrm>
                  <a:off x="8167933" y="2748705"/>
                  <a:ext cx="1845508" cy="94893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2433" name="手繪多邊形 2432"/>
                <p:cNvSpPr/>
                <p:nvPr/>
              </p:nvSpPr>
              <p:spPr>
                <a:xfrm rot="2370192">
                  <a:off x="7704617" y="2170832"/>
                  <a:ext cx="2352777" cy="2272326"/>
                </a:xfrm>
                <a:custGeom>
                  <a:avLst/>
                  <a:gdLst>
                    <a:gd name="connsiteX0" fmla="*/ 1055363 w 2352777"/>
                    <a:gd name="connsiteY0" fmla="*/ 37287 h 2272326"/>
                    <a:gd name="connsiteX1" fmla="*/ 1140508 w 2352777"/>
                    <a:gd name="connsiteY1" fmla="*/ 0 h 2272326"/>
                    <a:gd name="connsiteX2" fmla="*/ 1225653 w 2352777"/>
                    <a:gd name="connsiteY2" fmla="*/ 37287 h 2272326"/>
                    <a:gd name="connsiteX3" fmla="*/ 1256734 w 2352777"/>
                    <a:gd name="connsiteY3" fmla="*/ 73878 h 2272326"/>
                    <a:gd name="connsiteX4" fmla="*/ 1269898 w 2352777"/>
                    <a:gd name="connsiteY4" fmla="*/ 57932 h 2272326"/>
                    <a:gd name="connsiteX5" fmla="*/ 1355043 w 2352777"/>
                    <a:gd name="connsiteY5" fmla="*/ 20646 h 2272326"/>
                    <a:gd name="connsiteX6" fmla="*/ 1477345 w 2352777"/>
                    <a:gd name="connsiteY6" fmla="*/ 101677 h 2272326"/>
                    <a:gd name="connsiteX7" fmla="*/ 1488697 w 2352777"/>
                    <a:gd name="connsiteY7" fmla="*/ 121994 h 2272326"/>
                    <a:gd name="connsiteX8" fmla="*/ 1562856 w 2352777"/>
                    <a:gd name="connsiteY8" fmla="*/ 91643 h 2272326"/>
                    <a:gd name="connsiteX9" fmla="*/ 2064549 w 2352777"/>
                    <a:gd name="connsiteY9" fmla="*/ 244629 h 2272326"/>
                    <a:gd name="connsiteX10" fmla="*/ 2112950 w 2352777"/>
                    <a:gd name="connsiteY10" fmla="*/ 317075 h 2272326"/>
                    <a:gd name="connsiteX11" fmla="*/ 2140885 w 2352777"/>
                    <a:gd name="connsiteY11" fmla="*/ 302866 h 2272326"/>
                    <a:gd name="connsiteX12" fmla="*/ 2185815 w 2352777"/>
                    <a:gd name="connsiteY12" fmla="*/ 298665 h 2272326"/>
                    <a:gd name="connsiteX13" fmla="*/ 2345170 w 2352777"/>
                    <a:gd name="connsiteY13" fmla="*/ 796232 h 2272326"/>
                    <a:gd name="connsiteX14" fmla="*/ 2070291 w 2352777"/>
                    <a:gd name="connsiteY14" fmla="*/ 1240539 h 2272326"/>
                    <a:gd name="connsiteX15" fmla="*/ 1915721 w 2352777"/>
                    <a:gd name="connsiteY15" fmla="*/ 1010826 h 2272326"/>
                    <a:gd name="connsiteX16" fmla="*/ 1912354 w 2352777"/>
                    <a:gd name="connsiteY16" fmla="*/ 983623 h 2272326"/>
                    <a:gd name="connsiteX17" fmla="*/ 1910811 w 2352777"/>
                    <a:gd name="connsiteY17" fmla="*/ 985976 h 2272326"/>
                    <a:gd name="connsiteX18" fmla="*/ 1843163 w 2352777"/>
                    <a:gd name="connsiteY18" fmla="*/ 1054240 h 2272326"/>
                    <a:gd name="connsiteX19" fmla="*/ 1676945 w 2352777"/>
                    <a:gd name="connsiteY19" fmla="*/ 1142952 h 2272326"/>
                    <a:gd name="connsiteX20" fmla="*/ 1627192 w 2352777"/>
                    <a:gd name="connsiteY20" fmla="*/ 1152633 h 2272326"/>
                    <a:gd name="connsiteX21" fmla="*/ 1623979 w 2352777"/>
                    <a:gd name="connsiteY21" fmla="*/ 1158296 h 2272326"/>
                    <a:gd name="connsiteX22" fmla="*/ 1637441 w 2352777"/>
                    <a:gd name="connsiteY22" fmla="*/ 1178445 h 2272326"/>
                    <a:gd name="connsiteX23" fmla="*/ 1519776 w 2352777"/>
                    <a:gd name="connsiteY23" fmla="*/ 1766443 h 2272326"/>
                    <a:gd name="connsiteX24" fmla="*/ 1439864 w 2352777"/>
                    <a:gd name="connsiteY24" fmla="*/ 1819832 h 2272326"/>
                    <a:gd name="connsiteX25" fmla="*/ 1366155 w 2352777"/>
                    <a:gd name="connsiteY25" fmla="*/ 1849999 h 2272326"/>
                    <a:gd name="connsiteX26" fmla="*/ 1341355 w 2352777"/>
                    <a:gd name="connsiteY26" fmla="*/ 1923334 h 2272326"/>
                    <a:gd name="connsiteX27" fmla="*/ 1175423 w 2352777"/>
                    <a:gd name="connsiteY27" fmla="*/ 2139091 h 2272326"/>
                    <a:gd name="connsiteX28" fmla="*/ 582412 w 2352777"/>
                    <a:gd name="connsiteY28" fmla="*/ 2165666 h 2272326"/>
                    <a:gd name="connsiteX29" fmla="*/ 529182 w 2352777"/>
                    <a:gd name="connsiteY29" fmla="*/ 1882639 h 2272326"/>
                    <a:gd name="connsiteX30" fmla="*/ 535152 w 2352777"/>
                    <a:gd name="connsiteY30" fmla="*/ 1864987 h 2272326"/>
                    <a:gd name="connsiteX31" fmla="*/ 520065 w 2352777"/>
                    <a:gd name="connsiteY31" fmla="*/ 1867923 h 2272326"/>
                    <a:gd name="connsiteX32" fmla="*/ 108386 w 2352777"/>
                    <a:gd name="connsiteY32" fmla="*/ 1697422 h 2272326"/>
                    <a:gd name="connsiteX33" fmla="*/ 172661 w 2352777"/>
                    <a:gd name="connsiteY33" fmla="*/ 1029511 h 2272326"/>
                    <a:gd name="connsiteX34" fmla="*/ 383590 w 2352777"/>
                    <a:gd name="connsiteY34" fmla="*/ 929832 h 2272326"/>
                    <a:gd name="connsiteX35" fmla="*/ 473365 w 2352777"/>
                    <a:gd name="connsiteY35" fmla="*/ 923391 h 2272326"/>
                    <a:gd name="connsiteX36" fmla="*/ 468945 w 2352777"/>
                    <a:gd name="connsiteY36" fmla="*/ 899089 h 2272326"/>
                    <a:gd name="connsiteX37" fmla="*/ 511766 w 2352777"/>
                    <a:gd name="connsiteY37" fmla="*/ 758767 h 2272326"/>
                    <a:gd name="connsiteX38" fmla="*/ 601182 w 2352777"/>
                    <a:gd name="connsiteY38" fmla="*/ 733374 h 2272326"/>
                    <a:gd name="connsiteX39" fmla="*/ 623968 w 2352777"/>
                    <a:gd name="connsiteY39" fmla="*/ 737454 h 2272326"/>
                    <a:gd name="connsiteX40" fmla="*/ 616361 w 2352777"/>
                    <a:gd name="connsiteY40" fmla="*/ 710530 h 2272326"/>
                    <a:gd name="connsiteX41" fmla="*/ 651439 w 2352777"/>
                    <a:gd name="connsiteY41" fmla="*/ 521865 h 2272326"/>
                    <a:gd name="connsiteX42" fmla="*/ 883363 w 2352777"/>
                    <a:gd name="connsiteY42" fmla="*/ 543161 h 2272326"/>
                    <a:gd name="connsiteX43" fmla="*/ 926197 w 2352777"/>
                    <a:gd name="connsiteY43" fmla="*/ 569841 h 2272326"/>
                    <a:gd name="connsiteX44" fmla="*/ 921764 w 2352777"/>
                    <a:gd name="connsiteY44" fmla="*/ 474467 h 2272326"/>
                    <a:gd name="connsiteX45" fmla="*/ 1055363 w 2352777"/>
                    <a:gd name="connsiteY45" fmla="*/ 37287 h 2272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2352777" h="2272326">
                      <a:moveTo>
                        <a:pt x="1055363" y="37287"/>
                      </a:moveTo>
                      <a:cubicBezTo>
                        <a:pt x="1081533" y="13277"/>
                        <a:pt x="1110306" y="1"/>
                        <a:pt x="1140508" y="0"/>
                      </a:cubicBezTo>
                      <a:cubicBezTo>
                        <a:pt x="1170710" y="1"/>
                        <a:pt x="1199483" y="13278"/>
                        <a:pt x="1225653" y="37287"/>
                      </a:cubicBezTo>
                      <a:lnTo>
                        <a:pt x="1256734" y="73878"/>
                      </a:lnTo>
                      <a:lnTo>
                        <a:pt x="1269898" y="57932"/>
                      </a:lnTo>
                      <a:cubicBezTo>
                        <a:pt x="1296069" y="33922"/>
                        <a:pt x="1324841" y="20646"/>
                        <a:pt x="1355043" y="20646"/>
                      </a:cubicBezTo>
                      <a:cubicBezTo>
                        <a:pt x="1400346" y="20646"/>
                        <a:pt x="1442433" y="50518"/>
                        <a:pt x="1477345" y="101677"/>
                      </a:cubicBezTo>
                      <a:lnTo>
                        <a:pt x="1488697" y="121994"/>
                      </a:lnTo>
                      <a:lnTo>
                        <a:pt x="1562856" y="91643"/>
                      </a:lnTo>
                      <a:cubicBezTo>
                        <a:pt x="1740071" y="38892"/>
                        <a:pt x="1939532" y="92989"/>
                        <a:pt x="2064549" y="244629"/>
                      </a:cubicBezTo>
                      <a:lnTo>
                        <a:pt x="2112950" y="317075"/>
                      </a:lnTo>
                      <a:lnTo>
                        <a:pt x="2140885" y="302866"/>
                      </a:lnTo>
                      <a:cubicBezTo>
                        <a:pt x="2155788" y="298326"/>
                        <a:pt x="2170826" y="296827"/>
                        <a:pt x="2185815" y="298665"/>
                      </a:cubicBezTo>
                      <a:cubicBezTo>
                        <a:pt x="2305725" y="313373"/>
                        <a:pt x="2377071" y="536142"/>
                        <a:pt x="2345170" y="796232"/>
                      </a:cubicBezTo>
                      <a:cubicBezTo>
                        <a:pt x="2313269" y="1056323"/>
                        <a:pt x="2190202" y="1255247"/>
                        <a:pt x="2070291" y="1240539"/>
                      </a:cubicBezTo>
                      <a:cubicBezTo>
                        <a:pt x="1995347" y="1231348"/>
                        <a:pt x="1939374" y="1140881"/>
                        <a:pt x="1915721" y="1010826"/>
                      </a:cubicBezTo>
                      <a:lnTo>
                        <a:pt x="1912354" y="983623"/>
                      </a:lnTo>
                      <a:lnTo>
                        <a:pt x="1910811" y="985976"/>
                      </a:lnTo>
                      <a:cubicBezTo>
                        <a:pt x="1891000" y="1010500"/>
                        <a:pt x="1868436" y="1033404"/>
                        <a:pt x="1843163" y="1054240"/>
                      </a:cubicBezTo>
                      <a:cubicBezTo>
                        <a:pt x="1792616" y="1095913"/>
                        <a:pt x="1736016" y="1125368"/>
                        <a:pt x="1676945" y="1142952"/>
                      </a:cubicBezTo>
                      <a:lnTo>
                        <a:pt x="1627192" y="1152633"/>
                      </a:lnTo>
                      <a:lnTo>
                        <a:pt x="1623979" y="1158296"/>
                      </a:lnTo>
                      <a:lnTo>
                        <a:pt x="1637441" y="1178445"/>
                      </a:lnTo>
                      <a:cubicBezTo>
                        <a:pt x="1740836" y="1373411"/>
                        <a:pt x="1696690" y="1620590"/>
                        <a:pt x="1519776" y="1766443"/>
                      </a:cubicBezTo>
                      <a:cubicBezTo>
                        <a:pt x="1494503" y="1787280"/>
                        <a:pt x="1467716" y="1805062"/>
                        <a:pt x="1439864" y="1819832"/>
                      </a:cubicBezTo>
                      <a:lnTo>
                        <a:pt x="1366155" y="1849999"/>
                      </a:lnTo>
                      <a:lnTo>
                        <a:pt x="1341355" y="1923334"/>
                      </a:lnTo>
                      <a:cubicBezTo>
                        <a:pt x="1307393" y="2001183"/>
                        <a:pt x="1251243" y="2076582"/>
                        <a:pt x="1175423" y="2139091"/>
                      </a:cubicBezTo>
                      <a:cubicBezTo>
                        <a:pt x="973236" y="2305780"/>
                        <a:pt x="707735" y="2317678"/>
                        <a:pt x="582412" y="2165666"/>
                      </a:cubicBezTo>
                      <a:cubicBezTo>
                        <a:pt x="519750" y="2089660"/>
                        <a:pt x="503997" y="1987067"/>
                        <a:pt x="529182" y="1882639"/>
                      </a:cubicBezTo>
                      <a:lnTo>
                        <a:pt x="535152" y="1864987"/>
                      </a:lnTo>
                      <a:lnTo>
                        <a:pt x="520065" y="1867923"/>
                      </a:lnTo>
                      <a:cubicBezTo>
                        <a:pt x="368445" y="1882417"/>
                        <a:pt x="212567" y="1823789"/>
                        <a:pt x="108386" y="1697422"/>
                      </a:cubicBezTo>
                      <a:cubicBezTo>
                        <a:pt x="-58303" y="1495234"/>
                        <a:pt x="-29526" y="1196200"/>
                        <a:pt x="172661" y="1029511"/>
                      </a:cubicBezTo>
                      <a:cubicBezTo>
                        <a:pt x="235845" y="977420"/>
                        <a:pt x="308486" y="944418"/>
                        <a:pt x="383590" y="929832"/>
                      </a:cubicBezTo>
                      <a:lnTo>
                        <a:pt x="473365" y="923391"/>
                      </a:lnTo>
                      <a:lnTo>
                        <a:pt x="468945" y="899089"/>
                      </a:lnTo>
                      <a:cubicBezTo>
                        <a:pt x="463340" y="837407"/>
                        <a:pt x="476811" y="787585"/>
                        <a:pt x="511766" y="758767"/>
                      </a:cubicBezTo>
                      <a:cubicBezTo>
                        <a:pt x="535070" y="739555"/>
                        <a:pt x="565716" y="731496"/>
                        <a:pt x="601182" y="733374"/>
                      </a:cubicBezTo>
                      <a:lnTo>
                        <a:pt x="623968" y="737454"/>
                      </a:lnTo>
                      <a:lnTo>
                        <a:pt x="616361" y="710530"/>
                      </a:lnTo>
                      <a:cubicBezTo>
                        <a:pt x="597619" y="626729"/>
                        <a:pt x="607744" y="557888"/>
                        <a:pt x="651439" y="521865"/>
                      </a:cubicBezTo>
                      <a:cubicBezTo>
                        <a:pt x="702416" y="479838"/>
                        <a:pt x="788528" y="491183"/>
                        <a:pt x="883363" y="543161"/>
                      </a:cubicBezTo>
                      <a:lnTo>
                        <a:pt x="926197" y="569841"/>
                      </a:lnTo>
                      <a:lnTo>
                        <a:pt x="921764" y="474467"/>
                      </a:lnTo>
                      <a:cubicBezTo>
                        <a:pt x="921764" y="277937"/>
                        <a:pt x="976853" y="109314"/>
                        <a:pt x="1055363" y="3728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</p:grpSp>
          <p:sp>
            <p:nvSpPr>
              <p:cNvPr id="2432" name="橢圓 2431"/>
              <p:cNvSpPr/>
              <p:nvPr/>
            </p:nvSpPr>
            <p:spPr>
              <a:xfrm rot="2370192">
                <a:off x="7097441" y="2449491"/>
                <a:ext cx="437487" cy="94893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</p:grpSp>
      <p:sp>
        <p:nvSpPr>
          <p:cNvPr id="2477" name="手繪多邊形 2476"/>
          <p:cNvSpPr/>
          <p:nvPr/>
        </p:nvSpPr>
        <p:spPr>
          <a:xfrm rot="17511925">
            <a:off x="2804102" y="3099366"/>
            <a:ext cx="1032968" cy="1078811"/>
          </a:xfrm>
          <a:custGeom>
            <a:avLst/>
            <a:gdLst>
              <a:gd name="connsiteX0" fmla="*/ 402214 w 1399832"/>
              <a:gd name="connsiteY0" fmla="*/ 0 h 1461956"/>
              <a:gd name="connsiteX1" fmla="*/ 670605 w 1399832"/>
              <a:gd name="connsiteY1" fmla="*/ 111171 h 1461956"/>
              <a:gd name="connsiteX2" fmla="*/ 702462 w 1399832"/>
              <a:gd name="connsiteY2" fmla="*/ 149783 h 1461956"/>
              <a:gd name="connsiteX3" fmla="*/ 702746 w 1399832"/>
              <a:gd name="connsiteY3" fmla="*/ 149629 h 1461956"/>
              <a:gd name="connsiteX4" fmla="*/ 850488 w 1399832"/>
              <a:gd name="connsiteY4" fmla="*/ 119801 h 1461956"/>
              <a:gd name="connsiteX5" fmla="*/ 1230050 w 1399832"/>
              <a:gd name="connsiteY5" fmla="*/ 499363 h 1461956"/>
              <a:gd name="connsiteX6" fmla="*/ 1200222 w 1399832"/>
              <a:gd name="connsiteY6" fmla="*/ 647106 h 1461956"/>
              <a:gd name="connsiteX7" fmla="*/ 1190800 w 1399832"/>
              <a:gd name="connsiteY7" fmla="*/ 664464 h 1461956"/>
              <a:gd name="connsiteX8" fmla="*/ 1202275 w 1399832"/>
              <a:gd name="connsiteY8" fmla="*/ 670478 h 1461956"/>
              <a:gd name="connsiteX9" fmla="*/ 1399832 w 1399832"/>
              <a:gd name="connsiteY9" fmla="*/ 1029269 h 1461956"/>
              <a:gd name="connsiteX10" fmla="*/ 951745 w 1399832"/>
              <a:gd name="connsiteY10" fmla="*/ 1461956 h 1461956"/>
              <a:gd name="connsiteX11" fmla="*/ 580184 w 1399832"/>
              <a:gd name="connsiteY11" fmla="*/ 1271188 h 1461956"/>
              <a:gd name="connsiteX12" fmla="*/ 566599 w 1399832"/>
              <a:gd name="connsiteY12" fmla="*/ 1247020 h 1461956"/>
              <a:gd name="connsiteX13" fmla="*/ 527305 w 1399832"/>
              <a:gd name="connsiteY13" fmla="*/ 1268348 h 1461956"/>
              <a:gd name="connsiteX14" fmla="*/ 379562 w 1399832"/>
              <a:gd name="connsiteY14" fmla="*/ 1298176 h 1461956"/>
              <a:gd name="connsiteX15" fmla="*/ 0 w 1399832"/>
              <a:gd name="connsiteY15" fmla="*/ 918614 h 1461956"/>
              <a:gd name="connsiteX16" fmla="*/ 111171 w 1399832"/>
              <a:gd name="connsiteY16" fmla="*/ 650223 h 1461956"/>
              <a:gd name="connsiteX17" fmla="*/ 125763 w 1399832"/>
              <a:gd name="connsiteY17" fmla="*/ 638184 h 1461956"/>
              <a:gd name="connsiteX18" fmla="*/ 87475 w 1399832"/>
              <a:gd name="connsiteY18" fmla="*/ 591779 h 1461956"/>
              <a:gd name="connsiteX19" fmla="*/ 22652 w 1399832"/>
              <a:gd name="connsiteY19" fmla="*/ 379562 h 1461956"/>
              <a:gd name="connsiteX20" fmla="*/ 402214 w 1399832"/>
              <a:gd name="connsiteY20" fmla="*/ 0 h 146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399832" h="1461956">
                <a:moveTo>
                  <a:pt x="402214" y="0"/>
                </a:moveTo>
                <a:cubicBezTo>
                  <a:pt x="507027" y="0"/>
                  <a:pt x="601918" y="42484"/>
                  <a:pt x="670605" y="111171"/>
                </a:cubicBezTo>
                <a:lnTo>
                  <a:pt x="702462" y="149783"/>
                </a:lnTo>
                <a:lnTo>
                  <a:pt x="702746" y="149629"/>
                </a:lnTo>
                <a:cubicBezTo>
                  <a:pt x="748156" y="130422"/>
                  <a:pt x="798082" y="119801"/>
                  <a:pt x="850488" y="119801"/>
                </a:cubicBezTo>
                <a:cubicBezTo>
                  <a:pt x="1060114" y="119801"/>
                  <a:pt x="1230050" y="289737"/>
                  <a:pt x="1230050" y="499363"/>
                </a:cubicBezTo>
                <a:cubicBezTo>
                  <a:pt x="1230050" y="551770"/>
                  <a:pt x="1219429" y="601695"/>
                  <a:pt x="1200222" y="647106"/>
                </a:cubicBezTo>
                <a:lnTo>
                  <a:pt x="1190800" y="664464"/>
                </a:lnTo>
                <a:lnTo>
                  <a:pt x="1202275" y="670478"/>
                </a:lnTo>
                <a:cubicBezTo>
                  <a:pt x="1321467" y="748235"/>
                  <a:pt x="1399832" y="879915"/>
                  <a:pt x="1399832" y="1029269"/>
                </a:cubicBezTo>
                <a:cubicBezTo>
                  <a:pt x="1399832" y="1268235"/>
                  <a:pt x="1199217" y="1461956"/>
                  <a:pt x="951745" y="1461956"/>
                </a:cubicBezTo>
                <a:cubicBezTo>
                  <a:pt x="797075" y="1461956"/>
                  <a:pt x="660709" y="1386284"/>
                  <a:pt x="580184" y="1271188"/>
                </a:cubicBezTo>
                <a:lnTo>
                  <a:pt x="566599" y="1247020"/>
                </a:lnTo>
                <a:lnTo>
                  <a:pt x="527305" y="1268348"/>
                </a:lnTo>
                <a:cubicBezTo>
                  <a:pt x="481894" y="1287555"/>
                  <a:pt x="431969" y="1298176"/>
                  <a:pt x="379562" y="1298176"/>
                </a:cubicBezTo>
                <a:cubicBezTo>
                  <a:pt x="169936" y="1298176"/>
                  <a:pt x="0" y="1128240"/>
                  <a:pt x="0" y="918614"/>
                </a:cubicBezTo>
                <a:cubicBezTo>
                  <a:pt x="0" y="813801"/>
                  <a:pt x="42484" y="718911"/>
                  <a:pt x="111171" y="650223"/>
                </a:cubicBezTo>
                <a:lnTo>
                  <a:pt x="125763" y="638184"/>
                </a:lnTo>
                <a:lnTo>
                  <a:pt x="87475" y="591779"/>
                </a:lnTo>
                <a:cubicBezTo>
                  <a:pt x="46549" y="531200"/>
                  <a:pt x="22652" y="458172"/>
                  <a:pt x="22652" y="379562"/>
                </a:cubicBezTo>
                <a:cubicBezTo>
                  <a:pt x="22652" y="169936"/>
                  <a:pt x="192588" y="0"/>
                  <a:pt x="402214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480" name="橢圓 2479"/>
          <p:cNvSpPr/>
          <p:nvPr/>
        </p:nvSpPr>
        <p:spPr>
          <a:xfrm>
            <a:off x="3349881" y="5542506"/>
            <a:ext cx="1908194" cy="74074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教育部隸書" panose="01010104010101010101" pitchFamily="2" charset="-120"/>
                <a:ea typeface="教育部隸書" panose="01010104010101010101" pitchFamily="2" charset="-120"/>
                <a:cs typeface="+mn-cs"/>
              </a:rPr>
              <a:t>基礎</a:t>
            </a:r>
          </a:p>
        </p:txBody>
      </p:sp>
      <p:sp>
        <p:nvSpPr>
          <p:cNvPr id="2484" name="圓角矩形 2483"/>
          <p:cNvSpPr/>
          <p:nvPr/>
        </p:nvSpPr>
        <p:spPr>
          <a:xfrm>
            <a:off x="1336803" y="5642875"/>
            <a:ext cx="1080000" cy="27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課程指引</a:t>
            </a:r>
          </a:p>
        </p:txBody>
      </p:sp>
      <p:sp>
        <p:nvSpPr>
          <p:cNvPr id="2485" name="圓角矩形 2484"/>
          <p:cNvSpPr/>
          <p:nvPr/>
        </p:nvSpPr>
        <p:spPr>
          <a:xfrm>
            <a:off x="2418931" y="5951134"/>
            <a:ext cx="1080000" cy="27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語料庫</a:t>
            </a:r>
          </a:p>
        </p:txBody>
      </p:sp>
      <p:sp>
        <p:nvSpPr>
          <p:cNvPr id="2486" name="圓角矩形 2485"/>
          <p:cNvSpPr/>
          <p:nvPr/>
        </p:nvSpPr>
        <p:spPr>
          <a:xfrm>
            <a:off x="5330308" y="5927655"/>
            <a:ext cx="1080000" cy="27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人 才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487" name="圓角矩形 2486"/>
          <p:cNvSpPr/>
          <p:nvPr/>
        </p:nvSpPr>
        <p:spPr>
          <a:xfrm>
            <a:off x="5850706" y="5459941"/>
            <a:ext cx="1080000" cy="27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資訊科技</a:t>
            </a:r>
          </a:p>
        </p:txBody>
      </p:sp>
      <p:sp>
        <p:nvSpPr>
          <p:cNvPr id="2490" name="橢圓 2489"/>
          <p:cNvSpPr/>
          <p:nvPr/>
        </p:nvSpPr>
        <p:spPr>
          <a:xfrm>
            <a:off x="3369693" y="4286687"/>
            <a:ext cx="1908194" cy="74074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300" b="0" i="0" u="none" strike="noStrike" kern="1200" cap="none" spc="0" normalizeH="0" baseline="0" noProof="0" dirty="0">
                <a:ln w="539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教育部隸書" panose="01010104010101010101" pitchFamily="2" charset="-120"/>
                <a:ea typeface="教育部隸書" panose="01010104010101010101" pitchFamily="2" charset="-120"/>
                <a:cs typeface="+mn-cs"/>
              </a:rPr>
              <a:t>發展</a:t>
            </a:r>
          </a:p>
        </p:txBody>
      </p:sp>
      <p:sp>
        <p:nvSpPr>
          <p:cNvPr id="2488" name="橢圓 2487"/>
          <p:cNvSpPr/>
          <p:nvPr/>
        </p:nvSpPr>
        <p:spPr>
          <a:xfrm>
            <a:off x="3363965" y="4286634"/>
            <a:ext cx="1908194" cy="74074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教育部隸書" panose="01010104010101010101" pitchFamily="2" charset="-120"/>
                <a:ea typeface="教育部隸書" panose="01010104010101010101" pitchFamily="2" charset="-120"/>
                <a:cs typeface="+mn-cs"/>
              </a:rPr>
              <a:t>發展</a:t>
            </a:r>
          </a:p>
        </p:txBody>
      </p:sp>
      <p:sp>
        <p:nvSpPr>
          <p:cNvPr id="2505" name="圓角矩形 2504"/>
          <p:cNvSpPr/>
          <p:nvPr/>
        </p:nvSpPr>
        <p:spPr>
          <a:xfrm>
            <a:off x="2843989" y="4094121"/>
            <a:ext cx="1350000" cy="2700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317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教學設計</a:t>
            </a:r>
          </a:p>
        </p:txBody>
      </p:sp>
      <p:sp>
        <p:nvSpPr>
          <p:cNvPr id="2500" name="圓角矩形 2499"/>
          <p:cNvSpPr/>
          <p:nvPr/>
        </p:nvSpPr>
        <p:spPr>
          <a:xfrm>
            <a:off x="2508143" y="4489562"/>
            <a:ext cx="1350000" cy="2700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317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評量發展</a:t>
            </a:r>
          </a:p>
        </p:txBody>
      </p:sp>
      <p:sp>
        <p:nvSpPr>
          <p:cNvPr id="2504" name="圓角矩形 2503"/>
          <p:cNvSpPr/>
          <p:nvPr/>
        </p:nvSpPr>
        <p:spPr>
          <a:xfrm>
            <a:off x="4350347" y="4094708"/>
            <a:ext cx="1350000" cy="2700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317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華師培育</a:t>
            </a:r>
          </a:p>
        </p:txBody>
      </p:sp>
      <p:sp>
        <p:nvSpPr>
          <p:cNvPr id="2501" name="圓角矩形 2500"/>
          <p:cNvSpPr/>
          <p:nvPr/>
        </p:nvSpPr>
        <p:spPr>
          <a:xfrm>
            <a:off x="2559367" y="4908476"/>
            <a:ext cx="1350000" cy="2700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317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教材發展</a:t>
            </a:r>
          </a:p>
        </p:txBody>
      </p:sp>
      <p:sp>
        <p:nvSpPr>
          <p:cNvPr id="2503" name="圓角矩形 2502"/>
          <p:cNvSpPr/>
          <p:nvPr/>
        </p:nvSpPr>
        <p:spPr>
          <a:xfrm>
            <a:off x="4806261" y="4501377"/>
            <a:ext cx="1350000" cy="2700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317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人才培育</a:t>
            </a:r>
          </a:p>
        </p:txBody>
      </p:sp>
      <p:sp>
        <p:nvSpPr>
          <p:cNvPr id="2502" name="圓角矩形 2501"/>
          <p:cNvSpPr/>
          <p:nvPr/>
        </p:nvSpPr>
        <p:spPr>
          <a:xfrm>
            <a:off x="4444291" y="4887846"/>
            <a:ext cx="1350000" cy="2700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317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學習資源發展</a:t>
            </a:r>
          </a:p>
        </p:txBody>
      </p:sp>
      <p:grpSp>
        <p:nvGrpSpPr>
          <p:cNvPr id="2509" name="群組 2508"/>
          <p:cNvGrpSpPr/>
          <p:nvPr/>
        </p:nvGrpSpPr>
        <p:grpSpPr>
          <a:xfrm>
            <a:off x="2716172" y="2267127"/>
            <a:ext cx="1102756" cy="1057835"/>
            <a:chOff x="2411218" y="594390"/>
            <a:chExt cx="1459266" cy="1399822"/>
          </a:xfrm>
        </p:grpSpPr>
        <p:sp>
          <p:nvSpPr>
            <p:cNvPr id="2507" name="手繪多邊形 2506"/>
            <p:cNvSpPr/>
            <p:nvPr/>
          </p:nvSpPr>
          <p:spPr>
            <a:xfrm>
              <a:off x="2411218" y="594390"/>
              <a:ext cx="1459266" cy="1399822"/>
            </a:xfrm>
            <a:custGeom>
              <a:avLst/>
              <a:gdLst>
                <a:gd name="connsiteX0" fmla="*/ 721216 w 1318705"/>
                <a:gd name="connsiteY0" fmla="*/ 591295 h 1264987"/>
                <a:gd name="connsiteX1" fmla="*/ 714562 w 1318705"/>
                <a:gd name="connsiteY1" fmla="*/ 593361 h 1264987"/>
                <a:gd name="connsiteX2" fmla="*/ 654157 w 1318705"/>
                <a:gd name="connsiteY2" fmla="*/ 599450 h 1264987"/>
                <a:gd name="connsiteX3" fmla="*/ 594709 w 1318705"/>
                <a:gd name="connsiteY3" fmla="*/ 593457 h 1264987"/>
                <a:gd name="connsiteX4" fmla="*/ 593361 w 1318705"/>
                <a:gd name="connsiteY4" fmla="*/ 606828 h 1264987"/>
                <a:gd name="connsiteX5" fmla="*/ 556058 w 1318705"/>
                <a:gd name="connsiteY5" fmla="*/ 701842 h 1264987"/>
                <a:gd name="connsiteX6" fmla="*/ 552457 w 1318705"/>
                <a:gd name="connsiteY6" fmla="*/ 706001 h 1264987"/>
                <a:gd name="connsiteX7" fmla="*/ 572214 w 1318705"/>
                <a:gd name="connsiteY7" fmla="*/ 716725 h 1264987"/>
                <a:gd name="connsiteX8" fmla="*/ 616573 w 1318705"/>
                <a:gd name="connsiteY8" fmla="*/ 753324 h 1264987"/>
                <a:gd name="connsiteX9" fmla="*/ 645276 w 1318705"/>
                <a:gd name="connsiteY9" fmla="*/ 788113 h 1264987"/>
                <a:gd name="connsiteX10" fmla="*/ 662601 w 1318705"/>
                <a:gd name="connsiteY10" fmla="*/ 763734 h 1264987"/>
                <a:gd name="connsiteX11" fmla="*/ 716884 w 1318705"/>
                <a:gd name="connsiteY11" fmla="*/ 716725 h 1264987"/>
                <a:gd name="connsiteX12" fmla="*/ 748808 w 1318705"/>
                <a:gd name="connsiteY12" fmla="*/ 699397 h 1264987"/>
                <a:gd name="connsiteX13" fmla="*/ 740045 w 1318705"/>
                <a:gd name="connsiteY13" fmla="*/ 681750 h 1264987"/>
                <a:gd name="connsiteX14" fmla="*/ 725344 w 1318705"/>
                <a:gd name="connsiteY14" fmla="*/ 632253 h 1264987"/>
                <a:gd name="connsiteX15" fmla="*/ 654157 w 1318705"/>
                <a:gd name="connsiteY15" fmla="*/ 0 h 1264987"/>
                <a:gd name="connsiteX16" fmla="*/ 947793 w 1318705"/>
                <a:gd name="connsiteY16" fmla="*/ 239320 h 1264987"/>
                <a:gd name="connsiteX17" fmla="*/ 951922 w 1318705"/>
                <a:gd name="connsiteY17" fmla="*/ 280278 h 1264987"/>
                <a:gd name="connsiteX18" fmla="*/ 958575 w 1318705"/>
                <a:gd name="connsiteY18" fmla="*/ 278212 h 1264987"/>
                <a:gd name="connsiteX19" fmla="*/ 1018980 w 1318705"/>
                <a:gd name="connsiteY19" fmla="*/ 272123 h 1264987"/>
                <a:gd name="connsiteX20" fmla="*/ 1318705 w 1318705"/>
                <a:gd name="connsiteY20" fmla="*/ 571848 h 1264987"/>
                <a:gd name="connsiteX21" fmla="*/ 1186559 w 1318705"/>
                <a:gd name="connsiteY21" fmla="*/ 820385 h 1264987"/>
                <a:gd name="connsiteX22" fmla="*/ 1154706 w 1318705"/>
                <a:gd name="connsiteY22" fmla="*/ 837674 h 1264987"/>
                <a:gd name="connsiteX23" fmla="*/ 1160634 w 1318705"/>
                <a:gd name="connsiteY23" fmla="*/ 848595 h 1264987"/>
                <a:gd name="connsiteX24" fmla="*/ 1184188 w 1318705"/>
                <a:gd name="connsiteY24" fmla="*/ 965262 h 1264987"/>
                <a:gd name="connsiteX25" fmla="*/ 884463 w 1318705"/>
                <a:gd name="connsiteY25" fmla="*/ 1264987 h 1264987"/>
                <a:gd name="connsiteX26" fmla="*/ 672525 w 1318705"/>
                <a:gd name="connsiteY26" fmla="*/ 1177200 h 1264987"/>
                <a:gd name="connsiteX27" fmla="*/ 644549 w 1318705"/>
                <a:gd name="connsiteY27" fmla="*/ 1143292 h 1264987"/>
                <a:gd name="connsiteX28" fmla="*/ 616573 w 1318705"/>
                <a:gd name="connsiteY28" fmla="*/ 1177200 h 1264987"/>
                <a:gd name="connsiteX29" fmla="*/ 404635 w 1318705"/>
                <a:gd name="connsiteY29" fmla="*/ 1264987 h 1264987"/>
                <a:gd name="connsiteX30" fmla="*/ 104910 w 1318705"/>
                <a:gd name="connsiteY30" fmla="*/ 965262 h 1264987"/>
                <a:gd name="connsiteX31" fmla="*/ 128464 w 1318705"/>
                <a:gd name="connsiteY31" fmla="*/ 848595 h 1264987"/>
                <a:gd name="connsiteX32" fmla="*/ 151789 w 1318705"/>
                <a:gd name="connsiteY32" fmla="*/ 805622 h 1264987"/>
                <a:gd name="connsiteX33" fmla="*/ 132146 w 1318705"/>
                <a:gd name="connsiteY33" fmla="*/ 794960 h 1264987"/>
                <a:gd name="connsiteX34" fmla="*/ 0 w 1318705"/>
                <a:gd name="connsiteY34" fmla="*/ 546423 h 1264987"/>
                <a:gd name="connsiteX35" fmla="*/ 299725 w 1318705"/>
                <a:gd name="connsiteY35" fmla="*/ 246698 h 1264987"/>
                <a:gd name="connsiteX36" fmla="*/ 359173 w 1318705"/>
                <a:gd name="connsiteY36" fmla="*/ 252691 h 1264987"/>
                <a:gd name="connsiteX37" fmla="*/ 360521 w 1318705"/>
                <a:gd name="connsiteY37" fmla="*/ 239320 h 1264987"/>
                <a:gd name="connsiteX38" fmla="*/ 654157 w 1318705"/>
                <a:gd name="connsiteY38" fmla="*/ 0 h 126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18705" h="1264987">
                  <a:moveTo>
                    <a:pt x="721216" y="591295"/>
                  </a:moveTo>
                  <a:lnTo>
                    <a:pt x="714562" y="593361"/>
                  </a:lnTo>
                  <a:cubicBezTo>
                    <a:pt x="695051" y="597353"/>
                    <a:pt x="674849" y="599450"/>
                    <a:pt x="654157" y="599450"/>
                  </a:cubicBezTo>
                  <a:lnTo>
                    <a:pt x="594709" y="593457"/>
                  </a:lnTo>
                  <a:lnTo>
                    <a:pt x="593361" y="606828"/>
                  </a:lnTo>
                  <a:cubicBezTo>
                    <a:pt x="586374" y="640973"/>
                    <a:pt x="573581" y="673003"/>
                    <a:pt x="556058" y="701842"/>
                  </a:cubicBezTo>
                  <a:lnTo>
                    <a:pt x="552457" y="706001"/>
                  </a:lnTo>
                  <a:lnTo>
                    <a:pt x="572214" y="716725"/>
                  </a:lnTo>
                  <a:cubicBezTo>
                    <a:pt x="588160" y="727498"/>
                    <a:pt x="603013" y="739764"/>
                    <a:pt x="616573" y="753324"/>
                  </a:cubicBezTo>
                  <a:lnTo>
                    <a:pt x="645276" y="788113"/>
                  </a:lnTo>
                  <a:lnTo>
                    <a:pt x="662601" y="763734"/>
                  </a:lnTo>
                  <a:cubicBezTo>
                    <a:pt x="678727" y="745991"/>
                    <a:pt x="696952" y="730191"/>
                    <a:pt x="716884" y="716725"/>
                  </a:cubicBezTo>
                  <a:lnTo>
                    <a:pt x="748808" y="699397"/>
                  </a:lnTo>
                  <a:lnTo>
                    <a:pt x="740045" y="681750"/>
                  </a:lnTo>
                  <a:cubicBezTo>
                    <a:pt x="733783" y="665869"/>
                    <a:pt x="728838" y="649326"/>
                    <a:pt x="725344" y="632253"/>
                  </a:cubicBezTo>
                  <a:close/>
                  <a:moveTo>
                    <a:pt x="654157" y="0"/>
                  </a:moveTo>
                  <a:cubicBezTo>
                    <a:pt x="798999" y="0"/>
                    <a:pt x="919845" y="102740"/>
                    <a:pt x="947793" y="239320"/>
                  </a:cubicBezTo>
                  <a:lnTo>
                    <a:pt x="951922" y="280278"/>
                  </a:lnTo>
                  <a:lnTo>
                    <a:pt x="958575" y="278212"/>
                  </a:lnTo>
                  <a:cubicBezTo>
                    <a:pt x="978086" y="274220"/>
                    <a:pt x="998288" y="272123"/>
                    <a:pt x="1018980" y="272123"/>
                  </a:cubicBezTo>
                  <a:cubicBezTo>
                    <a:pt x="1184514" y="272123"/>
                    <a:pt x="1318705" y="406314"/>
                    <a:pt x="1318705" y="571848"/>
                  </a:cubicBezTo>
                  <a:cubicBezTo>
                    <a:pt x="1318705" y="675307"/>
                    <a:pt x="1266287" y="766522"/>
                    <a:pt x="1186559" y="820385"/>
                  </a:cubicBezTo>
                  <a:lnTo>
                    <a:pt x="1154706" y="837674"/>
                  </a:lnTo>
                  <a:lnTo>
                    <a:pt x="1160634" y="848595"/>
                  </a:lnTo>
                  <a:cubicBezTo>
                    <a:pt x="1175801" y="884454"/>
                    <a:pt x="1184188" y="923879"/>
                    <a:pt x="1184188" y="965262"/>
                  </a:cubicBezTo>
                  <a:cubicBezTo>
                    <a:pt x="1184188" y="1130796"/>
                    <a:pt x="1049997" y="1264987"/>
                    <a:pt x="884463" y="1264987"/>
                  </a:cubicBezTo>
                  <a:cubicBezTo>
                    <a:pt x="801696" y="1264987"/>
                    <a:pt x="726765" y="1231439"/>
                    <a:pt x="672525" y="1177200"/>
                  </a:cubicBezTo>
                  <a:lnTo>
                    <a:pt x="644549" y="1143292"/>
                  </a:lnTo>
                  <a:lnTo>
                    <a:pt x="616573" y="1177200"/>
                  </a:lnTo>
                  <a:cubicBezTo>
                    <a:pt x="562333" y="1231439"/>
                    <a:pt x="487402" y="1264987"/>
                    <a:pt x="404635" y="1264987"/>
                  </a:cubicBezTo>
                  <a:cubicBezTo>
                    <a:pt x="239101" y="1264987"/>
                    <a:pt x="104910" y="1130796"/>
                    <a:pt x="104910" y="965262"/>
                  </a:cubicBezTo>
                  <a:cubicBezTo>
                    <a:pt x="104910" y="923879"/>
                    <a:pt x="113297" y="884454"/>
                    <a:pt x="128464" y="848595"/>
                  </a:cubicBezTo>
                  <a:lnTo>
                    <a:pt x="151789" y="805622"/>
                  </a:lnTo>
                  <a:lnTo>
                    <a:pt x="132146" y="794960"/>
                  </a:lnTo>
                  <a:cubicBezTo>
                    <a:pt x="52418" y="741097"/>
                    <a:pt x="0" y="649882"/>
                    <a:pt x="0" y="546423"/>
                  </a:cubicBezTo>
                  <a:cubicBezTo>
                    <a:pt x="0" y="380889"/>
                    <a:pt x="134191" y="246698"/>
                    <a:pt x="299725" y="246698"/>
                  </a:cubicBezTo>
                  <a:lnTo>
                    <a:pt x="359173" y="252691"/>
                  </a:lnTo>
                  <a:lnTo>
                    <a:pt x="360521" y="239320"/>
                  </a:lnTo>
                  <a:cubicBezTo>
                    <a:pt x="388470" y="102740"/>
                    <a:pt x="509315" y="0"/>
                    <a:pt x="654157" y="0"/>
                  </a:cubicBezTo>
                  <a:close/>
                </a:path>
              </a:pathLst>
            </a:custGeom>
            <a:solidFill>
              <a:srgbClr val="FF8B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  <p:sp>
          <p:nvSpPr>
            <p:cNvPr id="2508" name="手繪多邊形 2507"/>
            <p:cNvSpPr/>
            <p:nvPr/>
          </p:nvSpPr>
          <p:spPr>
            <a:xfrm>
              <a:off x="2555146" y="746906"/>
              <a:ext cx="1171409" cy="1123691"/>
            </a:xfrm>
            <a:custGeom>
              <a:avLst/>
              <a:gdLst>
                <a:gd name="connsiteX0" fmla="*/ 721216 w 1318705"/>
                <a:gd name="connsiteY0" fmla="*/ 591295 h 1264987"/>
                <a:gd name="connsiteX1" fmla="*/ 714562 w 1318705"/>
                <a:gd name="connsiteY1" fmla="*/ 593361 h 1264987"/>
                <a:gd name="connsiteX2" fmla="*/ 654157 w 1318705"/>
                <a:gd name="connsiteY2" fmla="*/ 599450 h 1264987"/>
                <a:gd name="connsiteX3" fmla="*/ 594709 w 1318705"/>
                <a:gd name="connsiteY3" fmla="*/ 593457 h 1264987"/>
                <a:gd name="connsiteX4" fmla="*/ 593361 w 1318705"/>
                <a:gd name="connsiteY4" fmla="*/ 606828 h 1264987"/>
                <a:gd name="connsiteX5" fmla="*/ 556058 w 1318705"/>
                <a:gd name="connsiteY5" fmla="*/ 701842 h 1264987"/>
                <a:gd name="connsiteX6" fmla="*/ 552457 w 1318705"/>
                <a:gd name="connsiteY6" fmla="*/ 706001 h 1264987"/>
                <a:gd name="connsiteX7" fmla="*/ 572214 w 1318705"/>
                <a:gd name="connsiteY7" fmla="*/ 716725 h 1264987"/>
                <a:gd name="connsiteX8" fmla="*/ 616573 w 1318705"/>
                <a:gd name="connsiteY8" fmla="*/ 753324 h 1264987"/>
                <a:gd name="connsiteX9" fmla="*/ 645276 w 1318705"/>
                <a:gd name="connsiteY9" fmla="*/ 788113 h 1264987"/>
                <a:gd name="connsiteX10" fmla="*/ 662601 w 1318705"/>
                <a:gd name="connsiteY10" fmla="*/ 763734 h 1264987"/>
                <a:gd name="connsiteX11" fmla="*/ 716884 w 1318705"/>
                <a:gd name="connsiteY11" fmla="*/ 716725 h 1264987"/>
                <a:gd name="connsiteX12" fmla="*/ 748808 w 1318705"/>
                <a:gd name="connsiteY12" fmla="*/ 699397 h 1264987"/>
                <a:gd name="connsiteX13" fmla="*/ 740045 w 1318705"/>
                <a:gd name="connsiteY13" fmla="*/ 681750 h 1264987"/>
                <a:gd name="connsiteX14" fmla="*/ 725344 w 1318705"/>
                <a:gd name="connsiteY14" fmla="*/ 632253 h 1264987"/>
                <a:gd name="connsiteX15" fmla="*/ 654157 w 1318705"/>
                <a:gd name="connsiteY15" fmla="*/ 0 h 1264987"/>
                <a:gd name="connsiteX16" fmla="*/ 947793 w 1318705"/>
                <a:gd name="connsiteY16" fmla="*/ 239320 h 1264987"/>
                <a:gd name="connsiteX17" fmla="*/ 951922 w 1318705"/>
                <a:gd name="connsiteY17" fmla="*/ 280278 h 1264987"/>
                <a:gd name="connsiteX18" fmla="*/ 958575 w 1318705"/>
                <a:gd name="connsiteY18" fmla="*/ 278212 h 1264987"/>
                <a:gd name="connsiteX19" fmla="*/ 1018980 w 1318705"/>
                <a:gd name="connsiteY19" fmla="*/ 272123 h 1264987"/>
                <a:gd name="connsiteX20" fmla="*/ 1318705 w 1318705"/>
                <a:gd name="connsiteY20" fmla="*/ 571848 h 1264987"/>
                <a:gd name="connsiteX21" fmla="*/ 1186559 w 1318705"/>
                <a:gd name="connsiteY21" fmla="*/ 820385 h 1264987"/>
                <a:gd name="connsiteX22" fmla="*/ 1154706 w 1318705"/>
                <a:gd name="connsiteY22" fmla="*/ 837674 h 1264987"/>
                <a:gd name="connsiteX23" fmla="*/ 1160634 w 1318705"/>
                <a:gd name="connsiteY23" fmla="*/ 848595 h 1264987"/>
                <a:gd name="connsiteX24" fmla="*/ 1184188 w 1318705"/>
                <a:gd name="connsiteY24" fmla="*/ 965262 h 1264987"/>
                <a:gd name="connsiteX25" fmla="*/ 884463 w 1318705"/>
                <a:gd name="connsiteY25" fmla="*/ 1264987 h 1264987"/>
                <a:gd name="connsiteX26" fmla="*/ 672525 w 1318705"/>
                <a:gd name="connsiteY26" fmla="*/ 1177200 h 1264987"/>
                <a:gd name="connsiteX27" fmla="*/ 644549 w 1318705"/>
                <a:gd name="connsiteY27" fmla="*/ 1143292 h 1264987"/>
                <a:gd name="connsiteX28" fmla="*/ 616573 w 1318705"/>
                <a:gd name="connsiteY28" fmla="*/ 1177200 h 1264987"/>
                <a:gd name="connsiteX29" fmla="*/ 404635 w 1318705"/>
                <a:gd name="connsiteY29" fmla="*/ 1264987 h 1264987"/>
                <a:gd name="connsiteX30" fmla="*/ 104910 w 1318705"/>
                <a:gd name="connsiteY30" fmla="*/ 965262 h 1264987"/>
                <a:gd name="connsiteX31" fmla="*/ 128464 w 1318705"/>
                <a:gd name="connsiteY31" fmla="*/ 848595 h 1264987"/>
                <a:gd name="connsiteX32" fmla="*/ 151789 w 1318705"/>
                <a:gd name="connsiteY32" fmla="*/ 805622 h 1264987"/>
                <a:gd name="connsiteX33" fmla="*/ 132146 w 1318705"/>
                <a:gd name="connsiteY33" fmla="*/ 794960 h 1264987"/>
                <a:gd name="connsiteX34" fmla="*/ 0 w 1318705"/>
                <a:gd name="connsiteY34" fmla="*/ 546423 h 1264987"/>
                <a:gd name="connsiteX35" fmla="*/ 299725 w 1318705"/>
                <a:gd name="connsiteY35" fmla="*/ 246698 h 1264987"/>
                <a:gd name="connsiteX36" fmla="*/ 359173 w 1318705"/>
                <a:gd name="connsiteY36" fmla="*/ 252691 h 1264987"/>
                <a:gd name="connsiteX37" fmla="*/ 360521 w 1318705"/>
                <a:gd name="connsiteY37" fmla="*/ 239320 h 1264987"/>
                <a:gd name="connsiteX38" fmla="*/ 654157 w 1318705"/>
                <a:gd name="connsiteY38" fmla="*/ 0 h 126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18705" h="1264987">
                  <a:moveTo>
                    <a:pt x="721216" y="591295"/>
                  </a:moveTo>
                  <a:lnTo>
                    <a:pt x="714562" y="593361"/>
                  </a:lnTo>
                  <a:cubicBezTo>
                    <a:pt x="695051" y="597353"/>
                    <a:pt x="674849" y="599450"/>
                    <a:pt x="654157" y="599450"/>
                  </a:cubicBezTo>
                  <a:lnTo>
                    <a:pt x="594709" y="593457"/>
                  </a:lnTo>
                  <a:lnTo>
                    <a:pt x="593361" y="606828"/>
                  </a:lnTo>
                  <a:cubicBezTo>
                    <a:pt x="586374" y="640973"/>
                    <a:pt x="573581" y="673003"/>
                    <a:pt x="556058" y="701842"/>
                  </a:cubicBezTo>
                  <a:lnTo>
                    <a:pt x="552457" y="706001"/>
                  </a:lnTo>
                  <a:lnTo>
                    <a:pt x="572214" y="716725"/>
                  </a:lnTo>
                  <a:cubicBezTo>
                    <a:pt x="588160" y="727498"/>
                    <a:pt x="603013" y="739764"/>
                    <a:pt x="616573" y="753324"/>
                  </a:cubicBezTo>
                  <a:lnTo>
                    <a:pt x="645276" y="788113"/>
                  </a:lnTo>
                  <a:lnTo>
                    <a:pt x="662601" y="763734"/>
                  </a:lnTo>
                  <a:cubicBezTo>
                    <a:pt x="678727" y="745991"/>
                    <a:pt x="696952" y="730191"/>
                    <a:pt x="716884" y="716725"/>
                  </a:cubicBezTo>
                  <a:lnTo>
                    <a:pt x="748808" y="699397"/>
                  </a:lnTo>
                  <a:lnTo>
                    <a:pt x="740045" y="681750"/>
                  </a:lnTo>
                  <a:cubicBezTo>
                    <a:pt x="733783" y="665869"/>
                    <a:pt x="728838" y="649326"/>
                    <a:pt x="725344" y="632253"/>
                  </a:cubicBezTo>
                  <a:close/>
                  <a:moveTo>
                    <a:pt x="654157" y="0"/>
                  </a:moveTo>
                  <a:cubicBezTo>
                    <a:pt x="798999" y="0"/>
                    <a:pt x="919845" y="102740"/>
                    <a:pt x="947793" y="239320"/>
                  </a:cubicBezTo>
                  <a:lnTo>
                    <a:pt x="951922" y="280278"/>
                  </a:lnTo>
                  <a:lnTo>
                    <a:pt x="958575" y="278212"/>
                  </a:lnTo>
                  <a:cubicBezTo>
                    <a:pt x="978086" y="274220"/>
                    <a:pt x="998288" y="272123"/>
                    <a:pt x="1018980" y="272123"/>
                  </a:cubicBezTo>
                  <a:cubicBezTo>
                    <a:pt x="1184514" y="272123"/>
                    <a:pt x="1318705" y="406314"/>
                    <a:pt x="1318705" y="571848"/>
                  </a:cubicBezTo>
                  <a:cubicBezTo>
                    <a:pt x="1318705" y="675307"/>
                    <a:pt x="1266287" y="766522"/>
                    <a:pt x="1186559" y="820385"/>
                  </a:cubicBezTo>
                  <a:lnTo>
                    <a:pt x="1154706" y="837674"/>
                  </a:lnTo>
                  <a:lnTo>
                    <a:pt x="1160634" y="848595"/>
                  </a:lnTo>
                  <a:cubicBezTo>
                    <a:pt x="1175801" y="884454"/>
                    <a:pt x="1184188" y="923879"/>
                    <a:pt x="1184188" y="965262"/>
                  </a:cubicBezTo>
                  <a:cubicBezTo>
                    <a:pt x="1184188" y="1130796"/>
                    <a:pt x="1049997" y="1264987"/>
                    <a:pt x="884463" y="1264987"/>
                  </a:cubicBezTo>
                  <a:cubicBezTo>
                    <a:pt x="801696" y="1264987"/>
                    <a:pt x="726765" y="1231439"/>
                    <a:pt x="672525" y="1177200"/>
                  </a:cubicBezTo>
                  <a:lnTo>
                    <a:pt x="644549" y="1143292"/>
                  </a:lnTo>
                  <a:lnTo>
                    <a:pt x="616573" y="1177200"/>
                  </a:lnTo>
                  <a:cubicBezTo>
                    <a:pt x="562333" y="1231439"/>
                    <a:pt x="487402" y="1264987"/>
                    <a:pt x="404635" y="1264987"/>
                  </a:cubicBezTo>
                  <a:cubicBezTo>
                    <a:pt x="239101" y="1264987"/>
                    <a:pt x="104910" y="1130796"/>
                    <a:pt x="104910" y="965262"/>
                  </a:cubicBezTo>
                  <a:cubicBezTo>
                    <a:pt x="104910" y="923879"/>
                    <a:pt x="113297" y="884454"/>
                    <a:pt x="128464" y="848595"/>
                  </a:cubicBezTo>
                  <a:lnTo>
                    <a:pt x="151789" y="805622"/>
                  </a:lnTo>
                  <a:lnTo>
                    <a:pt x="132146" y="794960"/>
                  </a:lnTo>
                  <a:cubicBezTo>
                    <a:pt x="52418" y="741097"/>
                    <a:pt x="0" y="649882"/>
                    <a:pt x="0" y="546423"/>
                  </a:cubicBezTo>
                  <a:cubicBezTo>
                    <a:pt x="0" y="380889"/>
                    <a:pt x="134191" y="246698"/>
                    <a:pt x="299725" y="246698"/>
                  </a:cubicBezTo>
                  <a:lnTo>
                    <a:pt x="359173" y="252691"/>
                  </a:lnTo>
                  <a:lnTo>
                    <a:pt x="360521" y="239320"/>
                  </a:lnTo>
                  <a:cubicBezTo>
                    <a:pt x="388470" y="102740"/>
                    <a:pt x="509315" y="0"/>
                    <a:pt x="654157" y="0"/>
                  </a:cubicBezTo>
                  <a:close/>
                </a:path>
              </a:pathLst>
            </a:custGeom>
            <a:solidFill>
              <a:srgbClr val="FF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  <p:sp>
          <p:nvSpPr>
            <p:cNvPr id="2494" name="橢圓 2493"/>
            <p:cNvSpPr/>
            <p:nvPr/>
          </p:nvSpPr>
          <p:spPr>
            <a:xfrm>
              <a:off x="2962027" y="1184068"/>
              <a:ext cx="306661" cy="306661"/>
            </a:xfrm>
            <a:prstGeom prst="ellipse">
              <a:avLst/>
            </a:prstGeom>
            <a:solidFill>
              <a:srgbClr val="FF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2519" name="群組 2518"/>
          <p:cNvGrpSpPr/>
          <p:nvPr/>
        </p:nvGrpSpPr>
        <p:grpSpPr>
          <a:xfrm>
            <a:off x="1852323" y="3071443"/>
            <a:ext cx="1002003" cy="961186"/>
            <a:chOff x="2411218" y="594390"/>
            <a:chExt cx="1459266" cy="1399822"/>
          </a:xfrm>
        </p:grpSpPr>
        <p:sp>
          <p:nvSpPr>
            <p:cNvPr id="2520" name="手繪多邊形 2519"/>
            <p:cNvSpPr/>
            <p:nvPr/>
          </p:nvSpPr>
          <p:spPr>
            <a:xfrm>
              <a:off x="2411218" y="594390"/>
              <a:ext cx="1459266" cy="1399822"/>
            </a:xfrm>
            <a:custGeom>
              <a:avLst/>
              <a:gdLst>
                <a:gd name="connsiteX0" fmla="*/ 721216 w 1318705"/>
                <a:gd name="connsiteY0" fmla="*/ 591295 h 1264987"/>
                <a:gd name="connsiteX1" fmla="*/ 714562 w 1318705"/>
                <a:gd name="connsiteY1" fmla="*/ 593361 h 1264987"/>
                <a:gd name="connsiteX2" fmla="*/ 654157 w 1318705"/>
                <a:gd name="connsiteY2" fmla="*/ 599450 h 1264987"/>
                <a:gd name="connsiteX3" fmla="*/ 594709 w 1318705"/>
                <a:gd name="connsiteY3" fmla="*/ 593457 h 1264987"/>
                <a:gd name="connsiteX4" fmla="*/ 593361 w 1318705"/>
                <a:gd name="connsiteY4" fmla="*/ 606828 h 1264987"/>
                <a:gd name="connsiteX5" fmla="*/ 556058 w 1318705"/>
                <a:gd name="connsiteY5" fmla="*/ 701842 h 1264987"/>
                <a:gd name="connsiteX6" fmla="*/ 552457 w 1318705"/>
                <a:gd name="connsiteY6" fmla="*/ 706001 h 1264987"/>
                <a:gd name="connsiteX7" fmla="*/ 572214 w 1318705"/>
                <a:gd name="connsiteY7" fmla="*/ 716725 h 1264987"/>
                <a:gd name="connsiteX8" fmla="*/ 616573 w 1318705"/>
                <a:gd name="connsiteY8" fmla="*/ 753324 h 1264987"/>
                <a:gd name="connsiteX9" fmla="*/ 645276 w 1318705"/>
                <a:gd name="connsiteY9" fmla="*/ 788113 h 1264987"/>
                <a:gd name="connsiteX10" fmla="*/ 662601 w 1318705"/>
                <a:gd name="connsiteY10" fmla="*/ 763734 h 1264987"/>
                <a:gd name="connsiteX11" fmla="*/ 716884 w 1318705"/>
                <a:gd name="connsiteY11" fmla="*/ 716725 h 1264987"/>
                <a:gd name="connsiteX12" fmla="*/ 748808 w 1318705"/>
                <a:gd name="connsiteY12" fmla="*/ 699397 h 1264987"/>
                <a:gd name="connsiteX13" fmla="*/ 740045 w 1318705"/>
                <a:gd name="connsiteY13" fmla="*/ 681750 h 1264987"/>
                <a:gd name="connsiteX14" fmla="*/ 725344 w 1318705"/>
                <a:gd name="connsiteY14" fmla="*/ 632253 h 1264987"/>
                <a:gd name="connsiteX15" fmla="*/ 654157 w 1318705"/>
                <a:gd name="connsiteY15" fmla="*/ 0 h 1264987"/>
                <a:gd name="connsiteX16" fmla="*/ 947793 w 1318705"/>
                <a:gd name="connsiteY16" fmla="*/ 239320 h 1264987"/>
                <a:gd name="connsiteX17" fmla="*/ 951922 w 1318705"/>
                <a:gd name="connsiteY17" fmla="*/ 280278 h 1264987"/>
                <a:gd name="connsiteX18" fmla="*/ 958575 w 1318705"/>
                <a:gd name="connsiteY18" fmla="*/ 278212 h 1264987"/>
                <a:gd name="connsiteX19" fmla="*/ 1018980 w 1318705"/>
                <a:gd name="connsiteY19" fmla="*/ 272123 h 1264987"/>
                <a:gd name="connsiteX20" fmla="*/ 1318705 w 1318705"/>
                <a:gd name="connsiteY20" fmla="*/ 571848 h 1264987"/>
                <a:gd name="connsiteX21" fmla="*/ 1186559 w 1318705"/>
                <a:gd name="connsiteY21" fmla="*/ 820385 h 1264987"/>
                <a:gd name="connsiteX22" fmla="*/ 1154706 w 1318705"/>
                <a:gd name="connsiteY22" fmla="*/ 837674 h 1264987"/>
                <a:gd name="connsiteX23" fmla="*/ 1160634 w 1318705"/>
                <a:gd name="connsiteY23" fmla="*/ 848595 h 1264987"/>
                <a:gd name="connsiteX24" fmla="*/ 1184188 w 1318705"/>
                <a:gd name="connsiteY24" fmla="*/ 965262 h 1264987"/>
                <a:gd name="connsiteX25" fmla="*/ 884463 w 1318705"/>
                <a:gd name="connsiteY25" fmla="*/ 1264987 h 1264987"/>
                <a:gd name="connsiteX26" fmla="*/ 672525 w 1318705"/>
                <a:gd name="connsiteY26" fmla="*/ 1177200 h 1264987"/>
                <a:gd name="connsiteX27" fmla="*/ 644549 w 1318705"/>
                <a:gd name="connsiteY27" fmla="*/ 1143292 h 1264987"/>
                <a:gd name="connsiteX28" fmla="*/ 616573 w 1318705"/>
                <a:gd name="connsiteY28" fmla="*/ 1177200 h 1264987"/>
                <a:gd name="connsiteX29" fmla="*/ 404635 w 1318705"/>
                <a:gd name="connsiteY29" fmla="*/ 1264987 h 1264987"/>
                <a:gd name="connsiteX30" fmla="*/ 104910 w 1318705"/>
                <a:gd name="connsiteY30" fmla="*/ 965262 h 1264987"/>
                <a:gd name="connsiteX31" fmla="*/ 128464 w 1318705"/>
                <a:gd name="connsiteY31" fmla="*/ 848595 h 1264987"/>
                <a:gd name="connsiteX32" fmla="*/ 151789 w 1318705"/>
                <a:gd name="connsiteY32" fmla="*/ 805622 h 1264987"/>
                <a:gd name="connsiteX33" fmla="*/ 132146 w 1318705"/>
                <a:gd name="connsiteY33" fmla="*/ 794960 h 1264987"/>
                <a:gd name="connsiteX34" fmla="*/ 0 w 1318705"/>
                <a:gd name="connsiteY34" fmla="*/ 546423 h 1264987"/>
                <a:gd name="connsiteX35" fmla="*/ 299725 w 1318705"/>
                <a:gd name="connsiteY35" fmla="*/ 246698 h 1264987"/>
                <a:gd name="connsiteX36" fmla="*/ 359173 w 1318705"/>
                <a:gd name="connsiteY36" fmla="*/ 252691 h 1264987"/>
                <a:gd name="connsiteX37" fmla="*/ 360521 w 1318705"/>
                <a:gd name="connsiteY37" fmla="*/ 239320 h 1264987"/>
                <a:gd name="connsiteX38" fmla="*/ 654157 w 1318705"/>
                <a:gd name="connsiteY38" fmla="*/ 0 h 126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18705" h="1264987">
                  <a:moveTo>
                    <a:pt x="721216" y="591295"/>
                  </a:moveTo>
                  <a:lnTo>
                    <a:pt x="714562" y="593361"/>
                  </a:lnTo>
                  <a:cubicBezTo>
                    <a:pt x="695051" y="597353"/>
                    <a:pt x="674849" y="599450"/>
                    <a:pt x="654157" y="599450"/>
                  </a:cubicBezTo>
                  <a:lnTo>
                    <a:pt x="594709" y="593457"/>
                  </a:lnTo>
                  <a:lnTo>
                    <a:pt x="593361" y="606828"/>
                  </a:lnTo>
                  <a:cubicBezTo>
                    <a:pt x="586374" y="640973"/>
                    <a:pt x="573581" y="673003"/>
                    <a:pt x="556058" y="701842"/>
                  </a:cubicBezTo>
                  <a:lnTo>
                    <a:pt x="552457" y="706001"/>
                  </a:lnTo>
                  <a:lnTo>
                    <a:pt x="572214" y="716725"/>
                  </a:lnTo>
                  <a:cubicBezTo>
                    <a:pt x="588160" y="727498"/>
                    <a:pt x="603013" y="739764"/>
                    <a:pt x="616573" y="753324"/>
                  </a:cubicBezTo>
                  <a:lnTo>
                    <a:pt x="645276" y="788113"/>
                  </a:lnTo>
                  <a:lnTo>
                    <a:pt x="662601" y="763734"/>
                  </a:lnTo>
                  <a:cubicBezTo>
                    <a:pt x="678727" y="745991"/>
                    <a:pt x="696952" y="730191"/>
                    <a:pt x="716884" y="716725"/>
                  </a:cubicBezTo>
                  <a:lnTo>
                    <a:pt x="748808" y="699397"/>
                  </a:lnTo>
                  <a:lnTo>
                    <a:pt x="740045" y="681750"/>
                  </a:lnTo>
                  <a:cubicBezTo>
                    <a:pt x="733783" y="665869"/>
                    <a:pt x="728838" y="649326"/>
                    <a:pt x="725344" y="632253"/>
                  </a:cubicBezTo>
                  <a:close/>
                  <a:moveTo>
                    <a:pt x="654157" y="0"/>
                  </a:moveTo>
                  <a:cubicBezTo>
                    <a:pt x="798999" y="0"/>
                    <a:pt x="919845" y="102740"/>
                    <a:pt x="947793" y="239320"/>
                  </a:cubicBezTo>
                  <a:lnTo>
                    <a:pt x="951922" y="280278"/>
                  </a:lnTo>
                  <a:lnTo>
                    <a:pt x="958575" y="278212"/>
                  </a:lnTo>
                  <a:cubicBezTo>
                    <a:pt x="978086" y="274220"/>
                    <a:pt x="998288" y="272123"/>
                    <a:pt x="1018980" y="272123"/>
                  </a:cubicBezTo>
                  <a:cubicBezTo>
                    <a:pt x="1184514" y="272123"/>
                    <a:pt x="1318705" y="406314"/>
                    <a:pt x="1318705" y="571848"/>
                  </a:cubicBezTo>
                  <a:cubicBezTo>
                    <a:pt x="1318705" y="675307"/>
                    <a:pt x="1266287" y="766522"/>
                    <a:pt x="1186559" y="820385"/>
                  </a:cubicBezTo>
                  <a:lnTo>
                    <a:pt x="1154706" y="837674"/>
                  </a:lnTo>
                  <a:lnTo>
                    <a:pt x="1160634" y="848595"/>
                  </a:lnTo>
                  <a:cubicBezTo>
                    <a:pt x="1175801" y="884454"/>
                    <a:pt x="1184188" y="923879"/>
                    <a:pt x="1184188" y="965262"/>
                  </a:cubicBezTo>
                  <a:cubicBezTo>
                    <a:pt x="1184188" y="1130796"/>
                    <a:pt x="1049997" y="1264987"/>
                    <a:pt x="884463" y="1264987"/>
                  </a:cubicBezTo>
                  <a:cubicBezTo>
                    <a:pt x="801696" y="1264987"/>
                    <a:pt x="726765" y="1231439"/>
                    <a:pt x="672525" y="1177200"/>
                  </a:cubicBezTo>
                  <a:lnTo>
                    <a:pt x="644549" y="1143292"/>
                  </a:lnTo>
                  <a:lnTo>
                    <a:pt x="616573" y="1177200"/>
                  </a:lnTo>
                  <a:cubicBezTo>
                    <a:pt x="562333" y="1231439"/>
                    <a:pt x="487402" y="1264987"/>
                    <a:pt x="404635" y="1264987"/>
                  </a:cubicBezTo>
                  <a:cubicBezTo>
                    <a:pt x="239101" y="1264987"/>
                    <a:pt x="104910" y="1130796"/>
                    <a:pt x="104910" y="965262"/>
                  </a:cubicBezTo>
                  <a:cubicBezTo>
                    <a:pt x="104910" y="923879"/>
                    <a:pt x="113297" y="884454"/>
                    <a:pt x="128464" y="848595"/>
                  </a:cubicBezTo>
                  <a:lnTo>
                    <a:pt x="151789" y="805622"/>
                  </a:lnTo>
                  <a:lnTo>
                    <a:pt x="132146" y="794960"/>
                  </a:lnTo>
                  <a:cubicBezTo>
                    <a:pt x="52418" y="741097"/>
                    <a:pt x="0" y="649882"/>
                    <a:pt x="0" y="546423"/>
                  </a:cubicBezTo>
                  <a:cubicBezTo>
                    <a:pt x="0" y="380889"/>
                    <a:pt x="134191" y="246698"/>
                    <a:pt x="299725" y="246698"/>
                  </a:cubicBezTo>
                  <a:lnTo>
                    <a:pt x="359173" y="252691"/>
                  </a:lnTo>
                  <a:lnTo>
                    <a:pt x="360521" y="239320"/>
                  </a:lnTo>
                  <a:cubicBezTo>
                    <a:pt x="388470" y="102740"/>
                    <a:pt x="509315" y="0"/>
                    <a:pt x="654157" y="0"/>
                  </a:cubicBezTo>
                  <a:close/>
                </a:path>
              </a:pathLst>
            </a:custGeom>
            <a:solidFill>
              <a:srgbClr val="FF8B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  <p:sp>
          <p:nvSpPr>
            <p:cNvPr id="2521" name="手繪多邊形 2520"/>
            <p:cNvSpPr/>
            <p:nvPr/>
          </p:nvSpPr>
          <p:spPr>
            <a:xfrm>
              <a:off x="2555146" y="746906"/>
              <a:ext cx="1171409" cy="1123691"/>
            </a:xfrm>
            <a:custGeom>
              <a:avLst/>
              <a:gdLst>
                <a:gd name="connsiteX0" fmla="*/ 721216 w 1318705"/>
                <a:gd name="connsiteY0" fmla="*/ 591295 h 1264987"/>
                <a:gd name="connsiteX1" fmla="*/ 714562 w 1318705"/>
                <a:gd name="connsiteY1" fmla="*/ 593361 h 1264987"/>
                <a:gd name="connsiteX2" fmla="*/ 654157 w 1318705"/>
                <a:gd name="connsiteY2" fmla="*/ 599450 h 1264987"/>
                <a:gd name="connsiteX3" fmla="*/ 594709 w 1318705"/>
                <a:gd name="connsiteY3" fmla="*/ 593457 h 1264987"/>
                <a:gd name="connsiteX4" fmla="*/ 593361 w 1318705"/>
                <a:gd name="connsiteY4" fmla="*/ 606828 h 1264987"/>
                <a:gd name="connsiteX5" fmla="*/ 556058 w 1318705"/>
                <a:gd name="connsiteY5" fmla="*/ 701842 h 1264987"/>
                <a:gd name="connsiteX6" fmla="*/ 552457 w 1318705"/>
                <a:gd name="connsiteY6" fmla="*/ 706001 h 1264987"/>
                <a:gd name="connsiteX7" fmla="*/ 572214 w 1318705"/>
                <a:gd name="connsiteY7" fmla="*/ 716725 h 1264987"/>
                <a:gd name="connsiteX8" fmla="*/ 616573 w 1318705"/>
                <a:gd name="connsiteY8" fmla="*/ 753324 h 1264987"/>
                <a:gd name="connsiteX9" fmla="*/ 645276 w 1318705"/>
                <a:gd name="connsiteY9" fmla="*/ 788113 h 1264987"/>
                <a:gd name="connsiteX10" fmla="*/ 662601 w 1318705"/>
                <a:gd name="connsiteY10" fmla="*/ 763734 h 1264987"/>
                <a:gd name="connsiteX11" fmla="*/ 716884 w 1318705"/>
                <a:gd name="connsiteY11" fmla="*/ 716725 h 1264987"/>
                <a:gd name="connsiteX12" fmla="*/ 748808 w 1318705"/>
                <a:gd name="connsiteY12" fmla="*/ 699397 h 1264987"/>
                <a:gd name="connsiteX13" fmla="*/ 740045 w 1318705"/>
                <a:gd name="connsiteY13" fmla="*/ 681750 h 1264987"/>
                <a:gd name="connsiteX14" fmla="*/ 725344 w 1318705"/>
                <a:gd name="connsiteY14" fmla="*/ 632253 h 1264987"/>
                <a:gd name="connsiteX15" fmla="*/ 654157 w 1318705"/>
                <a:gd name="connsiteY15" fmla="*/ 0 h 1264987"/>
                <a:gd name="connsiteX16" fmla="*/ 947793 w 1318705"/>
                <a:gd name="connsiteY16" fmla="*/ 239320 h 1264987"/>
                <a:gd name="connsiteX17" fmla="*/ 951922 w 1318705"/>
                <a:gd name="connsiteY17" fmla="*/ 280278 h 1264987"/>
                <a:gd name="connsiteX18" fmla="*/ 958575 w 1318705"/>
                <a:gd name="connsiteY18" fmla="*/ 278212 h 1264987"/>
                <a:gd name="connsiteX19" fmla="*/ 1018980 w 1318705"/>
                <a:gd name="connsiteY19" fmla="*/ 272123 h 1264987"/>
                <a:gd name="connsiteX20" fmla="*/ 1318705 w 1318705"/>
                <a:gd name="connsiteY20" fmla="*/ 571848 h 1264987"/>
                <a:gd name="connsiteX21" fmla="*/ 1186559 w 1318705"/>
                <a:gd name="connsiteY21" fmla="*/ 820385 h 1264987"/>
                <a:gd name="connsiteX22" fmla="*/ 1154706 w 1318705"/>
                <a:gd name="connsiteY22" fmla="*/ 837674 h 1264987"/>
                <a:gd name="connsiteX23" fmla="*/ 1160634 w 1318705"/>
                <a:gd name="connsiteY23" fmla="*/ 848595 h 1264987"/>
                <a:gd name="connsiteX24" fmla="*/ 1184188 w 1318705"/>
                <a:gd name="connsiteY24" fmla="*/ 965262 h 1264987"/>
                <a:gd name="connsiteX25" fmla="*/ 884463 w 1318705"/>
                <a:gd name="connsiteY25" fmla="*/ 1264987 h 1264987"/>
                <a:gd name="connsiteX26" fmla="*/ 672525 w 1318705"/>
                <a:gd name="connsiteY26" fmla="*/ 1177200 h 1264987"/>
                <a:gd name="connsiteX27" fmla="*/ 644549 w 1318705"/>
                <a:gd name="connsiteY27" fmla="*/ 1143292 h 1264987"/>
                <a:gd name="connsiteX28" fmla="*/ 616573 w 1318705"/>
                <a:gd name="connsiteY28" fmla="*/ 1177200 h 1264987"/>
                <a:gd name="connsiteX29" fmla="*/ 404635 w 1318705"/>
                <a:gd name="connsiteY29" fmla="*/ 1264987 h 1264987"/>
                <a:gd name="connsiteX30" fmla="*/ 104910 w 1318705"/>
                <a:gd name="connsiteY30" fmla="*/ 965262 h 1264987"/>
                <a:gd name="connsiteX31" fmla="*/ 128464 w 1318705"/>
                <a:gd name="connsiteY31" fmla="*/ 848595 h 1264987"/>
                <a:gd name="connsiteX32" fmla="*/ 151789 w 1318705"/>
                <a:gd name="connsiteY32" fmla="*/ 805622 h 1264987"/>
                <a:gd name="connsiteX33" fmla="*/ 132146 w 1318705"/>
                <a:gd name="connsiteY33" fmla="*/ 794960 h 1264987"/>
                <a:gd name="connsiteX34" fmla="*/ 0 w 1318705"/>
                <a:gd name="connsiteY34" fmla="*/ 546423 h 1264987"/>
                <a:gd name="connsiteX35" fmla="*/ 299725 w 1318705"/>
                <a:gd name="connsiteY35" fmla="*/ 246698 h 1264987"/>
                <a:gd name="connsiteX36" fmla="*/ 359173 w 1318705"/>
                <a:gd name="connsiteY36" fmla="*/ 252691 h 1264987"/>
                <a:gd name="connsiteX37" fmla="*/ 360521 w 1318705"/>
                <a:gd name="connsiteY37" fmla="*/ 239320 h 1264987"/>
                <a:gd name="connsiteX38" fmla="*/ 654157 w 1318705"/>
                <a:gd name="connsiteY38" fmla="*/ 0 h 126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18705" h="1264987">
                  <a:moveTo>
                    <a:pt x="721216" y="591295"/>
                  </a:moveTo>
                  <a:lnTo>
                    <a:pt x="714562" y="593361"/>
                  </a:lnTo>
                  <a:cubicBezTo>
                    <a:pt x="695051" y="597353"/>
                    <a:pt x="674849" y="599450"/>
                    <a:pt x="654157" y="599450"/>
                  </a:cubicBezTo>
                  <a:lnTo>
                    <a:pt x="594709" y="593457"/>
                  </a:lnTo>
                  <a:lnTo>
                    <a:pt x="593361" y="606828"/>
                  </a:lnTo>
                  <a:cubicBezTo>
                    <a:pt x="586374" y="640973"/>
                    <a:pt x="573581" y="673003"/>
                    <a:pt x="556058" y="701842"/>
                  </a:cubicBezTo>
                  <a:lnTo>
                    <a:pt x="552457" y="706001"/>
                  </a:lnTo>
                  <a:lnTo>
                    <a:pt x="572214" y="716725"/>
                  </a:lnTo>
                  <a:cubicBezTo>
                    <a:pt x="588160" y="727498"/>
                    <a:pt x="603013" y="739764"/>
                    <a:pt x="616573" y="753324"/>
                  </a:cubicBezTo>
                  <a:lnTo>
                    <a:pt x="645276" y="788113"/>
                  </a:lnTo>
                  <a:lnTo>
                    <a:pt x="662601" y="763734"/>
                  </a:lnTo>
                  <a:cubicBezTo>
                    <a:pt x="678727" y="745991"/>
                    <a:pt x="696952" y="730191"/>
                    <a:pt x="716884" y="716725"/>
                  </a:cubicBezTo>
                  <a:lnTo>
                    <a:pt x="748808" y="699397"/>
                  </a:lnTo>
                  <a:lnTo>
                    <a:pt x="740045" y="681750"/>
                  </a:lnTo>
                  <a:cubicBezTo>
                    <a:pt x="733783" y="665869"/>
                    <a:pt x="728838" y="649326"/>
                    <a:pt x="725344" y="632253"/>
                  </a:cubicBezTo>
                  <a:close/>
                  <a:moveTo>
                    <a:pt x="654157" y="0"/>
                  </a:moveTo>
                  <a:cubicBezTo>
                    <a:pt x="798999" y="0"/>
                    <a:pt x="919845" y="102740"/>
                    <a:pt x="947793" y="239320"/>
                  </a:cubicBezTo>
                  <a:lnTo>
                    <a:pt x="951922" y="280278"/>
                  </a:lnTo>
                  <a:lnTo>
                    <a:pt x="958575" y="278212"/>
                  </a:lnTo>
                  <a:cubicBezTo>
                    <a:pt x="978086" y="274220"/>
                    <a:pt x="998288" y="272123"/>
                    <a:pt x="1018980" y="272123"/>
                  </a:cubicBezTo>
                  <a:cubicBezTo>
                    <a:pt x="1184514" y="272123"/>
                    <a:pt x="1318705" y="406314"/>
                    <a:pt x="1318705" y="571848"/>
                  </a:cubicBezTo>
                  <a:cubicBezTo>
                    <a:pt x="1318705" y="675307"/>
                    <a:pt x="1266287" y="766522"/>
                    <a:pt x="1186559" y="820385"/>
                  </a:cubicBezTo>
                  <a:lnTo>
                    <a:pt x="1154706" y="837674"/>
                  </a:lnTo>
                  <a:lnTo>
                    <a:pt x="1160634" y="848595"/>
                  </a:lnTo>
                  <a:cubicBezTo>
                    <a:pt x="1175801" y="884454"/>
                    <a:pt x="1184188" y="923879"/>
                    <a:pt x="1184188" y="965262"/>
                  </a:cubicBezTo>
                  <a:cubicBezTo>
                    <a:pt x="1184188" y="1130796"/>
                    <a:pt x="1049997" y="1264987"/>
                    <a:pt x="884463" y="1264987"/>
                  </a:cubicBezTo>
                  <a:cubicBezTo>
                    <a:pt x="801696" y="1264987"/>
                    <a:pt x="726765" y="1231439"/>
                    <a:pt x="672525" y="1177200"/>
                  </a:cubicBezTo>
                  <a:lnTo>
                    <a:pt x="644549" y="1143292"/>
                  </a:lnTo>
                  <a:lnTo>
                    <a:pt x="616573" y="1177200"/>
                  </a:lnTo>
                  <a:cubicBezTo>
                    <a:pt x="562333" y="1231439"/>
                    <a:pt x="487402" y="1264987"/>
                    <a:pt x="404635" y="1264987"/>
                  </a:cubicBezTo>
                  <a:cubicBezTo>
                    <a:pt x="239101" y="1264987"/>
                    <a:pt x="104910" y="1130796"/>
                    <a:pt x="104910" y="965262"/>
                  </a:cubicBezTo>
                  <a:cubicBezTo>
                    <a:pt x="104910" y="923879"/>
                    <a:pt x="113297" y="884454"/>
                    <a:pt x="128464" y="848595"/>
                  </a:cubicBezTo>
                  <a:lnTo>
                    <a:pt x="151789" y="805622"/>
                  </a:lnTo>
                  <a:lnTo>
                    <a:pt x="132146" y="794960"/>
                  </a:lnTo>
                  <a:cubicBezTo>
                    <a:pt x="52418" y="741097"/>
                    <a:pt x="0" y="649882"/>
                    <a:pt x="0" y="546423"/>
                  </a:cubicBezTo>
                  <a:cubicBezTo>
                    <a:pt x="0" y="380889"/>
                    <a:pt x="134191" y="246698"/>
                    <a:pt x="299725" y="246698"/>
                  </a:cubicBezTo>
                  <a:lnTo>
                    <a:pt x="359173" y="252691"/>
                  </a:lnTo>
                  <a:lnTo>
                    <a:pt x="360521" y="239320"/>
                  </a:lnTo>
                  <a:cubicBezTo>
                    <a:pt x="388470" y="102740"/>
                    <a:pt x="509315" y="0"/>
                    <a:pt x="654157" y="0"/>
                  </a:cubicBezTo>
                  <a:close/>
                </a:path>
              </a:pathLst>
            </a:custGeom>
            <a:solidFill>
              <a:srgbClr val="FF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  <p:sp>
          <p:nvSpPr>
            <p:cNvPr id="2522" name="橢圓 2521"/>
            <p:cNvSpPr/>
            <p:nvPr/>
          </p:nvSpPr>
          <p:spPr>
            <a:xfrm>
              <a:off x="2962027" y="1184068"/>
              <a:ext cx="306661" cy="306661"/>
            </a:xfrm>
            <a:prstGeom prst="ellipse">
              <a:avLst/>
            </a:prstGeom>
            <a:solidFill>
              <a:srgbClr val="FF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2523" name="群組 2522"/>
          <p:cNvGrpSpPr/>
          <p:nvPr/>
        </p:nvGrpSpPr>
        <p:grpSpPr>
          <a:xfrm>
            <a:off x="1888698" y="1574273"/>
            <a:ext cx="1094450" cy="1049867"/>
            <a:chOff x="2411218" y="594390"/>
            <a:chExt cx="1459266" cy="1399822"/>
          </a:xfrm>
        </p:grpSpPr>
        <p:sp>
          <p:nvSpPr>
            <p:cNvPr id="2524" name="手繪多邊形 2523"/>
            <p:cNvSpPr/>
            <p:nvPr/>
          </p:nvSpPr>
          <p:spPr>
            <a:xfrm>
              <a:off x="2411218" y="594390"/>
              <a:ext cx="1459266" cy="1399822"/>
            </a:xfrm>
            <a:custGeom>
              <a:avLst/>
              <a:gdLst>
                <a:gd name="connsiteX0" fmla="*/ 721216 w 1318705"/>
                <a:gd name="connsiteY0" fmla="*/ 591295 h 1264987"/>
                <a:gd name="connsiteX1" fmla="*/ 714562 w 1318705"/>
                <a:gd name="connsiteY1" fmla="*/ 593361 h 1264987"/>
                <a:gd name="connsiteX2" fmla="*/ 654157 w 1318705"/>
                <a:gd name="connsiteY2" fmla="*/ 599450 h 1264987"/>
                <a:gd name="connsiteX3" fmla="*/ 594709 w 1318705"/>
                <a:gd name="connsiteY3" fmla="*/ 593457 h 1264987"/>
                <a:gd name="connsiteX4" fmla="*/ 593361 w 1318705"/>
                <a:gd name="connsiteY4" fmla="*/ 606828 h 1264987"/>
                <a:gd name="connsiteX5" fmla="*/ 556058 w 1318705"/>
                <a:gd name="connsiteY5" fmla="*/ 701842 h 1264987"/>
                <a:gd name="connsiteX6" fmla="*/ 552457 w 1318705"/>
                <a:gd name="connsiteY6" fmla="*/ 706001 h 1264987"/>
                <a:gd name="connsiteX7" fmla="*/ 572214 w 1318705"/>
                <a:gd name="connsiteY7" fmla="*/ 716725 h 1264987"/>
                <a:gd name="connsiteX8" fmla="*/ 616573 w 1318705"/>
                <a:gd name="connsiteY8" fmla="*/ 753324 h 1264987"/>
                <a:gd name="connsiteX9" fmla="*/ 645276 w 1318705"/>
                <a:gd name="connsiteY9" fmla="*/ 788113 h 1264987"/>
                <a:gd name="connsiteX10" fmla="*/ 662601 w 1318705"/>
                <a:gd name="connsiteY10" fmla="*/ 763734 h 1264987"/>
                <a:gd name="connsiteX11" fmla="*/ 716884 w 1318705"/>
                <a:gd name="connsiteY11" fmla="*/ 716725 h 1264987"/>
                <a:gd name="connsiteX12" fmla="*/ 748808 w 1318705"/>
                <a:gd name="connsiteY12" fmla="*/ 699397 h 1264987"/>
                <a:gd name="connsiteX13" fmla="*/ 740045 w 1318705"/>
                <a:gd name="connsiteY13" fmla="*/ 681750 h 1264987"/>
                <a:gd name="connsiteX14" fmla="*/ 725344 w 1318705"/>
                <a:gd name="connsiteY14" fmla="*/ 632253 h 1264987"/>
                <a:gd name="connsiteX15" fmla="*/ 654157 w 1318705"/>
                <a:gd name="connsiteY15" fmla="*/ 0 h 1264987"/>
                <a:gd name="connsiteX16" fmla="*/ 947793 w 1318705"/>
                <a:gd name="connsiteY16" fmla="*/ 239320 h 1264987"/>
                <a:gd name="connsiteX17" fmla="*/ 951922 w 1318705"/>
                <a:gd name="connsiteY17" fmla="*/ 280278 h 1264987"/>
                <a:gd name="connsiteX18" fmla="*/ 958575 w 1318705"/>
                <a:gd name="connsiteY18" fmla="*/ 278212 h 1264987"/>
                <a:gd name="connsiteX19" fmla="*/ 1018980 w 1318705"/>
                <a:gd name="connsiteY19" fmla="*/ 272123 h 1264987"/>
                <a:gd name="connsiteX20" fmla="*/ 1318705 w 1318705"/>
                <a:gd name="connsiteY20" fmla="*/ 571848 h 1264987"/>
                <a:gd name="connsiteX21" fmla="*/ 1186559 w 1318705"/>
                <a:gd name="connsiteY21" fmla="*/ 820385 h 1264987"/>
                <a:gd name="connsiteX22" fmla="*/ 1154706 w 1318705"/>
                <a:gd name="connsiteY22" fmla="*/ 837674 h 1264987"/>
                <a:gd name="connsiteX23" fmla="*/ 1160634 w 1318705"/>
                <a:gd name="connsiteY23" fmla="*/ 848595 h 1264987"/>
                <a:gd name="connsiteX24" fmla="*/ 1184188 w 1318705"/>
                <a:gd name="connsiteY24" fmla="*/ 965262 h 1264987"/>
                <a:gd name="connsiteX25" fmla="*/ 884463 w 1318705"/>
                <a:gd name="connsiteY25" fmla="*/ 1264987 h 1264987"/>
                <a:gd name="connsiteX26" fmla="*/ 672525 w 1318705"/>
                <a:gd name="connsiteY26" fmla="*/ 1177200 h 1264987"/>
                <a:gd name="connsiteX27" fmla="*/ 644549 w 1318705"/>
                <a:gd name="connsiteY27" fmla="*/ 1143292 h 1264987"/>
                <a:gd name="connsiteX28" fmla="*/ 616573 w 1318705"/>
                <a:gd name="connsiteY28" fmla="*/ 1177200 h 1264987"/>
                <a:gd name="connsiteX29" fmla="*/ 404635 w 1318705"/>
                <a:gd name="connsiteY29" fmla="*/ 1264987 h 1264987"/>
                <a:gd name="connsiteX30" fmla="*/ 104910 w 1318705"/>
                <a:gd name="connsiteY30" fmla="*/ 965262 h 1264987"/>
                <a:gd name="connsiteX31" fmla="*/ 128464 w 1318705"/>
                <a:gd name="connsiteY31" fmla="*/ 848595 h 1264987"/>
                <a:gd name="connsiteX32" fmla="*/ 151789 w 1318705"/>
                <a:gd name="connsiteY32" fmla="*/ 805622 h 1264987"/>
                <a:gd name="connsiteX33" fmla="*/ 132146 w 1318705"/>
                <a:gd name="connsiteY33" fmla="*/ 794960 h 1264987"/>
                <a:gd name="connsiteX34" fmla="*/ 0 w 1318705"/>
                <a:gd name="connsiteY34" fmla="*/ 546423 h 1264987"/>
                <a:gd name="connsiteX35" fmla="*/ 299725 w 1318705"/>
                <a:gd name="connsiteY35" fmla="*/ 246698 h 1264987"/>
                <a:gd name="connsiteX36" fmla="*/ 359173 w 1318705"/>
                <a:gd name="connsiteY36" fmla="*/ 252691 h 1264987"/>
                <a:gd name="connsiteX37" fmla="*/ 360521 w 1318705"/>
                <a:gd name="connsiteY37" fmla="*/ 239320 h 1264987"/>
                <a:gd name="connsiteX38" fmla="*/ 654157 w 1318705"/>
                <a:gd name="connsiteY38" fmla="*/ 0 h 126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18705" h="1264987">
                  <a:moveTo>
                    <a:pt x="721216" y="591295"/>
                  </a:moveTo>
                  <a:lnTo>
                    <a:pt x="714562" y="593361"/>
                  </a:lnTo>
                  <a:cubicBezTo>
                    <a:pt x="695051" y="597353"/>
                    <a:pt x="674849" y="599450"/>
                    <a:pt x="654157" y="599450"/>
                  </a:cubicBezTo>
                  <a:lnTo>
                    <a:pt x="594709" y="593457"/>
                  </a:lnTo>
                  <a:lnTo>
                    <a:pt x="593361" y="606828"/>
                  </a:lnTo>
                  <a:cubicBezTo>
                    <a:pt x="586374" y="640973"/>
                    <a:pt x="573581" y="673003"/>
                    <a:pt x="556058" y="701842"/>
                  </a:cubicBezTo>
                  <a:lnTo>
                    <a:pt x="552457" y="706001"/>
                  </a:lnTo>
                  <a:lnTo>
                    <a:pt x="572214" y="716725"/>
                  </a:lnTo>
                  <a:cubicBezTo>
                    <a:pt x="588160" y="727498"/>
                    <a:pt x="603013" y="739764"/>
                    <a:pt x="616573" y="753324"/>
                  </a:cubicBezTo>
                  <a:lnTo>
                    <a:pt x="645276" y="788113"/>
                  </a:lnTo>
                  <a:lnTo>
                    <a:pt x="662601" y="763734"/>
                  </a:lnTo>
                  <a:cubicBezTo>
                    <a:pt x="678727" y="745991"/>
                    <a:pt x="696952" y="730191"/>
                    <a:pt x="716884" y="716725"/>
                  </a:cubicBezTo>
                  <a:lnTo>
                    <a:pt x="748808" y="699397"/>
                  </a:lnTo>
                  <a:lnTo>
                    <a:pt x="740045" y="681750"/>
                  </a:lnTo>
                  <a:cubicBezTo>
                    <a:pt x="733783" y="665869"/>
                    <a:pt x="728838" y="649326"/>
                    <a:pt x="725344" y="632253"/>
                  </a:cubicBezTo>
                  <a:close/>
                  <a:moveTo>
                    <a:pt x="654157" y="0"/>
                  </a:moveTo>
                  <a:cubicBezTo>
                    <a:pt x="798999" y="0"/>
                    <a:pt x="919845" y="102740"/>
                    <a:pt x="947793" y="239320"/>
                  </a:cubicBezTo>
                  <a:lnTo>
                    <a:pt x="951922" y="280278"/>
                  </a:lnTo>
                  <a:lnTo>
                    <a:pt x="958575" y="278212"/>
                  </a:lnTo>
                  <a:cubicBezTo>
                    <a:pt x="978086" y="274220"/>
                    <a:pt x="998288" y="272123"/>
                    <a:pt x="1018980" y="272123"/>
                  </a:cubicBezTo>
                  <a:cubicBezTo>
                    <a:pt x="1184514" y="272123"/>
                    <a:pt x="1318705" y="406314"/>
                    <a:pt x="1318705" y="571848"/>
                  </a:cubicBezTo>
                  <a:cubicBezTo>
                    <a:pt x="1318705" y="675307"/>
                    <a:pt x="1266287" y="766522"/>
                    <a:pt x="1186559" y="820385"/>
                  </a:cubicBezTo>
                  <a:lnTo>
                    <a:pt x="1154706" y="837674"/>
                  </a:lnTo>
                  <a:lnTo>
                    <a:pt x="1160634" y="848595"/>
                  </a:lnTo>
                  <a:cubicBezTo>
                    <a:pt x="1175801" y="884454"/>
                    <a:pt x="1184188" y="923879"/>
                    <a:pt x="1184188" y="965262"/>
                  </a:cubicBezTo>
                  <a:cubicBezTo>
                    <a:pt x="1184188" y="1130796"/>
                    <a:pt x="1049997" y="1264987"/>
                    <a:pt x="884463" y="1264987"/>
                  </a:cubicBezTo>
                  <a:cubicBezTo>
                    <a:pt x="801696" y="1264987"/>
                    <a:pt x="726765" y="1231439"/>
                    <a:pt x="672525" y="1177200"/>
                  </a:cubicBezTo>
                  <a:lnTo>
                    <a:pt x="644549" y="1143292"/>
                  </a:lnTo>
                  <a:lnTo>
                    <a:pt x="616573" y="1177200"/>
                  </a:lnTo>
                  <a:cubicBezTo>
                    <a:pt x="562333" y="1231439"/>
                    <a:pt x="487402" y="1264987"/>
                    <a:pt x="404635" y="1264987"/>
                  </a:cubicBezTo>
                  <a:cubicBezTo>
                    <a:pt x="239101" y="1264987"/>
                    <a:pt x="104910" y="1130796"/>
                    <a:pt x="104910" y="965262"/>
                  </a:cubicBezTo>
                  <a:cubicBezTo>
                    <a:pt x="104910" y="923879"/>
                    <a:pt x="113297" y="884454"/>
                    <a:pt x="128464" y="848595"/>
                  </a:cubicBezTo>
                  <a:lnTo>
                    <a:pt x="151789" y="805622"/>
                  </a:lnTo>
                  <a:lnTo>
                    <a:pt x="132146" y="794960"/>
                  </a:lnTo>
                  <a:cubicBezTo>
                    <a:pt x="52418" y="741097"/>
                    <a:pt x="0" y="649882"/>
                    <a:pt x="0" y="546423"/>
                  </a:cubicBezTo>
                  <a:cubicBezTo>
                    <a:pt x="0" y="380889"/>
                    <a:pt x="134191" y="246698"/>
                    <a:pt x="299725" y="246698"/>
                  </a:cubicBezTo>
                  <a:lnTo>
                    <a:pt x="359173" y="252691"/>
                  </a:lnTo>
                  <a:lnTo>
                    <a:pt x="360521" y="239320"/>
                  </a:lnTo>
                  <a:cubicBezTo>
                    <a:pt x="388470" y="102740"/>
                    <a:pt x="509315" y="0"/>
                    <a:pt x="654157" y="0"/>
                  </a:cubicBezTo>
                  <a:close/>
                </a:path>
              </a:pathLst>
            </a:custGeom>
            <a:solidFill>
              <a:srgbClr val="FF8B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  <p:sp>
          <p:nvSpPr>
            <p:cNvPr id="2525" name="手繪多邊形 2524"/>
            <p:cNvSpPr/>
            <p:nvPr/>
          </p:nvSpPr>
          <p:spPr>
            <a:xfrm>
              <a:off x="2555146" y="746906"/>
              <a:ext cx="1171409" cy="1123691"/>
            </a:xfrm>
            <a:custGeom>
              <a:avLst/>
              <a:gdLst>
                <a:gd name="connsiteX0" fmla="*/ 721216 w 1318705"/>
                <a:gd name="connsiteY0" fmla="*/ 591295 h 1264987"/>
                <a:gd name="connsiteX1" fmla="*/ 714562 w 1318705"/>
                <a:gd name="connsiteY1" fmla="*/ 593361 h 1264987"/>
                <a:gd name="connsiteX2" fmla="*/ 654157 w 1318705"/>
                <a:gd name="connsiteY2" fmla="*/ 599450 h 1264987"/>
                <a:gd name="connsiteX3" fmla="*/ 594709 w 1318705"/>
                <a:gd name="connsiteY3" fmla="*/ 593457 h 1264987"/>
                <a:gd name="connsiteX4" fmla="*/ 593361 w 1318705"/>
                <a:gd name="connsiteY4" fmla="*/ 606828 h 1264987"/>
                <a:gd name="connsiteX5" fmla="*/ 556058 w 1318705"/>
                <a:gd name="connsiteY5" fmla="*/ 701842 h 1264987"/>
                <a:gd name="connsiteX6" fmla="*/ 552457 w 1318705"/>
                <a:gd name="connsiteY6" fmla="*/ 706001 h 1264987"/>
                <a:gd name="connsiteX7" fmla="*/ 572214 w 1318705"/>
                <a:gd name="connsiteY7" fmla="*/ 716725 h 1264987"/>
                <a:gd name="connsiteX8" fmla="*/ 616573 w 1318705"/>
                <a:gd name="connsiteY8" fmla="*/ 753324 h 1264987"/>
                <a:gd name="connsiteX9" fmla="*/ 645276 w 1318705"/>
                <a:gd name="connsiteY9" fmla="*/ 788113 h 1264987"/>
                <a:gd name="connsiteX10" fmla="*/ 662601 w 1318705"/>
                <a:gd name="connsiteY10" fmla="*/ 763734 h 1264987"/>
                <a:gd name="connsiteX11" fmla="*/ 716884 w 1318705"/>
                <a:gd name="connsiteY11" fmla="*/ 716725 h 1264987"/>
                <a:gd name="connsiteX12" fmla="*/ 748808 w 1318705"/>
                <a:gd name="connsiteY12" fmla="*/ 699397 h 1264987"/>
                <a:gd name="connsiteX13" fmla="*/ 740045 w 1318705"/>
                <a:gd name="connsiteY13" fmla="*/ 681750 h 1264987"/>
                <a:gd name="connsiteX14" fmla="*/ 725344 w 1318705"/>
                <a:gd name="connsiteY14" fmla="*/ 632253 h 1264987"/>
                <a:gd name="connsiteX15" fmla="*/ 654157 w 1318705"/>
                <a:gd name="connsiteY15" fmla="*/ 0 h 1264987"/>
                <a:gd name="connsiteX16" fmla="*/ 947793 w 1318705"/>
                <a:gd name="connsiteY16" fmla="*/ 239320 h 1264987"/>
                <a:gd name="connsiteX17" fmla="*/ 951922 w 1318705"/>
                <a:gd name="connsiteY17" fmla="*/ 280278 h 1264987"/>
                <a:gd name="connsiteX18" fmla="*/ 958575 w 1318705"/>
                <a:gd name="connsiteY18" fmla="*/ 278212 h 1264987"/>
                <a:gd name="connsiteX19" fmla="*/ 1018980 w 1318705"/>
                <a:gd name="connsiteY19" fmla="*/ 272123 h 1264987"/>
                <a:gd name="connsiteX20" fmla="*/ 1318705 w 1318705"/>
                <a:gd name="connsiteY20" fmla="*/ 571848 h 1264987"/>
                <a:gd name="connsiteX21" fmla="*/ 1186559 w 1318705"/>
                <a:gd name="connsiteY21" fmla="*/ 820385 h 1264987"/>
                <a:gd name="connsiteX22" fmla="*/ 1154706 w 1318705"/>
                <a:gd name="connsiteY22" fmla="*/ 837674 h 1264987"/>
                <a:gd name="connsiteX23" fmla="*/ 1160634 w 1318705"/>
                <a:gd name="connsiteY23" fmla="*/ 848595 h 1264987"/>
                <a:gd name="connsiteX24" fmla="*/ 1184188 w 1318705"/>
                <a:gd name="connsiteY24" fmla="*/ 965262 h 1264987"/>
                <a:gd name="connsiteX25" fmla="*/ 884463 w 1318705"/>
                <a:gd name="connsiteY25" fmla="*/ 1264987 h 1264987"/>
                <a:gd name="connsiteX26" fmla="*/ 672525 w 1318705"/>
                <a:gd name="connsiteY26" fmla="*/ 1177200 h 1264987"/>
                <a:gd name="connsiteX27" fmla="*/ 644549 w 1318705"/>
                <a:gd name="connsiteY27" fmla="*/ 1143292 h 1264987"/>
                <a:gd name="connsiteX28" fmla="*/ 616573 w 1318705"/>
                <a:gd name="connsiteY28" fmla="*/ 1177200 h 1264987"/>
                <a:gd name="connsiteX29" fmla="*/ 404635 w 1318705"/>
                <a:gd name="connsiteY29" fmla="*/ 1264987 h 1264987"/>
                <a:gd name="connsiteX30" fmla="*/ 104910 w 1318705"/>
                <a:gd name="connsiteY30" fmla="*/ 965262 h 1264987"/>
                <a:gd name="connsiteX31" fmla="*/ 128464 w 1318705"/>
                <a:gd name="connsiteY31" fmla="*/ 848595 h 1264987"/>
                <a:gd name="connsiteX32" fmla="*/ 151789 w 1318705"/>
                <a:gd name="connsiteY32" fmla="*/ 805622 h 1264987"/>
                <a:gd name="connsiteX33" fmla="*/ 132146 w 1318705"/>
                <a:gd name="connsiteY33" fmla="*/ 794960 h 1264987"/>
                <a:gd name="connsiteX34" fmla="*/ 0 w 1318705"/>
                <a:gd name="connsiteY34" fmla="*/ 546423 h 1264987"/>
                <a:gd name="connsiteX35" fmla="*/ 299725 w 1318705"/>
                <a:gd name="connsiteY35" fmla="*/ 246698 h 1264987"/>
                <a:gd name="connsiteX36" fmla="*/ 359173 w 1318705"/>
                <a:gd name="connsiteY36" fmla="*/ 252691 h 1264987"/>
                <a:gd name="connsiteX37" fmla="*/ 360521 w 1318705"/>
                <a:gd name="connsiteY37" fmla="*/ 239320 h 1264987"/>
                <a:gd name="connsiteX38" fmla="*/ 654157 w 1318705"/>
                <a:gd name="connsiteY38" fmla="*/ 0 h 126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18705" h="1264987">
                  <a:moveTo>
                    <a:pt x="721216" y="591295"/>
                  </a:moveTo>
                  <a:lnTo>
                    <a:pt x="714562" y="593361"/>
                  </a:lnTo>
                  <a:cubicBezTo>
                    <a:pt x="695051" y="597353"/>
                    <a:pt x="674849" y="599450"/>
                    <a:pt x="654157" y="599450"/>
                  </a:cubicBezTo>
                  <a:lnTo>
                    <a:pt x="594709" y="593457"/>
                  </a:lnTo>
                  <a:lnTo>
                    <a:pt x="593361" y="606828"/>
                  </a:lnTo>
                  <a:cubicBezTo>
                    <a:pt x="586374" y="640973"/>
                    <a:pt x="573581" y="673003"/>
                    <a:pt x="556058" y="701842"/>
                  </a:cubicBezTo>
                  <a:lnTo>
                    <a:pt x="552457" y="706001"/>
                  </a:lnTo>
                  <a:lnTo>
                    <a:pt x="572214" y="716725"/>
                  </a:lnTo>
                  <a:cubicBezTo>
                    <a:pt x="588160" y="727498"/>
                    <a:pt x="603013" y="739764"/>
                    <a:pt x="616573" y="753324"/>
                  </a:cubicBezTo>
                  <a:lnTo>
                    <a:pt x="645276" y="788113"/>
                  </a:lnTo>
                  <a:lnTo>
                    <a:pt x="662601" y="763734"/>
                  </a:lnTo>
                  <a:cubicBezTo>
                    <a:pt x="678727" y="745991"/>
                    <a:pt x="696952" y="730191"/>
                    <a:pt x="716884" y="716725"/>
                  </a:cubicBezTo>
                  <a:lnTo>
                    <a:pt x="748808" y="699397"/>
                  </a:lnTo>
                  <a:lnTo>
                    <a:pt x="740045" y="681750"/>
                  </a:lnTo>
                  <a:cubicBezTo>
                    <a:pt x="733783" y="665869"/>
                    <a:pt x="728838" y="649326"/>
                    <a:pt x="725344" y="632253"/>
                  </a:cubicBezTo>
                  <a:close/>
                  <a:moveTo>
                    <a:pt x="654157" y="0"/>
                  </a:moveTo>
                  <a:cubicBezTo>
                    <a:pt x="798999" y="0"/>
                    <a:pt x="919845" y="102740"/>
                    <a:pt x="947793" y="239320"/>
                  </a:cubicBezTo>
                  <a:lnTo>
                    <a:pt x="951922" y="280278"/>
                  </a:lnTo>
                  <a:lnTo>
                    <a:pt x="958575" y="278212"/>
                  </a:lnTo>
                  <a:cubicBezTo>
                    <a:pt x="978086" y="274220"/>
                    <a:pt x="998288" y="272123"/>
                    <a:pt x="1018980" y="272123"/>
                  </a:cubicBezTo>
                  <a:cubicBezTo>
                    <a:pt x="1184514" y="272123"/>
                    <a:pt x="1318705" y="406314"/>
                    <a:pt x="1318705" y="571848"/>
                  </a:cubicBezTo>
                  <a:cubicBezTo>
                    <a:pt x="1318705" y="675307"/>
                    <a:pt x="1266287" y="766522"/>
                    <a:pt x="1186559" y="820385"/>
                  </a:cubicBezTo>
                  <a:lnTo>
                    <a:pt x="1154706" y="837674"/>
                  </a:lnTo>
                  <a:lnTo>
                    <a:pt x="1160634" y="848595"/>
                  </a:lnTo>
                  <a:cubicBezTo>
                    <a:pt x="1175801" y="884454"/>
                    <a:pt x="1184188" y="923879"/>
                    <a:pt x="1184188" y="965262"/>
                  </a:cubicBezTo>
                  <a:cubicBezTo>
                    <a:pt x="1184188" y="1130796"/>
                    <a:pt x="1049997" y="1264987"/>
                    <a:pt x="884463" y="1264987"/>
                  </a:cubicBezTo>
                  <a:cubicBezTo>
                    <a:pt x="801696" y="1264987"/>
                    <a:pt x="726765" y="1231439"/>
                    <a:pt x="672525" y="1177200"/>
                  </a:cubicBezTo>
                  <a:lnTo>
                    <a:pt x="644549" y="1143292"/>
                  </a:lnTo>
                  <a:lnTo>
                    <a:pt x="616573" y="1177200"/>
                  </a:lnTo>
                  <a:cubicBezTo>
                    <a:pt x="562333" y="1231439"/>
                    <a:pt x="487402" y="1264987"/>
                    <a:pt x="404635" y="1264987"/>
                  </a:cubicBezTo>
                  <a:cubicBezTo>
                    <a:pt x="239101" y="1264987"/>
                    <a:pt x="104910" y="1130796"/>
                    <a:pt x="104910" y="965262"/>
                  </a:cubicBezTo>
                  <a:cubicBezTo>
                    <a:pt x="104910" y="923879"/>
                    <a:pt x="113297" y="884454"/>
                    <a:pt x="128464" y="848595"/>
                  </a:cubicBezTo>
                  <a:lnTo>
                    <a:pt x="151789" y="805622"/>
                  </a:lnTo>
                  <a:lnTo>
                    <a:pt x="132146" y="794960"/>
                  </a:lnTo>
                  <a:cubicBezTo>
                    <a:pt x="52418" y="741097"/>
                    <a:pt x="0" y="649882"/>
                    <a:pt x="0" y="546423"/>
                  </a:cubicBezTo>
                  <a:cubicBezTo>
                    <a:pt x="0" y="380889"/>
                    <a:pt x="134191" y="246698"/>
                    <a:pt x="299725" y="246698"/>
                  </a:cubicBezTo>
                  <a:lnTo>
                    <a:pt x="359173" y="252691"/>
                  </a:lnTo>
                  <a:lnTo>
                    <a:pt x="360521" y="239320"/>
                  </a:lnTo>
                  <a:cubicBezTo>
                    <a:pt x="388470" y="102740"/>
                    <a:pt x="509315" y="0"/>
                    <a:pt x="654157" y="0"/>
                  </a:cubicBezTo>
                  <a:close/>
                </a:path>
              </a:pathLst>
            </a:custGeom>
            <a:solidFill>
              <a:srgbClr val="FF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  <p:sp>
          <p:nvSpPr>
            <p:cNvPr id="2526" name="橢圓 2525"/>
            <p:cNvSpPr/>
            <p:nvPr/>
          </p:nvSpPr>
          <p:spPr>
            <a:xfrm>
              <a:off x="2962027" y="1184068"/>
              <a:ext cx="306661" cy="306661"/>
            </a:xfrm>
            <a:prstGeom prst="ellipse">
              <a:avLst/>
            </a:prstGeom>
            <a:solidFill>
              <a:srgbClr val="FF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2527" name="群組 2526"/>
          <p:cNvGrpSpPr/>
          <p:nvPr/>
        </p:nvGrpSpPr>
        <p:grpSpPr>
          <a:xfrm>
            <a:off x="4604114" y="2204450"/>
            <a:ext cx="1048107" cy="1005412"/>
            <a:chOff x="2411218" y="594390"/>
            <a:chExt cx="1459266" cy="1399822"/>
          </a:xfrm>
        </p:grpSpPr>
        <p:sp>
          <p:nvSpPr>
            <p:cNvPr id="2528" name="手繪多邊形 2527"/>
            <p:cNvSpPr/>
            <p:nvPr/>
          </p:nvSpPr>
          <p:spPr>
            <a:xfrm>
              <a:off x="2411218" y="594390"/>
              <a:ext cx="1459266" cy="1399822"/>
            </a:xfrm>
            <a:custGeom>
              <a:avLst/>
              <a:gdLst>
                <a:gd name="connsiteX0" fmla="*/ 721216 w 1318705"/>
                <a:gd name="connsiteY0" fmla="*/ 591295 h 1264987"/>
                <a:gd name="connsiteX1" fmla="*/ 714562 w 1318705"/>
                <a:gd name="connsiteY1" fmla="*/ 593361 h 1264987"/>
                <a:gd name="connsiteX2" fmla="*/ 654157 w 1318705"/>
                <a:gd name="connsiteY2" fmla="*/ 599450 h 1264987"/>
                <a:gd name="connsiteX3" fmla="*/ 594709 w 1318705"/>
                <a:gd name="connsiteY3" fmla="*/ 593457 h 1264987"/>
                <a:gd name="connsiteX4" fmla="*/ 593361 w 1318705"/>
                <a:gd name="connsiteY4" fmla="*/ 606828 h 1264987"/>
                <a:gd name="connsiteX5" fmla="*/ 556058 w 1318705"/>
                <a:gd name="connsiteY5" fmla="*/ 701842 h 1264987"/>
                <a:gd name="connsiteX6" fmla="*/ 552457 w 1318705"/>
                <a:gd name="connsiteY6" fmla="*/ 706001 h 1264987"/>
                <a:gd name="connsiteX7" fmla="*/ 572214 w 1318705"/>
                <a:gd name="connsiteY7" fmla="*/ 716725 h 1264987"/>
                <a:gd name="connsiteX8" fmla="*/ 616573 w 1318705"/>
                <a:gd name="connsiteY8" fmla="*/ 753324 h 1264987"/>
                <a:gd name="connsiteX9" fmla="*/ 645276 w 1318705"/>
                <a:gd name="connsiteY9" fmla="*/ 788113 h 1264987"/>
                <a:gd name="connsiteX10" fmla="*/ 662601 w 1318705"/>
                <a:gd name="connsiteY10" fmla="*/ 763734 h 1264987"/>
                <a:gd name="connsiteX11" fmla="*/ 716884 w 1318705"/>
                <a:gd name="connsiteY11" fmla="*/ 716725 h 1264987"/>
                <a:gd name="connsiteX12" fmla="*/ 748808 w 1318705"/>
                <a:gd name="connsiteY12" fmla="*/ 699397 h 1264987"/>
                <a:gd name="connsiteX13" fmla="*/ 740045 w 1318705"/>
                <a:gd name="connsiteY13" fmla="*/ 681750 h 1264987"/>
                <a:gd name="connsiteX14" fmla="*/ 725344 w 1318705"/>
                <a:gd name="connsiteY14" fmla="*/ 632253 h 1264987"/>
                <a:gd name="connsiteX15" fmla="*/ 654157 w 1318705"/>
                <a:gd name="connsiteY15" fmla="*/ 0 h 1264987"/>
                <a:gd name="connsiteX16" fmla="*/ 947793 w 1318705"/>
                <a:gd name="connsiteY16" fmla="*/ 239320 h 1264987"/>
                <a:gd name="connsiteX17" fmla="*/ 951922 w 1318705"/>
                <a:gd name="connsiteY17" fmla="*/ 280278 h 1264987"/>
                <a:gd name="connsiteX18" fmla="*/ 958575 w 1318705"/>
                <a:gd name="connsiteY18" fmla="*/ 278212 h 1264987"/>
                <a:gd name="connsiteX19" fmla="*/ 1018980 w 1318705"/>
                <a:gd name="connsiteY19" fmla="*/ 272123 h 1264987"/>
                <a:gd name="connsiteX20" fmla="*/ 1318705 w 1318705"/>
                <a:gd name="connsiteY20" fmla="*/ 571848 h 1264987"/>
                <a:gd name="connsiteX21" fmla="*/ 1186559 w 1318705"/>
                <a:gd name="connsiteY21" fmla="*/ 820385 h 1264987"/>
                <a:gd name="connsiteX22" fmla="*/ 1154706 w 1318705"/>
                <a:gd name="connsiteY22" fmla="*/ 837674 h 1264987"/>
                <a:gd name="connsiteX23" fmla="*/ 1160634 w 1318705"/>
                <a:gd name="connsiteY23" fmla="*/ 848595 h 1264987"/>
                <a:gd name="connsiteX24" fmla="*/ 1184188 w 1318705"/>
                <a:gd name="connsiteY24" fmla="*/ 965262 h 1264987"/>
                <a:gd name="connsiteX25" fmla="*/ 884463 w 1318705"/>
                <a:gd name="connsiteY25" fmla="*/ 1264987 h 1264987"/>
                <a:gd name="connsiteX26" fmla="*/ 672525 w 1318705"/>
                <a:gd name="connsiteY26" fmla="*/ 1177200 h 1264987"/>
                <a:gd name="connsiteX27" fmla="*/ 644549 w 1318705"/>
                <a:gd name="connsiteY27" fmla="*/ 1143292 h 1264987"/>
                <a:gd name="connsiteX28" fmla="*/ 616573 w 1318705"/>
                <a:gd name="connsiteY28" fmla="*/ 1177200 h 1264987"/>
                <a:gd name="connsiteX29" fmla="*/ 404635 w 1318705"/>
                <a:gd name="connsiteY29" fmla="*/ 1264987 h 1264987"/>
                <a:gd name="connsiteX30" fmla="*/ 104910 w 1318705"/>
                <a:gd name="connsiteY30" fmla="*/ 965262 h 1264987"/>
                <a:gd name="connsiteX31" fmla="*/ 128464 w 1318705"/>
                <a:gd name="connsiteY31" fmla="*/ 848595 h 1264987"/>
                <a:gd name="connsiteX32" fmla="*/ 151789 w 1318705"/>
                <a:gd name="connsiteY32" fmla="*/ 805622 h 1264987"/>
                <a:gd name="connsiteX33" fmla="*/ 132146 w 1318705"/>
                <a:gd name="connsiteY33" fmla="*/ 794960 h 1264987"/>
                <a:gd name="connsiteX34" fmla="*/ 0 w 1318705"/>
                <a:gd name="connsiteY34" fmla="*/ 546423 h 1264987"/>
                <a:gd name="connsiteX35" fmla="*/ 299725 w 1318705"/>
                <a:gd name="connsiteY35" fmla="*/ 246698 h 1264987"/>
                <a:gd name="connsiteX36" fmla="*/ 359173 w 1318705"/>
                <a:gd name="connsiteY36" fmla="*/ 252691 h 1264987"/>
                <a:gd name="connsiteX37" fmla="*/ 360521 w 1318705"/>
                <a:gd name="connsiteY37" fmla="*/ 239320 h 1264987"/>
                <a:gd name="connsiteX38" fmla="*/ 654157 w 1318705"/>
                <a:gd name="connsiteY38" fmla="*/ 0 h 126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18705" h="1264987">
                  <a:moveTo>
                    <a:pt x="721216" y="591295"/>
                  </a:moveTo>
                  <a:lnTo>
                    <a:pt x="714562" y="593361"/>
                  </a:lnTo>
                  <a:cubicBezTo>
                    <a:pt x="695051" y="597353"/>
                    <a:pt x="674849" y="599450"/>
                    <a:pt x="654157" y="599450"/>
                  </a:cubicBezTo>
                  <a:lnTo>
                    <a:pt x="594709" y="593457"/>
                  </a:lnTo>
                  <a:lnTo>
                    <a:pt x="593361" y="606828"/>
                  </a:lnTo>
                  <a:cubicBezTo>
                    <a:pt x="586374" y="640973"/>
                    <a:pt x="573581" y="673003"/>
                    <a:pt x="556058" y="701842"/>
                  </a:cubicBezTo>
                  <a:lnTo>
                    <a:pt x="552457" y="706001"/>
                  </a:lnTo>
                  <a:lnTo>
                    <a:pt x="572214" y="716725"/>
                  </a:lnTo>
                  <a:cubicBezTo>
                    <a:pt x="588160" y="727498"/>
                    <a:pt x="603013" y="739764"/>
                    <a:pt x="616573" y="753324"/>
                  </a:cubicBezTo>
                  <a:lnTo>
                    <a:pt x="645276" y="788113"/>
                  </a:lnTo>
                  <a:lnTo>
                    <a:pt x="662601" y="763734"/>
                  </a:lnTo>
                  <a:cubicBezTo>
                    <a:pt x="678727" y="745991"/>
                    <a:pt x="696952" y="730191"/>
                    <a:pt x="716884" y="716725"/>
                  </a:cubicBezTo>
                  <a:lnTo>
                    <a:pt x="748808" y="699397"/>
                  </a:lnTo>
                  <a:lnTo>
                    <a:pt x="740045" y="681750"/>
                  </a:lnTo>
                  <a:cubicBezTo>
                    <a:pt x="733783" y="665869"/>
                    <a:pt x="728838" y="649326"/>
                    <a:pt x="725344" y="632253"/>
                  </a:cubicBezTo>
                  <a:close/>
                  <a:moveTo>
                    <a:pt x="654157" y="0"/>
                  </a:moveTo>
                  <a:cubicBezTo>
                    <a:pt x="798999" y="0"/>
                    <a:pt x="919845" y="102740"/>
                    <a:pt x="947793" y="239320"/>
                  </a:cubicBezTo>
                  <a:lnTo>
                    <a:pt x="951922" y="280278"/>
                  </a:lnTo>
                  <a:lnTo>
                    <a:pt x="958575" y="278212"/>
                  </a:lnTo>
                  <a:cubicBezTo>
                    <a:pt x="978086" y="274220"/>
                    <a:pt x="998288" y="272123"/>
                    <a:pt x="1018980" y="272123"/>
                  </a:cubicBezTo>
                  <a:cubicBezTo>
                    <a:pt x="1184514" y="272123"/>
                    <a:pt x="1318705" y="406314"/>
                    <a:pt x="1318705" y="571848"/>
                  </a:cubicBezTo>
                  <a:cubicBezTo>
                    <a:pt x="1318705" y="675307"/>
                    <a:pt x="1266287" y="766522"/>
                    <a:pt x="1186559" y="820385"/>
                  </a:cubicBezTo>
                  <a:lnTo>
                    <a:pt x="1154706" y="837674"/>
                  </a:lnTo>
                  <a:lnTo>
                    <a:pt x="1160634" y="848595"/>
                  </a:lnTo>
                  <a:cubicBezTo>
                    <a:pt x="1175801" y="884454"/>
                    <a:pt x="1184188" y="923879"/>
                    <a:pt x="1184188" y="965262"/>
                  </a:cubicBezTo>
                  <a:cubicBezTo>
                    <a:pt x="1184188" y="1130796"/>
                    <a:pt x="1049997" y="1264987"/>
                    <a:pt x="884463" y="1264987"/>
                  </a:cubicBezTo>
                  <a:cubicBezTo>
                    <a:pt x="801696" y="1264987"/>
                    <a:pt x="726765" y="1231439"/>
                    <a:pt x="672525" y="1177200"/>
                  </a:cubicBezTo>
                  <a:lnTo>
                    <a:pt x="644549" y="1143292"/>
                  </a:lnTo>
                  <a:lnTo>
                    <a:pt x="616573" y="1177200"/>
                  </a:lnTo>
                  <a:cubicBezTo>
                    <a:pt x="562333" y="1231439"/>
                    <a:pt x="487402" y="1264987"/>
                    <a:pt x="404635" y="1264987"/>
                  </a:cubicBezTo>
                  <a:cubicBezTo>
                    <a:pt x="239101" y="1264987"/>
                    <a:pt x="104910" y="1130796"/>
                    <a:pt x="104910" y="965262"/>
                  </a:cubicBezTo>
                  <a:cubicBezTo>
                    <a:pt x="104910" y="923879"/>
                    <a:pt x="113297" y="884454"/>
                    <a:pt x="128464" y="848595"/>
                  </a:cubicBezTo>
                  <a:lnTo>
                    <a:pt x="151789" y="805622"/>
                  </a:lnTo>
                  <a:lnTo>
                    <a:pt x="132146" y="794960"/>
                  </a:lnTo>
                  <a:cubicBezTo>
                    <a:pt x="52418" y="741097"/>
                    <a:pt x="0" y="649882"/>
                    <a:pt x="0" y="546423"/>
                  </a:cubicBezTo>
                  <a:cubicBezTo>
                    <a:pt x="0" y="380889"/>
                    <a:pt x="134191" y="246698"/>
                    <a:pt x="299725" y="246698"/>
                  </a:cubicBezTo>
                  <a:lnTo>
                    <a:pt x="359173" y="252691"/>
                  </a:lnTo>
                  <a:lnTo>
                    <a:pt x="360521" y="239320"/>
                  </a:lnTo>
                  <a:cubicBezTo>
                    <a:pt x="388470" y="102740"/>
                    <a:pt x="509315" y="0"/>
                    <a:pt x="654157" y="0"/>
                  </a:cubicBezTo>
                  <a:close/>
                </a:path>
              </a:pathLst>
            </a:custGeom>
            <a:solidFill>
              <a:srgbClr val="FF8B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  <p:sp>
          <p:nvSpPr>
            <p:cNvPr id="2529" name="手繪多邊形 2528"/>
            <p:cNvSpPr/>
            <p:nvPr/>
          </p:nvSpPr>
          <p:spPr>
            <a:xfrm>
              <a:off x="2555146" y="746906"/>
              <a:ext cx="1171409" cy="1123691"/>
            </a:xfrm>
            <a:custGeom>
              <a:avLst/>
              <a:gdLst>
                <a:gd name="connsiteX0" fmla="*/ 721216 w 1318705"/>
                <a:gd name="connsiteY0" fmla="*/ 591295 h 1264987"/>
                <a:gd name="connsiteX1" fmla="*/ 714562 w 1318705"/>
                <a:gd name="connsiteY1" fmla="*/ 593361 h 1264987"/>
                <a:gd name="connsiteX2" fmla="*/ 654157 w 1318705"/>
                <a:gd name="connsiteY2" fmla="*/ 599450 h 1264987"/>
                <a:gd name="connsiteX3" fmla="*/ 594709 w 1318705"/>
                <a:gd name="connsiteY3" fmla="*/ 593457 h 1264987"/>
                <a:gd name="connsiteX4" fmla="*/ 593361 w 1318705"/>
                <a:gd name="connsiteY4" fmla="*/ 606828 h 1264987"/>
                <a:gd name="connsiteX5" fmla="*/ 556058 w 1318705"/>
                <a:gd name="connsiteY5" fmla="*/ 701842 h 1264987"/>
                <a:gd name="connsiteX6" fmla="*/ 552457 w 1318705"/>
                <a:gd name="connsiteY6" fmla="*/ 706001 h 1264987"/>
                <a:gd name="connsiteX7" fmla="*/ 572214 w 1318705"/>
                <a:gd name="connsiteY7" fmla="*/ 716725 h 1264987"/>
                <a:gd name="connsiteX8" fmla="*/ 616573 w 1318705"/>
                <a:gd name="connsiteY8" fmla="*/ 753324 h 1264987"/>
                <a:gd name="connsiteX9" fmla="*/ 645276 w 1318705"/>
                <a:gd name="connsiteY9" fmla="*/ 788113 h 1264987"/>
                <a:gd name="connsiteX10" fmla="*/ 662601 w 1318705"/>
                <a:gd name="connsiteY10" fmla="*/ 763734 h 1264987"/>
                <a:gd name="connsiteX11" fmla="*/ 716884 w 1318705"/>
                <a:gd name="connsiteY11" fmla="*/ 716725 h 1264987"/>
                <a:gd name="connsiteX12" fmla="*/ 748808 w 1318705"/>
                <a:gd name="connsiteY12" fmla="*/ 699397 h 1264987"/>
                <a:gd name="connsiteX13" fmla="*/ 740045 w 1318705"/>
                <a:gd name="connsiteY13" fmla="*/ 681750 h 1264987"/>
                <a:gd name="connsiteX14" fmla="*/ 725344 w 1318705"/>
                <a:gd name="connsiteY14" fmla="*/ 632253 h 1264987"/>
                <a:gd name="connsiteX15" fmla="*/ 654157 w 1318705"/>
                <a:gd name="connsiteY15" fmla="*/ 0 h 1264987"/>
                <a:gd name="connsiteX16" fmla="*/ 947793 w 1318705"/>
                <a:gd name="connsiteY16" fmla="*/ 239320 h 1264987"/>
                <a:gd name="connsiteX17" fmla="*/ 951922 w 1318705"/>
                <a:gd name="connsiteY17" fmla="*/ 280278 h 1264987"/>
                <a:gd name="connsiteX18" fmla="*/ 958575 w 1318705"/>
                <a:gd name="connsiteY18" fmla="*/ 278212 h 1264987"/>
                <a:gd name="connsiteX19" fmla="*/ 1018980 w 1318705"/>
                <a:gd name="connsiteY19" fmla="*/ 272123 h 1264987"/>
                <a:gd name="connsiteX20" fmla="*/ 1318705 w 1318705"/>
                <a:gd name="connsiteY20" fmla="*/ 571848 h 1264987"/>
                <a:gd name="connsiteX21" fmla="*/ 1186559 w 1318705"/>
                <a:gd name="connsiteY21" fmla="*/ 820385 h 1264987"/>
                <a:gd name="connsiteX22" fmla="*/ 1154706 w 1318705"/>
                <a:gd name="connsiteY22" fmla="*/ 837674 h 1264987"/>
                <a:gd name="connsiteX23" fmla="*/ 1160634 w 1318705"/>
                <a:gd name="connsiteY23" fmla="*/ 848595 h 1264987"/>
                <a:gd name="connsiteX24" fmla="*/ 1184188 w 1318705"/>
                <a:gd name="connsiteY24" fmla="*/ 965262 h 1264987"/>
                <a:gd name="connsiteX25" fmla="*/ 884463 w 1318705"/>
                <a:gd name="connsiteY25" fmla="*/ 1264987 h 1264987"/>
                <a:gd name="connsiteX26" fmla="*/ 672525 w 1318705"/>
                <a:gd name="connsiteY26" fmla="*/ 1177200 h 1264987"/>
                <a:gd name="connsiteX27" fmla="*/ 644549 w 1318705"/>
                <a:gd name="connsiteY27" fmla="*/ 1143292 h 1264987"/>
                <a:gd name="connsiteX28" fmla="*/ 616573 w 1318705"/>
                <a:gd name="connsiteY28" fmla="*/ 1177200 h 1264987"/>
                <a:gd name="connsiteX29" fmla="*/ 404635 w 1318705"/>
                <a:gd name="connsiteY29" fmla="*/ 1264987 h 1264987"/>
                <a:gd name="connsiteX30" fmla="*/ 104910 w 1318705"/>
                <a:gd name="connsiteY30" fmla="*/ 965262 h 1264987"/>
                <a:gd name="connsiteX31" fmla="*/ 128464 w 1318705"/>
                <a:gd name="connsiteY31" fmla="*/ 848595 h 1264987"/>
                <a:gd name="connsiteX32" fmla="*/ 151789 w 1318705"/>
                <a:gd name="connsiteY32" fmla="*/ 805622 h 1264987"/>
                <a:gd name="connsiteX33" fmla="*/ 132146 w 1318705"/>
                <a:gd name="connsiteY33" fmla="*/ 794960 h 1264987"/>
                <a:gd name="connsiteX34" fmla="*/ 0 w 1318705"/>
                <a:gd name="connsiteY34" fmla="*/ 546423 h 1264987"/>
                <a:gd name="connsiteX35" fmla="*/ 299725 w 1318705"/>
                <a:gd name="connsiteY35" fmla="*/ 246698 h 1264987"/>
                <a:gd name="connsiteX36" fmla="*/ 359173 w 1318705"/>
                <a:gd name="connsiteY36" fmla="*/ 252691 h 1264987"/>
                <a:gd name="connsiteX37" fmla="*/ 360521 w 1318705"/>
                <a:gd name="connsiteY37" fmla="*/ 239320 h 1264987"/>
                <a:gd name="connsiteX38" fmla="*/ 654157 w 1318705"/>
                <a:gd name="connsiteY38" fmla="*/ 0 h 126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18705" h="1264987">
                  <a:moveTo>
                    <a:pt x="721216" y="591295"/>
                  </a:moveTo>
                  <a:lnTo>
                    <a:pt x="714562" y="593361"/>
                  </a:lnTo>
                  <a:cubicBezTo>
                    <a:pt x="695051" y="597353"/>
                    <a:pt x="674849" y="599450"/>
                    <a:pt x="654157" y="599450"/>
                  </a:cubicBezTo>
                  <a:lnTo>
                    <a:pt x="594709" y="593457"/>
                  </a:lnTo>
                  <a:lnTo>
                    <a:pt x="593361" y="606828"/>
                  </a:lnTo>
                  <a:cubicBezTo>
                    <a:pt x="586374" y="640973"/>
                    <a:pt x="573581" y="673003"/>
                    <a:pt x="556058" y="701842"/>
                  </a:cubicBezTo>
                  <a:lnTo>
                    <a:pt x="552457" y="706001"/>
                  </a:lnTo>
                  <a:lnTo>
                    <a:pt x="572214" y="716725"/>
                  </a:lnTo>
                  <a:cubicBezTo>
                    <a:pt x="588160" y="727498"/>
                    <a:pt x="603013" y="739764"/>
                    <a:pt x="616573" y="753324"/>
                  </a:cubicBezTo>
                  <a:lnTo>
                    <a:pt x="645276" y="788113"/>
                  </a:lnTo>
                  <a:lnTo>
                    <a:pt x="662601" y="763734"/>
                  </a:lnTo>
                  <a:cubicBezTo>
                    <a:pt x="678727" y="745991"/>
                    <a:pt x="696952" y="730191"/>
                    <a:pt x="716884" y="716725"/>
                  </a:cubicBezTo>
                  <a:lnTo>
                    <a:pt x="748808" y="699397"/>
                  </a:lnTo>
                  <a:lnTo>
                    <a:pt x="740045" y="681750"/>
                  </a:lnTo>
                  <a:cubicBezTo>
                    <a:pt x="733783" y="665869"/>
                    <a:pt x="728838" y="649326"/>
                    <a:pt x="725344" y="632253"/>
                  </a:cubicBezTo>
                  <a:close/>
                  <a:moveTo>
                    <a:pt x="654157" y="0"/>
                  </a:moveTo>
                  <a:cubicBezTo>
                    <a:pt x="798999" y="0"/>
                    <a:pt x="919845" y="102740"/>
                    <a:pt x="947793" y="239320"/>
                  </a:cubicBezTo>
                  <a:lnTo>
                    <a:pt x="951922" y="280278"/>
                  </a:lnTo>
                  <a:lnTo>
                    <a:pt x="958575" y="278212"/>
                  </a:lnTo>
                  <a:cubicBezTo>
                    <a:pt x="978086" y="274220"/>
                    <a:pt x="998288" y="272123"/>
                    <a:pt x="1018980" y="272123"/>
                  </a:cubicBezTo>
                  <a:cubicBezTo>
                    <a:pt x="1184514" y="272123"/>
                    <a:pt x="1318705" y="406314"/>
                    <a:pt x="1318705" y="571848"/>
                  </a:cubicBezTo>
                  <a:cubicBezTo>
                    <a:pt x="1318705" y="675307"/>
                    <a:pt x="1266287" y="766522"/>
                    <a:pt x="1186559" y="820385"/>
                  </a:cubicBezTo>
                  <a:lnTo>
                    <a:pt x="1154706" y="837674"/>
                  </a:lnTo>
                  <a:lnTo>
                    <a:pt x="1160634" y="848595"/>
                  </a:lnTo>
                  <a:cubicBezTo>
                    <a:pt x="1175801" y="884454"/>
                    <a:pt x="1184188" y="923879"/>
                    <a:pt x="1184188" y="965262"/>
                  </a:cubicBezTo>
                  <a:cubicBezTo>
                    <a:pt x="1184188" y="1130796"/>
                    <a:pt x="1049997" y="1264987"/>
                    <a:pt x="884463" y="1264987"/>
                  </a:cubicBezTo>
                  <a:cubicBezTo>
                    <a:pt x="801696" y="1264987"/>
                    <a:pt x="726765" y="1231439"/>
                    <a:pt x="672525" y="1177200"/>
                  </a:cubicBezTo>
                  <a:lnTo>
                    <a:pt x="644549" y="1143292"/>
                  </a:lnTo>
                  <a:lnTo>
                    <a:pt x="616573" y="1177200"/>
                  </a:lnTo>
                  <a:cubicBezTo>
                    <a:pt x="562333" y="1231439"/>
                    <a:pt x="487402" y="1264987"/>
                    <a:pt x="404635" y="1264987"/>
                  </a:cubicBezTo>
                  <a:cubicBezTo>
                    <a:pt x="239101" y="1264987"/>
                    <a:pt x="104910" y="1130796"/>
                    <a:pt x="104910" y="965262"/>
                  </a:cubicBezTo>
                  <a:cubicBezTo>
                    <a:pt x="104910" y="923879"/>
                    <a:pt x="113297" y="884454"/>
                    <a:pt x="128464" y="848595"/>
                  </a:cubicBezTo>
                  <a:lnTo>
                    <a:pt x="151789" y="805622"/>
                  </a:lnTo>
                  <a:lnTo>
                    <a:pt x="132146" y="794960"/>
                  </a:lnTo>
                  <a:cubicBezTo>
                    <a:pt x="52418" y="741097"/>
                    <a:pt x="0" y="649882"/>
                    <a:pt x="0" y="546423"/>
                  </a:cubicBezTo>
                  <a:cubicBezTo>
                    <a:pt x="0" y="380889"/>
                    <a:pt x="134191" y="246698"/>
                    <a:pt x="299725" y="246698"/>
                  </a:cubicBezTo>
                  <a:lnTo>
                    <a:pt x="359173" y="252691"/>
                  </a:lnTo>
                  <a:lnTo>
                    <a:pt x="360521" y="239320"/>
                  </a:lnTo>
                  <a:cubicBezTo>
                    <a:pt x="388470" y="102740"/>
                    <a:pt x="509315" y="0"/>
                    <a:pt x="654157" y="0"/>
                  </a:cubicBezTo>
                  <a:close/>
                </a:path>
              </a:pathLst>
            </a:custGeom>
            <a:solidFill>
              <a:srgbClr val="FF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  <p:sp>
          <p:nvSpPr>
            <p:cNvPr id="2530" name="橢圓 2529"/>
            <p:cNvSpPr/>
            <p:nvPr/>
          </p:nvSpPr>
          <p:spPr>
            <a:xfrm>
              <a:off x="2962027" y="1184068"/>
              <a:ext cx="306661" cy="306661"/>
            </a:xfrm>
            <a:prstGeom prst="ellipse">
              <a:avLst/>
            </a:prstGeom>
            <a:solidFill>
              <a:srgbClr val="FF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2531" name="群組 2530"/>
          <p:cNvGrpSpPr/>
          <p:nvPr/>
        </p:nvGrpSpPr>
        <p:grpSpPr>
          <a:xfrm>
            <a:off x="5735797" y="2652603"/>
            <a:ext cx="1431345" cy="1373039"/>
            <a:chOff x="2411218" y="594390"/>
            <a:chExt cx="1459266" cy="1399822"/>
          </a:xfrm>
        </p:grpSpPr>
        <p:sp>
          <p:nvSpPr>
            <p:cNvPr id="2532" name="手繪多邊形 2531"/>
            <p:cNvSpPr/>
            <p:nvPr/>
          </p:nvSpPr>
          <p:spPr>
            <a:xfrm>
              <a:off x="2411218" y="594390"/>
              <a:ext cx="1459266" cy="1399822"/>
            </a:xfrm>
            <a:custGeom>
              <a:avLst/>
              <a:gdLst>
                <a:gd name="connsiteX0" fmla="*/ 721216 w 1318705"/>
                <a:gd name="connsiteY0" fmla="*/ 591295 h 1264987"/>
                <a:gd name="connsiteX1" fmla="*/ 714562 w 1318705"/>
                <a:gd name="connsiteY1" fmla="*/ 593361 h 1264987"/>
                <a:gd name="connsiteX2" fmla="*/ 654157 w 1318705"/>
                <a:gd name="connsiteY2" fmla="*/ 599450 h 1264987"/>
                <a:gd name="connsiteX3" fmla="*/ 594709 w 1318705"/>
                <a:gd name="connsiteY3" fmla="*/ 593457 h 1264987"/>
                <a:gd name="connsiteX4" fmla="*/ 593361 w 1318705"/>
                <a:gd name="connsiteY4" fmla="*/ 606828 h 1264987"/>
                <a:gd name="connsiteX5" fmla="*/ 556058 w 1318705"/>
                <a:gd name="connsiteY5" fmla="*/ 701842 h 1264987"/>
                <a:gd name="connsiteX6" fmla="*/ 552457 w 1318705"/>
                <a:gd name="connsiteY6" fmla="*/ 706001 h 1264987"/>
                <a:gd name="connsiteX7" fmla="*/ 572214 w 1318705"/>
                <a:gd name="connsiteY7" fmla="*/ 716725 h 1264987"/>
                <a:gd name="connsiteX8" fmla="*/ 616573 w 1318705"/>
                <a:gd name="connsiteY8" fmla="*/ 753324 h 1264987"/>
                <a:gd name="connsiteX9" fmla="*/ 645276 w 1318705"/>
                <a:gd name="connsiteY9" fmla="*/ 788113 h 1264987"/>
                <a:gd name="connsiteX10" fmla="*/ 662601 w 1318705"/>
                <a:gd name="connsiteY10" fmla="*/ 763734 h 1264987"/>
                <a:gd name="connsiteX11" fmla="*/ 716884 w 1318705"/>
                <a:gd name="connsiteY11" fmla="*/ 716725 h 1264987"/>
                <a:gd name="connsiteX12" fmla="*/ 748808 w 1318705"/>
                <a:gd name="connsiteY12" fmla="*/ 699397 h 1264987"/>
                <a:gd name="connsiteX13" fmla="*/ 740045 w 1318705"/>
                <a:gd name="connsiteY13" fmla="*/ 681750 h 1264987"/>
                <a:gd name="connsiteX14" fmla="*/ 725344 w 1318705"/>
                <a:gd name="connsiteY14" fmla="*/ 632253 h 1264987"/>
                <a:gd name="connsiteX15" fmla="*/ 654157 w 1318705"/>
                <a:gd name="connsiteY15" fmla="*/ 0 h 1264987"/>
                <a:gd name="connsiteX16" fmla="*/ 947793 w 1318705"/>
                <a:gd name="connsiteY16" fmla="*/ 239320 h 1264987"/>
                <a:gd name="connsiteX17" fmla="*/ 951922 w 1318705"/>
                <a:gd name="connsiteY17" fmla="*/ 280278 h 1264987"/>
                <a:gd name="connsiteX18" fmla="*/ 958575 w 1318705"/>
                <a:gd name="connsiteY18" fmla="*/ 278212 h 1264987"/>
                <a:gd name="connsiteX19" fmla="*/ 1018980 w 1318705"/>
                <a:gd name="connsiteY19" fmla="*/ 272123 h 1264987"/>
                <a:gd name="connsiteX20" fmla="*/ 1318705 w 1318705"/>
                <a:gd name="connsiteY20" fmla="*/ 571848 h 1264987"/>
                <a:gd name="connsiteX21" fmla="*/ 1186559 w 1318705"/>
                <a:gd name="connsiteY21" fmla="*/ 820385 h 1264987"/>
                <a:gd name="connsiteX22" fmla="*/ 1154706 w 1318705"/>
                <a:gd name="connsiteY22" fmla="*/ 837674 h 1264987"/>
                <a:gd name="connsiteX23" fmla="*/ 1160634 w 1318705"/>
                <a:gd name="connsiteY23" fmla="*/ 848595 h 1264987"/>
                <a:gd name="connsiteX24" fmla="*/ 1184188 w 1318705"/>
                <a:gd name="connsiteY24" fmla="*/ 965262 h 1264987"/>
                <a:gd name="connsiteX25" fmla="*/ 884463 w 1318705"/>
                <a:gd name="connsiteY25" fmla="*/ 1264987 h 1264987"/>
                <a:gd name="connsiteX26" fmla="*/ 672525 w 1318705"/>
                <a:gd name="connsiteY26" fmla="*/ 1177200 h 1264987"/>
                <a:gd name="connsiteX27" fmla="*/ 644549 w 1318705"/>
                <a:gd name="connsiteY27" fmla="*/ 1143292 h 1264987"/>
                <a:gd name="connsiteX28" fmla="*/ 616573 w 1318705"/>
                <a:gd name="connsiteY28" fmla="*/ 1177200 h 1264987"/>
                <a:gd name="connsiteX29" fmla="*/ 404635 w 1318705"/>
                <a:gd name="connsiteY29" fmla="*/ 1264987 h 1264987"/>
                <a:gd name="connsiteX30" fmla="*/ 104910 w 1318705"/>
                <a:gd name="connsiteY30" fmla="*/ 965262 h 1264987"/>
                <a:gd name="connsiteX31" fmla="*/ 128464 w 1318705"/>
                <a:gd name="connsiteY31" fmla="*/ 848595 h 1264987"/>
                <a:gd name="connsiteX32" fmla="*/ 151789 w 1318705"/>
                <a:gd name="connsiteY32" fmla="*/ 805622 h 1264987"/>
                <a:gd name="connsiteX33" fmla="*/ 132146 w 1318705"/>
                <a:gd name="connsiteY33" fmla="*/ 794960 h 1264987"/>
                <a:gd name="connsiteX34" fmla="*/ 0 w 1318705"/>
                <a:gd name="connsiteY34" fmla="*/ 546423 h 1264987"/>
                <a:gd name="connsiteX35" fmla="*/ 299725 w 1318705"/>
                <a:gd name="connsiteY35" fmla="*/ 246698 h 1264987"/>
                <a:gd name="connsiteX36" fmla="*/ 359173 w 1318705"/>
                <a:gd name="connsiteY36" fmla="*/ 252691 h 1264987"/>
                <a:gd name="connsiteX37" fmla="*/ 360521 w 1318705"/>
                <a:gd name="connsiteY37" fmla="*/ 239320 h 1264987"/>
                <a:gd name="connsiteX38" fmla="*/ 654157 w 1318705"/>
                <a:gd name="connsiteY38" fmla="*/ 0 h 126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18705" h="1264987">
                  <a:moveTo>
                    <a:pt x="721216" y="591295"/>
                  </a:moveTo>
                  <a:lnTo>
                    <a:pt x="714562" y="593361"/>
                  </a:lnTo>
                  <a:cubicBezTo>
                    <a:pt x="695051" y="597353"/>
                    <a:pt x="674849" y="599450"/>
                    <a:pt x="654157" y="599450"/>
                  </a:cubicBezTo>
                  <a:lnTo>
                    <a:pt x="594709" y="593457"/>
                  </a:lnTo>
                  <a:lnTo>
                    <a:pt x="593361" y="606828"/>
                  </a:lnTo>
                  <a:cubicBezTo>
                    <a:pt x="586374" y="640973"/>
                    <a:pt x="573581" y="673003"/>
                    <a:pt x="556058" y="701842"/>
                  </a:cubicBezTo>
                  <a:lnTo>
                    <a:pt x="552457" y="706001"/>
                  </a:lnTo>
                  <a:lnTo>
                    <a:pt x="572214" y="716725"/>
                  </a:lnTo>
                  <a:cubicBezTo>
                    <a:pt x="588160" y="727498"/>
                    <a:pt x="603013" y="739764"/>
                    <a:pt x="616573" y="753324"/>
                  </a:cubicBezTo>
                  <a:lnTo>
                    <a:pt x="645276" y="788113"/>
                  </a:lnTo>
                  <a:lnTo>
                    <a:pt x="662601" y="763734"/>
                  </a:lnTo>
                  <a:cubicBezTo>
                    <a:pt x="678727" y="745991"/>
                    <a:pt x="696952" y="730191"/>
                    <a:pt x="716884" y="716725"/>
                  </a:cubicBezTo>
                  <a:lnTo>
                    <a:pt x="748808" y="699397"/>
                  </a:lnTo>
                  <a:lnTo>
                    <a:pt x="740045" y="681750"/>
                  </a:lnTo>
                  <a:cubicBezTo>
                    <a:pt x="733783" y="665869"/>
                    <a:pt x="728838" y="649326"/>
                    <a:pt x="725344" y="632253"/>
                  </a:cubicBezTo>
                  <a:close/>
                  <a:moveTo>
                    <a:pt x="654157" y="0"/>
                  </a:moveTo>
                  <a:cubicBezTo>
                    <a:pt x="798999" y="0"/>
                    <a:pt x="919845" y="102740"/>
                    <a:pt x="947793" y="239320"/>
                  </a:cubicBezTo>
                  <a:lnTo>
                    <a:pt x="951922" y="280278"/>
                  </a:lnTo>
                  <a:lnTo>
                    <a:pt x="958575" y="278212"/>
                  </a:lnTo>
                  <a:cubicBezTo>
                    <a:pt x="978086" y="274220"/>
                    <a:pt x="998288" y="272123"/>
                    <a:pt x="1018980" y="272123"/>
                  </a:cubicBezTo>
                  <a:cubicBezTo>
                    <a:pt x="1184514" y="272123"/>
                    <a:pt x="1318705" y="406314"/>
                    <a:pt x="1318705" y="571848"/>
                  </a:cubicBezTo>
                  <a:cubicBezTo>
                    <a:pt x="1318705" y="675307"/>
                    <a:pt x="1266287" y="766522"/>
                    <a:pt x="1186559" y="820385"/>
                  </a:cubicBezTo>
                  <a:lnTo>
                    <a:pt x="1154706" y="837674"/>
                  </a:lnTo>
                  <a:lnTo>
                    <a:pt x="1160634" y="848595"/>
                  </a:lnTo>
                  <a:cubicBezTo>
                    <a:pt x="1175801" y="884454"/>
                    <a:pt x="1184188" y="923879"/>
                    <a:pt x="1184188" y="965262"/>
                  </a:cubicBezTo>
                  <a:cubicBezTo>
                    <a:pt x="1184188" y="1130796"/>
                    <a:pt x="1049997" y="1264987"/>
                    <a:pt x="884463" y="1264987"/>
                  </a:cubicBezTo>
                  <a:cubicBezTo>
                    <a:pt x="801696" y="1264987"/>
                    <a:pt x="726765" y="1231439"/>
                    <a:pt x="672525" y="1177200"/>
                  </a:cubicBezTo>
                  <a:lnTo>
                    <a:pt x="644549" y="1143292"/>
                  </a:lnTo>
                  <a:lnTo>
                    <a:pt x="616573" y="1177200"/>
                  </a:lnTo>
                  <a:cubicBezTo>
                    <a:pt x="562333" y="1231439"/>
                    <a:pt x="487402" y="1264987"/>
                    <a:pt x="404635" y="1264987"/>
                  </a:cubicBezTo>
                  <a:cubicBezTo>
                    <a:pt x="239101" y="1264987"/>
                    <a:pt x="104910" y="1130796"/>
                    <a:pt x="104910" y="965262"/>
                  </a:cubicBezTo>
                  <a:cubicBezTo>
                    <a:pt x="104910" y="923879"/>
                    <a:pt x="113297" y="884454"/>
                    <a:pt x="128464" y="848595"/>
                  </a:cubicBezTo>
                  <a:lnTo>
                    <a:pt x="151789" y="805622"/>
                  </a:lnTo>
                  <a:lnTo>
                    <a:pt x="132146" y="794960"/>
                  </a:lnTo>
                  <a:cubicBezTo>
                    <a:pt x="52418" y="741097"/>
                    <a:pt x="0" y="649882"/>
                    <a:pt x="0" y="546423"/>
                  </a:cubicBezTo>
                  <a:cubicBezTo>
                    <a:pt x="0" y="380889"/>
                    <a:pt x="134191" y="246698"/>
                    <a:pt x="299725" y="246698"/>
                  </a:cubicBezTo>
                  <a:lnTo>
                    <a:pt x="359173" y="252691"/>
                  </a:lnTo>
                  <a:lnTo>
                    <a:pt x="360521" y="239320"/>
                  </a:lnTo>
                  <a:cubicBezTo>
                    <a:pt x="388470" y="102740"/>
                    <a:pt x="509315" y="0"/>
                    <a:pt x="654157" y="0"/>
                  </a:cubicBezTo>
                  <a:close/>
                </a:path>
              </a:pathLst>
            </a:custGeom>
            <a:solidFill>
              <a:srgbClr val="FF8B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  <p:sp>
          <p:nvSpPr>
            <p:cNvPr id="2533" name="手繪多邊形 2532"/>
            <p:cNvSpPr/>
            <p:nvPr/>
          </p:nvSpPr>
          <p:spPr>
            <a:xfrm>
              <a:off x="2561742" y="740310"/>
              <a:ext cx="1171409" cy="1123691"/>
            </a:xfrm>
            <a:custGeom>
              <a:avLst/>
              <a:gdLst>
                <a:gd name="connsiteX0" fmla="*/ 721216 w 1318705"/>
                <a:gd name="connsiteY0" fmla="*/ 591295 h 1264987"/>
                <a:gd name="connsiteX1" fmla="*/ 714562 w 1318705"/>
                <a:gd name="connsiteY1" fmla="*/ 593361 h 1264987"/>
                <a:gd name="connsiteX2" fmla="*/ 654157 w 1318705"/>
                <a:gd name="connsiteY2" fmla="*/ 599450 h 1264987"/>
                <a:gd name="connsiteX3" fmla="*/ 594709 w 1318705"/>
                <a:gd name="connsiteY3" fmla="*/ 593457 h 1264987"/>
                <a:gd name="connsiteX4" fmla="*/ 593361 w 1318705"/>
                <a:gd name="connsiteY4" fmla="*/ 606828 h 1264987"/>
                <a:gd name="connsiteX5" fmla="*/ 556058 w 1318705"/>
                <a:gd name="connsiteY5" fmla="*/ 701842 h 1264987"/>
                <a:gd name="connsiteX6" fmla="*/ 552457 w 1318705"/>
                <a:gd name="connsiteY6" fmla="*/ 706001 h 1264987"/>
                <a:gd name="connsiteX7" fmla="*/ 572214 w 1318705"/>
                <a:gd name="connsiteY7" fmla="*/ 716725 h 1264987"/>
                <a:gd name="connsiteX8" fmla="*/ 616573 w 1318705"/>
                <a:gd name="connsiteY8" fmla="*/ 753324 h 1264987"/>
                <a:gd name="connsiteX9" fmla="*/ 645276 w 1318705"/>
                <a:gd name="connsiteY9" fmla="*/ 788113 h 1264987"/>
                <a:gd name="connsiteX10" fmla="*/ 662601 w 1318705"/>
                <a:gd name="connsiteY10" fmla="*/ 763734 h 1264987"/>
                <a:gd name="connsiteX11" fmla="*/ 716884 w 1318705"/>
                <a:gd name="connsiteY11" fmla="*/ 716725 h 1264987"/>
                <a:gd name="connsiteX12" fmla="*/ 748808 w 1318705"/>
                <a:gd name="connsiteY12" fmla="*/ 699397 h 1264987"/>
                <a:gd name="connsiteX13" fmla="*/ 740045 w 1318705"/>
                <a:gd name="connsiteY13" fmla="*/ 681750 h 1264987"/>
                <a:gd name="connsiteX14" fmla="*/ 725344 w 1318705"/>
                <a:gd name="connsiteY14" fmla="*/ 632253 h 1264987"/>
                <a:gd name="connsiteX15" fmla="*/ 654157 w 1318705"/>
                <a:gd name="connsiteY15" fmla="*/ 0 h 1264987"/>
                <a:gd name="connsiteX16" fmla="*/ 947793 w 1318705"/>
                <a:gd name="connsiteY16" fmla="*/ 239320 h 1264987"/>
                <a:gd name="connsiteX17" fmla="*/ 951922 w 1318705"/>
                <a:gd name="connsiteY17" fmla="*/ 280278 h 1264987"/>
                <a:gd name="connsiteX18" fmla="*/ 958575 w 1318705"/>
                <a:gd name="connsiteY18" fmla="*/ 278212 h 1264987"/>
                <a:gd name="connsiteX19" fmla="*/ 1018980 w 1318705"/>
                <a:gd name="connsiteY19" fmla="*/ 272123 h 1264987"/>
                <a:gd name="connsiteX20" fmla="*/ 1318705 w 1318705"/>
                <a:gd name="connsiteY20" fmla="*/ 571848 h 1264987"/>
                <a:gd name="connsiteX21" fmla="*/ 1186559 w 1318705"/>
                <a:gd name="connsiteY21" fmla="*/ 820385 h 1264987"/>
                <a:gd name="connsiteX22" fmla="*/ 1154706 w 1318705"/>
                <a:gd name="connsiteY22" fmla="*/ 837674 h 1264987"/>
                <a:gd name="connsiteX23" fmla="*/ 1160634 w 1318705"/>
                <a:gd name="connsiteY23" fmla="*/ 848595 h 1264987"/>
                <a:gd name="connsiteX24" fmla="*/ 1184188 w 1318705"/>
                <a:gd name="connsiteY24" fmla="*/ 965262 h 1264987"/>
                <a:gd name="connsiteX25" fmla="*/ 884463 w 1318705"/>
                <a:gd name="connsiteY25" fmla="*/ 1264987 h 1264987"/>
                <a:gd name="connsiteX26" fmla="*/ 672525 w 1318705"/>
                <a:gd name="connsiteY26" fmla="*/ 1177200 h 1264987"/>
                <a:gd name="connsiteX27" fmla="*/ 644549 w 1318705"/>
                <a:gd name="connsiteY27" fmla="*/ 1143292 h 1264987"/>
                <a:gd name="connsiteX28" fmla="*/ 616573 w 1318705"/>
                <a:gd name="connsiteY28" fmla="*/ 1177200 h 1264987"/>
                <a:gd name="connsiteX29" fmla="*/ 404635 w 1318705"/>
                <a:gd name="connsiteY29" fmla="*/ 1264987 h 1264987"/>
                <a:gd name="connsiteX30" fmla="*/ 104910 w 1318705"/>
                <a:gd name="connsiteY30" fmla="*/ 965262 h 1264987"/>
                <a:gd name="connsiteX31" fmla="*/ 128464 w 1318705"/>
                <a:gd name="connsiteY31" fmla="*/ 848595 h 1264987"/>
                <a:gd name="connsiteX32" fmla="*/ 151789 w 1318705"/>
                <a:gd name="connsiteY32" fmla="*/ 805622 h 1264987"/>
                <a:gd name="connsiteX33" fmla="*/ 132146 w 1318705"/>
                <a:gd name="connsiteY33" fmla="*/ 794960 h 1264987"/>
                <a:gd name="connsiteX34" fmla="*/ 0 w 1318705"/>
                <a:gd name="connsiteY34" fmla="*/ 546423 h 1264987"/>
                <a:gd name="connsiteX35" fmla="*/ 299725 w 1318705"/>
                <a:gd name="connsiteY35" fmla="*/ 246698 h 1264987"/>
                <a:gd name="connsiteX36" fmla="*/ 359173 w 1318705"/>
                <a:gd name="connsiteY36" fmla="*/ 252691 h 1264987"/>
                <a:gd name="connsiteX37" fmla="*/ 360521 w 1318705"/>
                <a:gd name="connsiteY37" fmla="*/ 239320 h 1264987"/>
                <a:gd name="connsiteX38" fmla="*/ 654157 w 1318705"/>
                <a:gd name="connsiteY38" fmla="*/ 0 h 126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18705" h="1264987">
                  <a:moveTo>
                    <a:pt x="721216" y="591295"/>
                  </a:moveTo>
                  <a:lnTo>
                    <a:pt x="714562" y="593361"/>
                  </a:lnTo>
                  <a:cubicBezTo>
                    <a:pt x="695051" y="597353"/>
                    <a:pt x="674849" y="599450"/>
                    <a:pt x="654157" y="599450"/>
                  </a:cubicBezTo>
                  <a:lnTo>
                    <a:pt x="594709" y="593457"/>
                  </a:lnTo>
                  <a:lnTo>
                    <a:pt x="593361" y="606828"/>
                  </a:lnTo>
                  <a:cubicBezTo>
                    <a:pt x="586374" y="640973"/>
                    <a:pt x="573581" y="673003"/>
                    <a:pt x="556058" y="701842"/>
                  </a:cubicBezTo>
                  <a:lnTo>
                    <a:pt x="552457" y="706001"/>
                  </a:lnTo>
                  <a:lnTo>
                    <a:pt x="572214" y="716725"/>
                  </a:lnTo>
                  <a:cubicBezTo>
                    <a:pt x="588160" y="727498"/>
                    <a:pt x="603013" y="739764"/>
                    <a:pt x="616573" y="753324"/>
                  </a:cubicBezTo>
                  <a:lnTo>
                    <a:pt x="645276" y="788113"/>
                  </a:lnTo>
                  <a:lnTo>
                    <a:pt x="662601" y="763734"/>
                  </a:lnTo>
                  <a:cubicBezTo>
                    <a:pt x="678727" y="745991"/>
                    <a:pt x="696952" y="730191"/>
                    <a:pt x="716884" y="716725"/>
                  </a:cubicBezTo>
                  <a:lnTo>
                    <a:pt x="748808" y="699397"/>
                  </a:lnTo>
                  <a:lnTo>
                    <a:pt x="740045" y="681750"/>
                  </a:lnTo>
                  <a:cubicBezTo>
                    <a:pt x="733783" y="665869"/>
                    <a:pt x="728838" y="649326"/>
                    <a:pt x="725344" y="632253"/>
                  </a:cubicBezTo>
                  <a:close/>
                  <a:moveTo>
                    <a:pt x="654157" y="0"/>
                  </a:moveTo>
                  <a:cubicBezTo>
                    <a:pt x="798999" y="0"/>
                    <a:pt x="919845" y="102740"/>
                    <a:pt x="947793" y="239320"/>
                  </a:cubicBezTo>
                  <a:lnTo>
                    <a:pt x="951922" y="280278"/>
                  </a:lnTo>
                  <a:lnTo>
                    <a:pt x="958575" y="278212"/>
                  </a:lnTo>
                  <a:cubicBezTo>
                    <a:pt x="978086" y="274220"/>
                    <a:pt x="998288" y="272123"/>
                    <a:pt x="1018980" y="272123"/>
                  </a:cubicBezTo>
                  <a:cubicBezTo>
                    <a:pt x="1184514" y="272123"/>
                    <a:pt x="1318705" y="406314"/>
                    <a:pt x="1318705" y="571848"/>
                  </a:cubicBezTo>
                  <a:cubicBezTo>
                    <a:pt x="1318705" y="675307"/>
                    <a:pt x="1266287" y="766522"/>
                    <a:pt x="1186559" y="820385"/>
                  </a:cubicBezTo>
                  <a:lnTo>
                    <a:pt x="1154706" y="837674"/>
                  </a:lnTo>
                  <a:lnTo>
                    <a:pt x="1160634" y="848595"/>
                  </a:lnTo>
                  <a:cubicBezTo>
                    <a:pt x="1175801" y="884454"/>
                    <a:pt x="1184188" y="923879"/>
                    <a:pt x="1184188" y="965262"/>
                  </a:cubicBezTo>
                  <a:cubicBezTo>
                    <a:pt x="1184188" y="1130796"/>
                    <a:pt x="1049997" y="1264987"/>
                    <a:pt x="884463" y="1264987"/>
                  </a:cubicBezTo>
                  <a:cubicBezTo>
                    <a:pt x="801696" y="1264987"/>
                    <a:pt x="726765" y="1231439"/>
                    <a:pt x="672525" y="1177200"/>
                  </a:cubicBezTo>
                  <a:lnTo>
                    <a:pt x="644549" y="1143292"/>
                  </a:lnTo>
                  <a:lnTo>
                    <a:pt x="616573" y="1177200"/>
                  </a:lnTo>
                  <a:cubicBezTo>
                    <a:pt x="562333" y="1231439"/>
                    <a:pt x="487402" y="1264987"/>
                    <a:pt x="404635" y="1264987"/>
                  </a:cubicBezTo>
                  <a:cubicBezTo>
                    <a:pt x="239101" y="1264987"/>
                    <a:pt x="104910" y="1130796"/>
                    <a:pt x="104910" y="965262"/>
                  </a:cubicBezTo>
                  <a:cubicBezTo>
                    <a:pt x="104910" y="923879"/>
                    <a:pt x="113297" y="884454"/>
                    <a:pt x="128464" y="848595"/>
                  </a:cubicBezTo>
                  <a:lnTo>
                    <a:pt x="151789" y="805622"/>
                  </a:lnTo>
                  <a:lnTo>
                    <a:pt x="132146" y="794960"/>
                  </a:lnTo>
                  <a:cubicBezTo>
                    <a:pt x="52418" y="741097"/>
                    <a:pt x="0" y="649882"/>
                    <a:pt x="0" y="546423"/>
                  </a:cubicBezTo>
                  <a:cubicBezTo>
                    <a:pt x="0" y="380889"/>
                    <a:pt x="134191" y="246698"/>
                    <a:pt x="299725" y="246698"/>
                  </a:cubicBezTo>
                  <a:lnTo>
                    <a:pt x="359173" y="252691"/>
                  </a:lnTo>
                  <a:lnTo>
                    <a:pt x="360521" y="239320"/>
                  </a:lnTo>
                  <a:cubicBezTo>
                    <a:pt x="388470" y="102740"/>
                    <a:pt x="509315" y="0"/>
                    <a:pt x="654157" y="0"/>
                  </a:cubicBezTo>
                  <a:close/>
                </a:path>
              </a:pathLst>
            </a:custGeom>
            <a:solidFill>
              <a:srgbClr val="FF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  <p:sp>
          <p:nvSpPr>
            <p:cNvPr id="2534" name="橢圓 2533"/>
            <p:cNvSpPr/>
            <p:nvPr/>
          </p:nvSpPr>
          <p:spPr>
            <a:xfrm>
              <a:off x="2962027" y="1184068"/>
              <a:ext cx="306661" cy="306661"/>
            </a:xfrm>
            <a:prstGeom prst="ellipse">
              <a:avLst/>
            </a:prstGeom>
            <a:solidFill>
              <a:srgbClr val="FF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2535" name="群組 2534"/>
          <p:cNvGrpSpPr/>
          <p:nvPr/>
        </p:nvGrpSpPr>
        <p:grpSpPr>
          <a:xfrm>
            <a:off x="5476149" y="1578370"/>
            <a:ext cx="1327423" cy="1273350"/>
            <a:chOff x="2411218" y="594390"/>
            <a:chExt cx="1459266" cy="1399822"/>
          </a:xfrm>
        </p:grpSpPr>
        <p:sp>
          <p:nvSpPr>
            <p:cNvPr id="2536" name="手繪多邊形 2535"/>
            <p:cNvSpPr/>
            <p:nvPr/>
          </p:nvSpPr>
          <p:spPr>
            <a:xfrm>
              <a:off x="2411218" y="594390"/>
              <a:ext cx="1459266" cy="1399822"/>
            </a:xfrm>
            <a:custGeom>
              <a:avLst/>
              <a:gdLst>
                <a:gd name="connsiteX0" fmla="*/ 721216 w 1318705"/>
                <a:gd name="connsiteY0" fmla="*/ 591295 h 1264987"/>
                <a:gd name="connsiteX1" fmla="*/ 714562 w 1318705"/>
                <a:gd name="connsiteY1" fmla="*/ 593361 h 1264987"/>
                <a:gd name="connsiteX2" fmla="*/ 654157 w 1318705"/>
                <a:gd name="connsiteY2" fmla="*/ 599450 h 1264987"/>
                <a:gd name="connsiteX3" fmla="*/ 594709 w 1318705"/>
                <a:gd name="connsiteY3" fmla="*/ 593457 h 1264987"/>
                <a:gd name="connsiteX4" fmla="*/ 593361 w 1318705"/>
                <a:gd name="connsiteY4" fmla="*/ 606828 h 1264987"/>
                <a:gd name="connsiteX5" fmla="*/ 556058 w 1318705"/>
                <a:gd name="connsiteY5" fmla="*/ 701842 h 1264987"/>
                <a:gd name="connsiteX6" fmla="*/ 552457 w 1318705"/>
                <a:gd name="connsiteY6" fmla="*/ 706001 h 1264987"/>
                <a:gd name="connsiteX7" fmla="*/ 572214 w 1318705"/>
                <a:gd name="connsiteY7" fmla="*/ 716725 h 1264987"/>
                <a:gd name="connsiteX8" fmla="*/ 616573 w 1318705"/>
                <a:gd name="connsiteY8" fmla="*/ 753324 h 1264987"/>
                <a:gd name="connsiteX9" fmla="*/ 645276 w 1318705"/>
                <a:gd name="connsiteY9" fmla="*/ 788113 h 1264987"/>
                <a:gd name="connsiteX10" fmla="*/ 662601 w 1318705"/>
                <a:gd name="connsiteY10" fmla="*/ 763734 h 1264987"/>
                <a:gd name="connsiteX11" fmla="*/ 716884 w 1318705"/>
                <a:gd name="connsiteY11" fmla="*/ 716725 h 1264987"/>
                <a:gd name="connsiteX12" fmla="*/ 748808 w 1318705"/>
                <a:gd name="connsiteY12" fmla="*/ 699397 h 1264987"/>
                <a:gd name="connsiteX13" fmla="*/ 740045 w 1318705"/>
                <a:gd name="connsiteY13" fmla="*/ 681750 h 1264987"/>
                <a:gd name="connsiteX14" fmla="*/ 725344 w 1318705"/>
                <a:gd name="connsiteY14" fmla="*/ 632253 h 1264987"/>
                <a:gd name="connsiteX15" fmla="*/ 654157 w 1318705"/>
                <a:gd name="connsiteY15" fmla="*/ 0 h 1264987"/>
                <a:gd name="connsiteX16" fmla="*/ 947793 w 1318705"/>
                <a:gd name="connsiteY16" fmla="*/ 239320 h 1264987"/>
                <a:gd name="connsiteX17" fmla="*/ 951922 w 1318705"/>
                <a:gd name="connsiteY17" fmla="*/ 280278 h 1264987"/>
                <a:gd name="connsiteX18" fmla="*/ 958575 w 1318705"/>
                <a:gd name="connsiteY18" fmla="*/ 278212 h 1264987"/>
                <a:gd name="connsiteX19" fmla="*/ 1018980 w 1318705"/>
                <a:gd name="connsiteY19" fmla="*/ 272123 h 1264987"/>
                <a:gd name="connsiteX20" fmla="*/ 1318705 w 1318705"/>
                <a:gd name="connsiteY20" fmla="*/ 571848 h 1264987"/>
                <a:gd name="connsiteX21" fmla="*/ 1186559 w 1318705"/>
                <a:gd name="connsiteY21" fmla="*/ 820385 h 1264987"/>
                <a:gd name="connsiteX22" fmla="*/ 1154706 w 1318705"/>
                <a:gd name="connsiteY22" fmla="*/ 837674 h 1264987"/>
                <a:gd name="connsiteX23" fmla="*/ 1160634 w 1318705"/>
                <a:gd name="connsiteY23" fmla="*/ 848595 h 1264987"/>
                <a:gd name="connsiteX24" fmla="*/ 1184188 w 1318705"/>
                <a:gd name="connsiteY24" fmla="*/ 965262 h 1264987"/>
                <a:gd name="connsiteX25" fmla="*/ 884463 w 1318705"/>
                <a:gd name="connsiteY25" fmla="*/ 1264987 h 1264987"/>
                <a:gd name="connsiteX26" fmla="*/ 672525 w 1318705"/>
                <a:gd name="connsiteY26" fmla="*/ 1177200 h 1264987"/>
                <a:gd name="connsiteX27" fmla="*/ 644549 w 1318705"/>
                <a:gd name="connsiteY27" fmla="*/ 1143292 h 1264987"/>
                <a:gd name="connsiteX28" fmla="*/ 616573 w 1318705"/>
                <a:gd name="connsiteY28" fmla="*/ 1177200 h 1264987"/>
                <a:gd name="connsiteX29" fmla="*/ 404635 w 1318705"/>
                <a:gd name="connsiteY29" fmla="*/ 1264987 h 1264987"/>
                <a:gd name="connsiteX30" fmla="*/ 104910 w 1318705"/>
                <a:gd name="connsiteY30" fmla="*/ 965262 h 1264987"/>
                <a:gd name="connsiteX31" fmla="*/ 128464 w 1318705"/>
                <a:gd name="connsiteY31" fmla="*/ 848595 h 1264987"/>
                <a:gd name="connsiteX32" fmla="*/ 151789 w 1318705"/>
                <a:gd name="connsiteY32" fmla="*/ 805622 h 1264987"/>
                <a:gd name="connsiteX33" fmla="*/ 132146 w 1318705"/>
                <a:gd name="connsiteY33" fmla="*/ 794960 h 1264987"/>
                <a:gd name="connsiteX34" fmla="*/ 0 w 1318705"/>
                <a:gd name="connsiteY34" fmla="*/ 546423 h 1264987"/>
                <a:gd name="connsiteX35" fmla="*/ 299725 w 1318705"/>
                <a:gd name="connsiteY35" fmla="*/ 246698 h 1264987"/>
                <a:gd name="connsiteX36" fmla="*/ 359173 w 1318705"/>
                <a:gd name="connsiteY36" fmla="*/ 252691 h 1264987"/>
                <a:gd name="connsiteX37" fmla="*/ 360521 w 1318705"/>
                <a:gd name="connsiteY37" fmla="*/ 239320 h 1264987"/>
                <a:gd name="connsiteX38" fmla="*/ 654157 w 1318705"/>
                <a:gd name="connsiteY38" fmla="*/ 0 h 126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18705" h="1264987">
                  <a:moveTo>
                    <a:pt x="721216" y="591295"/>
                  </a:moveTo>
                  <a:lnTo>
                    <a:pt x="714562" y="593361"/>
                  </a:lnTo>
                  <a:cubicBezTo>
                    <a:pt x="695051" y="597353"/>
                    <a:pt x="674849" y="599450"/>
                    <a:pt x="654157" y="599450"/>
                  </a:cubicBezTo>
                  <a:lnTo>
                    <a:pt x="594709" y="593457"/>
                  </a:lnTo>
                  <a:lnTo>
                    <a:pt x="593361" y="606828"/>
                  </a:lnTo>
                  <a:cubicBezTo>
                    <a:pt x="586374" y="640973"/>
                    <a:pt x="573581" y="673003"/>
                    <a:pt x="556058" y="701842"/>
                  </a:cubicBezTo>
                  <a:lnTo>
                    <a:pt x="552457" y="706001"/>
                  </a:lnTo>
                  <a:lnTo>
                    <a:pt x="572214" y="716725"/>
                  </a:lnTo>
                  <a:cubicBezTo>
                    <a:pt x="588160" y="727498"/>
                    <a:pt x="603013" y="739764"/>
                    <a:pt x="616573" y="753324"/>
                  </a:cubicBezTo>
                  <a:lnTo>
                    <a:pt x="645276" y="788113"/>
                  </a:lnTo>
                  <a:lnTo>
                    <a:pt x="662601" y="763734"/>
                  </a:lnTo>
                  <a:cubicBezTo>
                    <a:pt x="678727" y="745991"/>
                    <a:pt x="696952" y="730191"/>
                    <a:pt x="716884" y="716725"/>
                  </a:cubicBezTo>
                  <a:lnTo>
                    <a:pt x="748808" y="699397"/>
                  </a:lnTo>
                  <a:lnTo>
                    <a:pt x="740045" y="681750"/>
                  </a:lnTo>
                  <a:cubicBezTo>
                    <a:pt x="733783" y="665869"/>
                    <a:pt x="728838" y="649326"/>
                    <a:pt x="725344" y="632253"/>
                  </a:cubicBezTo>
                  <a:close/>
                  <a:moveTo>
                    <a:pt x="654157" y="0"/>
                  </a:moveTo>
                  <a:cubicBezTo>
                    <a:pt x="798999" y="0"/>
                    <a:pt x="919845" y="102740"/>
                    <a:pt x="947793" y="239320"/>
                  </a:cubicBezTo>
                  <a:lnTo>
                    <a:pt x="951922" y="280278"/>
                  </a:lnTo>
                  <a:lnTo>
                    <a:pt x="958575" y="278212"/>
                  </a:lnTo>
                  <a:cubicBezTo>
                    <a:pt x="978086" y="274220"/>
                    <a:pt x="998288" y="272123"/>
                    <a:pt x="1018980" y="272123"/>
                  </a:cubicBezTo>
                  <a:cubicBezTo>
                    <a:pt x="1184514" y="272123"/>
                    <a:pt x="1318705" y="406314"/>
                    <a:pt x="1318705" y="571848"/>
                  </a:cubicBezTo>
                  <a:cubicBezTo>
                    <a:pt x="1318705" y="675307"/>
                    <a:pt x="1266287" y="766522"/>
                    <a:pt x="1186559" y="820385"/>
                  </a:cubicBezTo>
                  <a:lnTo>
                    <a:pt x="1154706" y="837674"/>
                  </a:lnTo>
                  <a:lnTo>
                    <a:pt x="1160634" y="848595"/>
                  </a:lnTo>
                  <a:cubicBezTo>
                    <a:pt x="1175801" y="884454"/>
                    <a:pt x="1184188" y="923879"/>
                    <a:pt x="1184188" y="965262"/>
                  </a:cubicBezTo>
                  <a:cubicBezTo>
                    <a:pt x="1184188" y="1130796"/>
                    <a:pt x="1049997" y="1264987"/>
                    <a:pt x="884463" y="1264987"/>
                  </a:cubicBezTo>
                  <a:cubicBezTo>
                    <a:pt x="801696" y="1264987"/>
                    <a:pt x="726765" y="1231439"/>
                    <a:pt x="672525" y="1177200"/>
                  </a:cubicBezTo>
                  <a:lnTo>
                    <a:pt x="644549" y="1143292"/>
                  </a:lnTo>
                  <a:lnTo>
                    <a:pt x="616573" y="1177200"/>
                  </a:lnTo>
                  <a:cubicBezTo>
                    <a:pt x="562333" y="1231439"/>
                    <a:pt x="487402" y="1264987"/>
                    <a:pt x="404635" y="1264987"/>
                  </a:cubicBezTo>
                  <a:cubicBezTo>
                    <a:pt x="239101" y="1264987"/>
                    <a:pt x="104910" y="1130796"/>
                    <a:pt x="104910" y="965262"/>
                  </a:cubicBezTo>
                  <a:cubicBezTo>
                    <a:pt x="104910" y="923879"/>
                    <a:pt x="113297" y="884454"/>
                    <a:pt x="128464" y="848595"/>
                  </a:cubicBezTo>
                  <a:lnTo>
                    <a:pt x="151789" y="805622"/>
                  </a:lnTo>
                  <a:lnTo>
                    <a:pt x="132146" y="794960"/>
                  </a:lnTo>
                  <a:cubicBezTo>
                    <a:pt x="52418" y="741097"/>
                    <a:pt x="0" y="649882"/>
                    <a:pt x="0" y="546423"/>
                  </a:cubicBezTo>
                  <a:cubicBezTo>
                    <a:pt x="0" y="380889"/>
                    <a:pt x="134191" y="246698"/>
                    <a:pt x="299725" y="246698"/>
                  </a:cubicBezTo>
                  <a:lnTo>
                    <a:pt x="359173" y="252691"/>
                  </a:lnTo>
                  <a:lnTo>
                    <a:pt x="360521" y="239320"/>
                  </a:lnTo>
                  <a:cubicBezTo>
                    <a:pt x="388470" y="102740"/>
                    <a:pt x="509315" y="0"/>
                    <a:pt x="654157" y="0"/>
                  </a:cubicBezTo>
                  <a:close/>
                </a:path>
              </a:pathLst>
            </a:custGeom>
            <a:solidFill>
              <a:srgbClr val="FF8B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  <p:sp>
          <p:nvSpPr>
            <p:cNvPr id="2537" name="手繪多邊形 2536"/>
            <p:cNvSpPr/>
            <p:nvPr/>
          </p:nvSpPr>
          <p:spPr>
            <a:xfrm>
              <a:off x="2555146" y="746906"/>
              <a:ext cx="1171409" cy="1123691"/>
            </a:xfrm>
            <a:custGeom>
              <a:avLst/>
              <a:gdLst>
                <a:gd name="connsiteX0" fmla="*/ 721216 w 1318705"/>
                <a:gd name="connsiteY0" fmla="*/ 591295 h 1264987"/>
                <a:gd name="connsiteX1" fmla="*/ 714562 w 1318705"/>
                <a:gd name="connsiteY1" fmla="*/ 593361 h 1264987"/>
                <a:gd name="connsiteX2" fmla="*/ 654157 w 1318705"/>
                <a:gd name="connsiteY2" fmla="*/ 599450 h 1264987"/>
                <a:gd name="connsiteX3" fmla="*/ 594709 w 1318705"/>
                <a:gd name="connsiteY3" fmla="*/ 593457 h 1264987"/>
                <a:gd name="connsiteX4" fmla="*/ 593361 w 1318705"/>
                <a:gd name="connsiteY4" fmla="*/ 606828 h 1264987"/>
                <a:gd name="connsiteX5" fmla="*/ 556058 w 1318705"/>
                <a:gd name="connsiteY5" fmla="*/ 701842 h 1264987"/>
                <a:gd name="connsiteX6" fmla="*/ 552457 w 1318705"/>
                <a:gd name="connsiteY6" fmla="*/ 706001 h 1264987"/>
                <a:gd name="connsiteX7" fmla="*/ 572214 w 1318705"/>
                <a:gd name="connsiteY7" fmla="*/ 716725 h 1264987"/>
                <a:gd name="connsiteX8" fmla="*/ 616573 w 1318705"/>
                <a:gd name="connsiteY8" fmla="*/ 753324 h 1264987"/>
                <a:gd name="connsiteX9" fmla="*/ 645276 w 1318705"/>
                <a:gd name="connsiteY9" fmla="*/ 788113 h 1264987"/>
                <a:gd name="connsiteX10" fmla="*/ 662601 w 1318705"/>
                <a:gd name="connsiteY10" fmla="*/ 763734 h 1264987"/>
                <a:gd name="connsiteX11" fmla="*/ 716884 w 1318705"/>
                <a:gd name="connsiteY11" fmla="*/ 716725 h 1264987"/>
                <a:gd name="connsiteX12" fmla="*/ 748808 w 1318705"/>
                <a:gd name="connsiteY12" fmla="*/ 699397 h 1264987"/>
                <a:gd name="connsiteX13" fmla="*/ 740045 w 1318705"/>
                <a:gd name="connsiteY13" fmla="*/ 681750 h 1264987"/>
                <a:gd name="connsiteX14" fmla="*/ 725344 w 1318705"/>
                <a:gd name="connsiteY14" fmla="*/ 632253 h 1264987"/>
                <a:gd name="connsiteX15" fmla="*/ 654157 w 1318705"/>
                <a:gd name="connsiteY15" fmla="*/ 0 h 1264987"/>
                <a:gd name="connsiteX16" fmla="*/ 947793 w 1318705"/>
                <a:gd name="connsiteY16" fmla="*/ 239320 h 1264987"/>
                <a:gd name="connsiteX17" fmla="*/ 951922 w 1318705"/>
                <a:gd name="connsiteY17" fmla="*/ 280278 h 1264987"/>
                <a:gd name="connsiteX18" fmla="*/ 958575 w 1318705"/>
                <a:gd name="connsiteY18" fmla="*/ 278212 h 1264987"/>
                <a:gd name="connsiteX19" fmla="*/ 1018980 w 1318705"/>
                <a:gd name="connsiteY19" fmla="*/ 272123 h 1264987"/>
                <a:gd name="connsiteX20" fmla="*/ 1318705 w 1318705"/>
                <a:gd name="connsiteY20" fmla="*/ 571848 h 1264987"/>
                <a:gd name="connsiteX21" fmla="*/ 1186559 w 1318705"/>
                <a:gd name="connsiteY21" fmla="*/ 820385 h 1264987"/>
                <a:gd name="connsiteX22" fmla="*/ 1154706 w 1318705"/>
                <a:gd name="connsiteY22" fmla="*/ 837674 h 1264987"/>
                <a:gd name="connsiteX23" fmla="*/ 1160634 w 1318705"/>
                <a:gd name="connsiteY23" fmla="*/ 848595 h 1264987"/>
                <a:gd name="connsiteX24" fmla="*/ 1184188 w 1318705"/>
                <a:gd name="connsiteY24" fmla="*/ 965262 h 1264987"/>
                <a:gd name="connsiteX25" fmla="*/ 884463 w 1318705"/>
                <a:gd name="connsiteY25" fmla="*/ 1264987 h 1264987"/>
                <a:gd name="connsiteX26" fmla="*/ 672525 w 1318705"/>
                <a:gd name="connsiteY26" fmla="*/ 1177200 h 1264987"/>
                <a:gd name="connsiteX27" fmla="*/ 644549 w 1318705"/>
                <a:gd name="connsiteY27" fmla="*/ 1143292 h 1264987"/>
                <a:gd name="connsiteX28" fmla="*/ 616573 w 1318705"/>
                <a:gd name="connsiteY28" fmla="*/ 1177200 h 1264987"/>
                <a:gd name="connsiteX29" fmla="*/ 404635 w 1318705"/>
                <a:gd name="connsiteY29" fmla="*/ 1264987 h 1264987"/>
                <a:gd name="connsiteX30" fmla="*/ 104910 w 1318705"/>
                <a:gd name="connsiteY30" fmla="*/ 965262 h 1264987"/>
                <a:gd name="connsiteX31" fmla="*/ 128464 w 1318705"/>
                <a:gd name="connsiteY31" fmla="*/ 848595 h 1264987"/>
                <a:gd name="connsiteX32" fmla="*/ 151789 w 1318705"/>
                <a:gd name="connsiteY32" fmla="*/ 805622 h 1264987"/>
                <a:gd name="connsiteX33" fmla="*/ 132146 w 1318705"/>
                <a:gd name="connsiteY33" fmla="*/ 794960 h 1264987"/>
                <a:gd name="connsiteX34" fmla="*/ 0 w 1318705"/>
                <a:gd name="connsiteY34" fmla="*/ 546423 h 1264987"/>
                <a:gd name="connsiteX35" fmla="*/ 299725 w 1318705"/>
                <a:gd name="connsiteY35" fmla="*/ 246698 h 1264987"/>
                <a:gd name="connsiteX36" fmla="*/ 359173 w 1318705"/>
                <a:gd name="connsiteY36" fmla="*/ 252691 h 1264987"/>
                <a:gd name="connsiteX37" fmla="*/ 360521 w 1318705"/>
                <a:gd name="connsiteY37" fmla="*/ 239320 h 1264987"/>
                <a:gd name="connsiteX38" fmla="*/ 654157 w 1318705"/>
                <a:gd name="connsiteY38" fmla="*/ 0 h 126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18705" h="1264987">
                  <a:moveTo>
                    <a:pt x="721216" y="591295"/>
                  </a:moveTo>
                  <a:lnTo>
                    <a:pt x="714562" y="593361"/>
                  </a:lnTo>
                  <a:cubicBezTo>
                    <a:pt x="695051" y="597353"/>
                    <a:pt x="674849" y="599450"/>
                    <a:pt x="654157" y="599450"/>
                  </a:cubicBezTo>
                  <a:lnTo>
                    <a:pt x="594709" y="593457"/>
                  </a:lnTo>
                  <a:lnTo>
                    <a:pt x="593361" y="606828"/>
                  </a:lnTo>
                  <a:cubicBezTo>
                    <a:pt x="586374" y="640973"/>
                    <a:pt x="573581" y="673003"/>
                    <a:pt x="556058" y="701842"/>
                  </a:cubicBezTo>
                  <a:lnTo>
                    <a:pt x="552457" y="706001"/>
                  </a:lnTo>
                  <a:lnTo>
                    <a:pt x="572214" y="716725"/>
                  </a:lnTo>
                  <a:cubicBezTo>
                    <a:pt x="588160" y="727498"/>
                    <a:pt x="603013" y="739764"/>
                    <a:pt x="616573" y="753324"/>
                  </a:cubicBezTo>
                  <a:lnTo>
                    <a:pt x="645276" y="788113"/>
                  </a:lnTo>
                  <a:lnTo>
                    <a:pt x="662601" y="763734"/>
                  </a:lnTo>
                  <a:cubicBezTo>
                    <a:pt x="678727" y="745991"/>
                    <a:pt x="696952" y="730191"/>
                    <a:pt x="716884" y="716725"/>
                  </a:cubicBezTo>
                  <a:lnTo>
                    <a:pt x="748808" y="699397"/>
                  </a:lnTo>
                  <a:lnTo>
                    <a:pt x="740045" y="681750"/>
                  </a:lnTo>
                  <a:cubicBezTo>
                    <a:pt x="733783" y="665869"/>
                    <a:pt x="728838" y="649326"/>
                    <a:pt x="725344" y="632253"/>
                  </a:cubicBezTo>
                  <a:close/>
                  <a:moveTo>
                    <a:pt x="654157" y="0"/>
                  </a:moveTo>
                  <a:cubicBezTo>
                    <a:pt x="798999" y="0"/>
                    <a:pt x="919845" y="102740"/>
                    <a:pt x="947793" y="239320"/>
                  </a:cubicBezTo>
                  <a:lnTo>
                    <a:pt x="951922" y="280278"/>
                  </a:lnTo>
                  <a:lnTo>
                    <a:pt x="958575" y="278212"/>
                  </a:lnTo>
                  <a:cubicBezTo>
                    <a:pt x="978086" y="274220"/>
                    <a:pt x="998288" y="272123"/>
                    <a:pt x="1018980" y="272123"/>
                  </a:cubicBezTo>
                  <a:cubicBezTo>
                    <a:pt x="1184514" y="272123"/>
                    <a:pt x="1318705" y="406314"/>
                    <a:pt x="1318705" y="571848"/>
                  </a:cubicBezTo>
                  <a:cubicBezTo>
                    <a:pt x="1318705" y="675307"/>
                    <a:pt x="1266287" y="766522"/>
                    <a:pt x="1186559" y="820385"/>
                  </a:cubicBezTo>
                  <a:lnTo>
                    <a:pt x="1154706" y="837674"/>
                  </a:lnTo>
                  <a:lnTo>
                    <a:pt x="1160634" y="848595"/>
                  </a:lnTo>
                  <a:cubicBezTo>
                    <a:pt x="1175801" y="884454"/>
                    <a:pt x="1184188" y="923879"/>
                    <a:pt x="1184188" y="965262"/>
                  </a:cubicBezTo>
                  <a:cubicBezTo>
                    <a:pt x="1184188" y="1130796"/>
                    <a:pt x="1049997" y="1264987"/>
                    <a:pt x="884463" y="1264987"/>
                  </a:cubicBezTo>
                  <a:cubicBezTo>
                    <a:pt x="801696" y="1264987"/>
                    <a:pt x="726765" y="1231439"/>
                    <a:pt x="672525" y="1177200"/>
                  </a:cubicBezTo>
                  <a:lnTo>
                    <a:pt x="644549" y="1143292"/>
                  </a:lnTo>
                  <a:lnTo>
                    <a:pt x="616573" y="1177200"/>
                  </a:lnTo>
                  <a:cubicBezTo>
                    <a:pt x="562333" y="1231439"/>
                    <a:pt x="487402" y="1264987"/>
                    <a:pt x="404635" y="1264987"/>
                  </a:cubicBezTo>
                  <a:cubicBezTo>
                    <a:pt x="239101" y="1264987"/>
                    <a:pt x="104910" y="1130796"/>
                    <a:pt x="104910" y="965262"/>
                  </a:cubicBezTo>
                  <a:cubicBezTo>
                    <a:pt x="104910" y="923879"/>
                    <a:pt x="113297" y="884454"/>
                    <a:pt x="128464" y="848595"/>
                  </a:cubicBezTo>
                  <a:lnTo>
                    <a:pt x="151789" y="805622"/>
                  </a:lnTo>
                  <a:lnTo>
                    <a:pt x="132146" y="794960"/>
                  </a:lnTo>
                  <a:cubicBezTo>
                    <a:pt x="52418" y="741097"/>
                    <a:pt x="0" y="649882"/>
                    <a:pt x="0" y="546423"/>
                  </a:cubicBezTo>
                  <a:cubicBezTo>
                    <a:pt x="0" y="380889"/>
                    <a:pt x="134191" y="246698"/>
                    <a:pt x="299725" y="246698"/>
                  </a:cubicBezTo>
                  <a:lnTo>
                    <a:pt x="359173" y="252691"/>
                  </a:lnTo>
                  <a:lnTo>
                    <a:pt x="360521" y="239320"/>
                  </a:lnTo>
                  <a:cubicBezTo>
                    <a:pt x="388470" y="102740"/>
                    <a:pt x="509315" y="0"/>
                    <a:pt x="654157" y="0"/>
                  </a:cubicBezTo>
                  <a:close/>
                </a:path>
              </a:pathLst>
            </a:custGeom>
            <a:solidFill>
              <a:srgbClr val="FF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  <p:sp>
          <p:nvSpPr>
            <p:cNvPr id="2538" name="橢圓 2537"/>
            <p:cNvSpPr/>
            <p:nvPr/>
          </p:nvSpPr>
          <p:spPr>
            <a:xfrm>
              <a:off x="2962027" y="1184068"/>
              <a:ext cx="306661" cy="306661"/>
            </a:xfrm>
            <a:prstGeom prst="ellipse">
              <a:avLst/>
            </a:prstGeom>
            <a:solidFill>
              <a:srgbClr val="FF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2539" name="群組 2538"/>
          <p:cNvGrpSpPr/>
          <p:nvPr/>
        </p:nvGrpSpPr>
        <p:grpSpPr>
          <a:xfrm>
            <a:off x="3657834" y="1705371"/>
            <a:ext cx="1094450" cy="1049867"/>
            <a:chOff x="2411218" y="594390"/>
            <a:chExt cx="1459266" cy="1399822"/>
          </a:xfrm>
        </p:grpSpPr>
        <p:sp>
          <p:nvSpPr>
            <p:cNvPr id="2540" name="手繪多邊形 2539"/>
            <p:cNvSpPr/>
            <p:nvPr/>
          </p:nvSpPr>
          <p:spPr>
            <a:xfrm>
              <a:off x="2411218" y="594390"/>
              <a:ext cx="1459266" cy="1399822"/>
            </a:xfrm>
            <a:custGeom>
              <a:avLst/>
              <a:gdLst>
                <a:gd name="connsiteX0" fmla="*/ 721216 w 1318705"/>
                <a:gd name="connsiteY0" fmla="*/ 591295 h 1264987"/>
                <a:gd name="connsiteX1" fmla="*/ 714562 w 1318705"/>
                <a:gd name="connsiteY1" fmla="*/ 593361 h 1264987"/>
                <a:gd name="connsiteX2" fmla="*/ 654157 w 1318705"/>
                <a:gd name="connsiteY2" fmla="*/ 599450 h 1264987"/>
                <a:gd name="connsiteX3" fmla="*/ 594709 w 1318705"/>
                <a:gd name="connsiteY3" fmla="*/ 593457 h 1264987"/>
                <a:gd name="connsiteX4" fmla="*/ 593361 w 1318705"/>
                <a:gd name="connsiteY4" fmla="*/ 606828 h 1264987"/>
                <a:gd name="connsiteX5" fmla="*/ 556058 w 1318705"/>
                <a:gd name="connsiteY5" fmla="*/ 701842 h 1264987"/>
                <a:gd name="connsiteX6" fmla="*/ 552457 w 1318705"/>
                <a:gd name="connsiteY6" fmla="*/ 706001 h 1264987"/>
                <a:gd name="connsiteX7" fmla="*/ 572214 w 1318705"/>
                <a:gd name="connsiteY7" fmla="*/ 716725 h 1264987"/>
                <a:gd name="connsiteX8" fmla="*/ 616573 w 1318705"/>
                <a:gd name="connsiteY8" fmla="*/ 753324 h 1264987"/>
                <a:gd name="connsiteX9" fmla="*/ 645276 w 1318705"/>
                <a:gd name="connsiteY9" fmla="*/ 788113 h 1264987"/>
                <a:gd name="connsiteX10" fmla="*/ 662601 w 1318705"/>
                <a:gd name="connsiteY10" fmla="*/ 763734 h 1264987"/>
                <a:gd name="connsiteX11" fmla="*/ 716884 w 1318705"/>
                <a:gd name="connsiteY11" fmla="*/ 716725 h 1264987"/>
                <a:gd name="connsiteX12" fmla="*/ 748808 w 1318705"/>
                <a:gd name="connsiteY12" fmla="*/ 699397 h 1264987"/>
                <a:gd name="connsiteX13" fmla="*/ 740045 w 1318705"/>
                <a:gd name="connsiteY13" fmla="*/ 681750 h 1264987"/>
                <a:gd name="connsiteX14" fmla="*/ 725344 w 1318705"/>
                <a:gd name="connsiteY14" fmla="*/ 632253 h 1264987"/>
                <a:gd name="connsiteX15" fmla="*/ 654157 w 1318705"/>
                <a:gd name="connsiteY15" fmla="*/ 0 h 1264987"/>
                <a:gd name="connsiteX16" fmla="*/ 947793 w 1318705"/>
                <a:gd name="connsiteY16" fmla="*/ 239320 h 1264987"/>
                <a:gd name="connsiteX17" fmla="*/ 951922 w 1318705"/>
                <a:gd name="connsiteY17" fmla="*/ 280278 h 1264987"/>
                <a:gd name="connsiteX18" fmla="*/ 958575 w 1318705"/>
                <a:gd name="connsiteY18" fmla="*/ 278212 h 1264987"/>
                <a:gd name="connsiteX19" fmla="*/ 1018980 w 1318705"/>
                <a:gd name="connsiteY19" fmla="*/ 272123 h 1264987"/>
                <a:gd name="connsiteX20" fmla="*/ 1318705 w 1318705"/>
                <a:gd name="connsiteY20" fmla="*/ 571848 h 1264987"/>
                <a:gd name="connsiteX21" fmla="*/ 1186559 w 1318705"/>
                <a:gd name="connsiteY21" fmla="*/ 820385 h 1264987"/>
                <a:gd name="connsiteX22" fmla="*/ 1154706 w 1318705"/>
                <a:gd name="connsiteY22" fmla="*/ 837674 h 1264987"/>
                <a:gd name="connsiteX23" fmla="*/ 1160634 w 1318705"/>
                <a:gd name="connsiteY23" fmla="*/ 848595 h 1264987"/>
                <a:gd name="connsiteX24" fmla="*/ 1184188 w 1318705"/>
                <a:gd name="connsiteY24" fmla="*/ 965262 h 1264987"/>
                <a:gd name="connsiteX25" fmla="*/ 884463 w 1318705"/>
                <a:gd name="connsiteY25" fmla="*/ 1264987 h 1264987"/>
                <a:gd name="connsiteX26" fmla="*/ 672525 w 1318705"/>
                <a:gd name="connsiteY26" fmla="*/ 1177200 h 1264987"/>
                <a:gd name="connsiteX27" fmla="*/ 644549 w 1318705"/>
                <a:gd name="connsiteY27" fmla="*/ 1143292 h 1264987"/>
                <a:gd name="connsiteX28" fmla="*/ 616573 w 1318705"/>
                <a:gd name="connsiteY28" fmla="*/ 1177200 h 1264987"/>
                <a:gd name="connsiteX29" fmla="*/ 404635 w 1318705"/>
                <a:gd name="connsiteY29" fmla="*/ 1264987 h 1264987"/>
                <a:gd name="connsiteX30" fmla="*/ 104910 w 1318705"/>
                <a:gd name="connsiteY30" fmla="*/ 965262 h 1264987"/>
                <a:gd name="connsiteX31" fmla="*/ 128464 w 1318705"/>
                <a:gd name="connsiteY31" fmla="*/ 848595 h 1264987"/>
                <a:gd name="connsiteX32" fmla="*/ 151789 w 1318705"/>
                <a:gd name="connsiteY32" fmla="*/ 805622 h 1264987"/>
                <a:gd name="connsiteX33" fmla="*/ 132146 w 1318705"/>
                <a:gd name="connsiteY33" fmla="*/ 794960 h 1264987"/>
                <a:gd name="connsiteX34" fmla="*/ 0 w 1318705"/>
                <a:gd name="connsiteY34" fmla="*/ 546423 h 1264987"/>
                <a:gd name="connsiteX35" fmla="*/ 299725 w 1318705"/>
                <a:gd name="connsiteY35" fmla="*/ 246698 h 1264987"/>
                <a:gd name="connsiteX36" fmla="*/ 359173 w 1318705"/>
                <a:gd name="connsiteY36" fmla="*/ 252691 h 1264987"/>
                <a:gd name="connsiteX37" fmla="*/ 360521 w 1318705"/>
                <a:gd name="connsiteY37" fmla="*/ 239320 h 1264987"/>
                <a:gd name="connsiteX38" fmla="*/ 654157 w 1318705"/>
                <a:gd name="connsiteY38" fmla="*/ 0 h 126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18705" h="1264987">
                  <a:moveTo>
                    <a:pt x="721216" y="591295"/>
                  </a:moveTo>
                  <a:lnTo>
                    <a:pt x="714562" y="593361"/>
                  </a:lnTo>
                  <a:cubicBezTo>
                    <a:pt x="695051" y="597353"/>
                    <a:pt x="674849" y="599450"/>
                    <a:pt x="654157" y="599450"/>
                  </a:cubicBezTo>
                  <a:lnTo>
                    <a:pt x="594709" y="593457"/>
                  </a:lnTo>
                  <a:lnTo>
                    <a:pt x="593361" y="606828"/>
                  </a:lnTo>
                  <a:cubicBezTo>
                    <a:pt x="586374" y="640973"/>
                    <a:pt x="573581" y="673003"/>
                    <a:pt x="556058" y="701842"/>
                  </a:cubicBezTo>
                  <a:lnTo>
                    <a:pt x="552457" y="706001"/>
                  </a:lnTo>
                  <a:lnTo>
                    <a:pt x="572214" y="716725"/>
                  </a:lnTo>
                  <a:cubicBezTo>
                    <a:pt x="588160" y="727498"/>
                    <a:pt x="603013" y="739764"/>
                    <a:pt x="616573" y="753324"/>
                  </a:cubicBezTo>
                  <a:lnTo>
                    <a:pt x="645276" y="788113"/>
                  </a:lnTo>
                  <a:lnTo>
                    <a:pt x="662601" y="763734"/>
                  </a:lnTo>
                  <a:cubicBezTo>
                    <a:pt x="678727" y="745991"/>
                    <a:pt x="696952" y="730191"/>
                    <a:pt x="716884" y="716725"/>
                  </a:cubicBezTo>
                  <a:lnTo>
                    <a:pt x="748808" y="699397"/>
                  </a:lnTo>
                  <a:lnTo>
                    <a:pt x="740045" y="681750"/>
                  </a:lnTo>
                  <a:cubicBezTo>
                    <a:pt x="733783" y="665869"/>
                    <a:pt x="728838" y="649326"/>
                    <a:pt x="725344" y="632253"/>
                  </a:cubicBezTo>
                  <a:close/>
                  <a:moveTo>
                    <a:pt x="654157" y="0"/>
                  </a:moveTo>
                  <a:cubicBezTo>
                    <a:pt x="798999" y="0"/>
                    <a:pt x="919845" y="102740"/>
                    <a:pt x="947793" y="239320"/>
                  </a:cubicBezTo>
                  <a:lnTo>
                    <a:pt x="951922" y="280278"/>
                  </a:lnTo>
                  <a:lnTo>
                    <a:pt x="958575" y="278212"/>
                  </a:lnTo>
                  <a:cubicBezTo>
                    <a:pt x="978086" y="274220"/>
                    <a:pt x="998288" y="272123"/>
                    <a:pt x="1018980" y="272123"/>
                  </a:cubicBezTo>
                  <a:cubicBezTo>
                    <a:pt x="1184514" y="272123"/>
                    <a:pt x="1318705" y="406314"/>
                    <a:pt x="1318705" y="571848"/>
                  </a:cubicBezTo>
                  <a:cubicBezTo>
                    <a:pt x="1318705" y="675307"/>
                    <a:pt x="1266287" y="766522"/>
                    <a:pt x="1186559" y="820385"/>
                  </a:cubicBezTo>
                  <a:lnTo>
                    <a:pt x="1154706" y="837674"/>
                  </a:lnTo>
                  <a:lnTo>
                    <a:pt x="1160634" y="848595"/>
                  </a:lnTo>
                  <a:cubicBezTo>
                    <a:pt x="1175801" y="884454"/>
                    <a:pt x="1184188" y="923879"/>
                    <a:pt x="1184188" y="965262"/>
                  </a:cubicBezTo>
                  <a:cubicBezTo>
                    <a:pt x="1184188" y="1130796"/>
                    <a:pt x="1049997" y="1264987"/>
                    <a:pt x="884463" y="1264987"/>
                  </a:cubicBezTo>
                  <a:cubicBezTo>
                    <a:pt x="801696" y="1264987"/>
                    <a:pt x="726765" y="1231439"/>
                    <a:pt x="672525" y="1177200"/>
                  </a:cubicBezTo>
                  <a:lnTo>
                    <a:pt x="644549" y="1143292"/>
                  </a:lnTo>
                  <a:lnTo>
                    <a:pt x="616573" y="1177200"/>
                  </a:lnTo>
                  <a:cubicBezTo>
                    <a:pt x="562333" y="1231439"/>
                    <a:pt x="487402" y="1264987"/>
                    <a:pt x="404635" y="1264987"/>
                  </a:cubicBezTo>
                  <a:cubicBezTo>
                    <a:pt x="239101" y="1264987"/>
                    <a:pt x="104910" y="1130796"/>
                    <a:pt x="104910" y="965262"/>
                  </a:cubicBezTo>
                  <a:cubicBezTo>
                    <a:pt x="104910" y="923879"/>
                    <a:pt x="113297" y="884454"/>
                    <a:pt x="128464" y="848595"/>
                  </a:cubicBezTo>
                  <a:lnTo>
                    <a:pt x="151789" y="805622"/>
                  </a:lnTo>
                  <a:lnTo>
                    <a:pt x="132146" y="794960"/>
                  </a:lnTo>
                  <a:cubicBezTo>
                    <a:pt x="52418" y="741097"/>
                    <a:pt x="0" y="649882"/>
                    <a:pt x="0" y="546423"/>
                  </a:cubicBezTo>
                  <a:cubicBezTo>
                    <a:pt x="0" y="380889"/>
                    <a:pt x="134191" y="246698"/>
                    <a:pt x="299725" y="246698"/>
                  </a:cubicBezTo>
                  <a:lnTo>
                    <a:pt x="359173" y="252691"/>
                  </a:lnTo>
                  <a:lnTo>
                    <a:pt x="360521" y="239320"/>
                  </a:lnTo>
                  <a:cubicBezTo>
                    <a:pt x="388470" y="102740"/>
                    <a:pt x="509315" y="0"/>
                    <a:pt x="654157" y="0"/>
                  </a:cubicBezTo>
                  <a:close/>
                </a:path>
              </a:pathLst>
            </a:custGeom>
            <a:solidFill>
              <a:srgbClr val="FF8B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  <p:sp>
          <p:nvSpPr>
            <p:cNvPr id="2541" name="手繪多邊形 2540"/>
            <p:cNvSpPr/>
            <p:nvPr/>
          </p:nvSpPr>
          <p:spPr>
            <a:xfrm>
              <a:off x="2555146" y="746906"/>
              <a:ext cx="1171409" cy="1123691"/>
            </a:xfrm>
            <a:custGeom>
              <a:avLst/>
              <a:gdLst>
                <a:gd name="connsiteX0" fmla="*/ 721216 w 1318705"/>
                <a:gd name="connsiteY0" fmla="*/ 591295 h 1264987"/>
                <a:gd name="connsiteX1" fmla="*/ 714562 w 1318705"/>
                <a:gd name="connsiteY1" fmla="*/ 593361 h 1264987"/>
                <a:gd name="connsiteX2" fmla="*/ 654157 w 1318705"/>
                <a:gd name="connsiteY2" fmla="*/ 599450 h 1264987"/>
                <a:gd name="connsiteX3" fmla="*/ 594709 w 1318705"/>
                <a:gd name="connsiteY3" fmla="*/ 593457 h 1264987"/>
                <a:gd name="connsiteX4" fmla="*/ 593361 w 1318705"/>
                <a:gd name="connsiteY4" fmla="*/ 606828 h 1264987"/>
                <a:gd name="connsiteX5" fmla="*/ 556058 w 1318705"/>
                <a:gd name="connsiteY5" fmla="*/ 701842 h 1264987"/>
                <a:gd name="connsiteX6" fmla="*/ 552457 w 1318705"/>
                <a:gd name="connsiteY6" fmla="*/ 706001 h 1264987"/>
                <a:gd name="connsiteX7" fmla="*/ 572214 w 1318705"/>
                <a:gd name="connsiteY7" fmla="*/ 716725 h 1264987"/>
                <a:gd name="connsiteX8" fmla="*/ 616573 w 1318705"/>
                <a:gd name="connsiteY8" fmla="*/ 753324 h 1264987"/>
                <a:gd name="connsiteX9" fmla="*/ 645276 w 1318705"/>
                <a:gd name="connsiteY9" fmla="*/ 788113 h 1264987"/>
                <a:gd name="connsiteX10" fmla="*/ 662601 w 1318705"/>
                <a:gd name="connsiteY10" fmla="*/ 763734 h 1264987"/>
                <a:gd name="connsiteX11" fmla="*/ 716884 w 1318705"/>
                <a:gd name="connsiteY11" fmla="*/ 716725 h 1264987"/>
                <a:gd name="connsiteX12" fmla="*/ 748808 w 1318705"/>
                <a:gd name="connsiteY12" fmla="*/ 699397 h 1264987"/>
                <a:gd name="connsiteX13" fmla="*/ 740045 w 1318705"/>
                <a:gd name="connsiteY13" fmla="*/ 681750 h 1264987"/>
                <a:gd name="connsiteX14" fmla="*/ 725344 w 1318705"/>
                <a:gd name="connsiteY14" fmla="*/ 632253 h 1264987"/>
                <a:gd name="connsiteX15" fmla="*/ 654157 w 1318705"/>
                <a:gd name="connsiteY15" fmla="*/ 0 h 1264987"/>
                <a:gd name="connsiteX16" fmla="*/ 947793 w 1318705"/>
                <a:gd name="connsiteY16" fmla="*/ 239320 h 1264987"/>
                <a:gd name="connsiteX17" fmla="*/ 951922 w 1318705"/>
                <a:gd name="connsiteY17" fmla="*/ 280278 h 1264987"/>
                <a:gd name="connsiteX18" fmla="*/ 958575 w 1318705"/>
                <a:gd name="connsiteY18" fmla="*/ 278212 h 1264987"/>
                <a:gd name="connsiteX19" fmla="*/ 1018980 w 1318705"/>
                <a:gd name="connsiteY19" fmla="*/ 272123 h 1264987"/>
                <a:gd name="connsiteX20" fmla="*/ 1318705 w 1318705"/>
                <a:gd name="connsiteY20" fmla="*/ 571848 h 1264987"/>
                <a:gd name="connsiteX21" fmla="*/ 1186559 w 1318705"/>
                <a:gd name="connsiteY21" fmla="*/ 820385 h 1264987"/>
                <a:gd name="connsiteX22" fmla="*/ 1154706 w 1318705"/>
                <a:gd name="connsiteY22" fmla="*/ 837674 h 1264987"/>
                <a:gd name="connsiteX23" fmla="*/ 1160634 w 1318705"/>
                <a:gd name="connsiteY23" fmla="*/ 848595 h 1264987"/>
                <a:gd name="connsiteX24" fmla="*/ 1184188 w 1318705"/>
                <a:gd name="connsiteY24" fmla="*/ 965262 h 1264987"/>
                <a:gd name="connsiteX25" fmla="*/ 884463 w 1318705"/>
                <a:gd name="connsiteY25" fmla="*/ 1264987 h 1264987"/>
                <a:gd name="connsiteX26" fmla="*/ 672525 w 1318705"/>
                <a:gd name="connsiteY26" fmla="*/ 1177200 h 1264987"/>
                <a:gd name="connsiteX27" fmla="*/ 644549 w 1318705"/>
                <a:gd name="connsiteY27" fmla="*/ 1143292 h 1264987"/>
                <a:gd name="connsiteX28" fmla="*/ 616573 w 1318705"/>
                <a:gd name="connsiteY28" fmla="*/ 1177200 h 1264987"/>
                <a:gd name="connsiteX29" fmla="*/ 404635 w 1318705"/>
                <a:gd name="connsiteY29" fmla="*/ 1264987 h 1264987"/>
                <a:gd name="connsiteX30" fmla="*/ 104910 w 1318705"/>
                <a:gd name="connsiteY30" fmla="*/ 965262 h 1264987"/>
                <a:gd name="connsiteX31" fmla="*/ 128464 w 1318705"/>
                <a:gd name="connsiteY31" fmla="*/ 848595 h 1264987"/>
                <a:gd name="connsiteX32" fmla="*/ 151789 w 1318705"/>
                <a:gd name="connsiteY32" fmla="*/ 805622 h 1264987"/>
                <a:gd name="connsiteX33" fmla="*/ 132146 w 1318705"/>
                <a:gd name="connsiteY33" fmla="*/ 794960 h 1264987"/>
                <a:gd name="connsiteX34" fmla="*/ 0 w 1318705"/>
                <a:gd name="connsiteY34" fmla="*/ 546423 h 1264987"/>
                <a:gd name="connsiteX35" fmla="*/ 299725 w 1318705"/>
                <a:gd name="connsiteY35" fmla="*/ 246698 h 1264987"/>
                <a:gd name="connsiteX36" fmla="*/ 359173 w 1318705"/>
                <a:gd name="connsiteY36" fmla="*/ 252691 h 1264987"/>
                <a:gd name="connsiteX37" fmla="*/ 360521 w 1318705"/>
                <a:gd name="connsiteY37" fmla="*/ 239320 h 1264987"/>
                <a:gd name="connsiteX38" fmla="*/ 654157 w 1318705"/>
                <a:gd name="connsiteY38" fmla="*/ 0 h 126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18705" h="1264987">
                  <a:moveTo>
                    <a:pt x="721216" y="591295"/>
                  </a:moveTo>
                  <a:lnTo>
                    <a:pt x="714562" y="593361"/>
                  </a:lnTo>
                  <a:cubicBezTo>
                    <a:pt x="695051" y="597353"/>
                    <a:pt x="674849" y="599450"/>
                    <a:pt x="654157" y="599450"/>
                  </a:cubicBezTo>
                  <a:lnTo>
                    <a:pt x="594709" y="593457"/>
                  </a:lnTo>
                  <a:lnTo>
                    <a:pt x="593361" y="606828"/>
                  </a:lnTo>
                  <a:cubicBezTo>
                    <a:pt x="586374" y="640973"/>
                    <a:pt x="573581" y="673003"/>
                    <a:pt x="556058" y="701842"/>
                  </a:cubicBezTo>
                  <a:lnTo>
                    <a:pt x="552457" y="706001"/>
                  </a:lnTo>
                  <a:lnTo>
                    <a:pt x="572214" y="716725"/>
                  </a:lnTo>
                  <a:cubicBezTo>
                    <a:pt x="588160" y="727498"/>
                    <a:pt x="603013" y="739764"/>
                    <a:pt x="616573" y="753324"/>
                  </a:cubicBezTo>
                  <a:lnTo>
                    <a:pt x="645276" y="788113"/>
                  </a:lnTo>
                  <a:lnTo>
                    <a:pt x="662601" y="763734"/>
                  </a:lnTo>
                  <a:cubicBezTo>
                    <a:pt x="678727" y="745991"/>
                    <a:pt x="696952" y="730191"/>
                    <a:pt x="716884" y="716725"/>
                  </a:cubicBezTo>
                  <a:lnTo>
                    <a:pt x="748808" y="699397"/>
                  </a:lnTo>
                  <a:lnTo>
                    <a:pt x="740045" y="681750"/>
                  </a:lnTo>
                  <a:cubicBezTo>
                    <a:pt x="733783" y="665869"/>
                    <a:pt x="728838" y="649326"/>
                    <a:pt x="725344" y="632253"/>
                  </a:cubicBezTo>
                  <a:close/>
                  <a:moveTo>
                    <a:pt x="654157" y="0"/>
                  </a:moveTo>
                  <a:cubicBezTo>
                    <a:pt x="798999" y="0"/>
                    <a:pt x="919845" y="102740"/>
                    <a:pt x="947793" y="239320"/>
                  </a:cubicBezTo>
                  <a:lnTo>
                    <a:pt x="951922" y="280278"/>
                  </a:lnTo>
                  <a:lnTo>
                    <a:pt x="958575" y="278212"/>
                  </a:lnTo>
                  <a:cubicBezTo>
                    <a:pt x="978086" y="274220"/>
                    <a:pt x="998288" y="272123"/>
                    <a:pt x="1018980" y="272123"/>
                  </a:cubicBezTo>
                  <a:cubicBezTo>
                    <a:pt x="1184514" y="272123"/>
                    <a:pt x="1318705" y="406314"/>
                    <a:pt x="1318705" y="571848"/>
                  </a:cubicBezTo>
                  <a:cubicBezTo>
                    <a:pt x="1318705" y="675307"/>
                    <a:pt x="1266287" y="766522"/>
                    <a:pt x="1186559" y="820385"/>
                  </a:cubicBezTo>
                  <a:lnTo>
                    <a:pt x="1154706" y="837674"/>
                  </a:lnTo>
                  <a:lnTo>
                    <a:pt x="1160634" y="848595"/>
                  </a:lnTo>
                  <a:cubicBezTo>
                    <a:pt x="1175801" y="884454"/>
                    <a:pt x="1184188" y="923879"/>
                    <a:pt x="1184188" y="965262"/>
                  </a:cubicBezTo>
                  <a:cubicBezTo>
                    <a:pt x="1184188" y="1130796"/>
                    <a:pt x="1049997" y="1264987"/>
                    <a:pt x="884463" y="1264987"/>
                  </a:cubicBezTo>
                  <a:cubicBezTo>
                    <a:pt x="801696" y="1264987"/>
                    <a:pt x="726765" y="1231439"/>
                    <a:pt x="672525" y="1177200"/>
                  </a:cubicBezTo>
                  <a:lnTo>
                    <a:pt x="644549" y="1143292"/>
                  </a:lnTo>
                  <a:lnTo>
                    <a:pt x="616573" y="1177200"/>
                  </a:lnTo>
                  <a:cubicBezTo>
                    <a:pt x="562333" y="1231439"/>
                    <a:pt x="487402" y="1264987"/>
                    <a:pt x="404635" y="1264987"/>
                  </a:cubicBezTo>
                  <a:cubicBezTo>
                    <a:pt x="239101" y="1264987"/>
                    <a:pt x="104910" y="1130796"/>
                    <a:pt x="104910" y="965262"/>
                  </a:cubicBezTo>
                  <a:cubicBezTo>
                    <a:pt x="104910" y="923879"/>
                    <a:pt x="113297" y="884454"/>
                    <a:pt x="128464" y="848595"/>
                  </a:cubicBezTo>
                  <a:lnTo>
                    <a:pt x="151789" y="805622"/>
                  </a:lnTo>
                  <a:lnTo>
                    <a:pt x="132146" y="794960"/>
                  </a:lnTo>
                  <a:cubicBezTo>
                    <a:pt x="52418" y="741097"/>
                    <a:pt x="0" y="649882"/>
                    <a:pt x="0" y="546423"/>
                  </a:cubicBezTo>
                  <a:cubicBezTo>
                    <a:pt x="0" y="380889"/>
                    <a:pt x="134191" y="246698"/>
                    <a:pt x="299725" y="246698"/>
                  </a:cubicBezTo>
                  <a:lnTo>
                    <a:pt x="359173" y="252691"/>
                  </a:lnTo>
                  <a:lnTo>
                    <a:pt x="360521" y="239320"/>
                  </a:lnTo>
                  <a:cubicBezTo>
                    <a:pt x="388470" y="102740"/>
                    <a:pt x="509315" y="0"/>
                    <a:pt x="654157" y="0"/>
                  </a:cubicBezTo>
                  <a:close/>
                </a:path>
              </a:pathLst>
            </a:custGeom>
            <a:solidFill>
              <a:srgbClr val="FF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  <p:sp>
          <p:nvSpPr>
            <p:cNvPr id="2542" name="橢圓 2541"/>
            <p:cNvSpPr/>
            <p:nvPr/>
          </p:nvSpPr>
          <p:spPr>
            <a:xfrm>
              <a:off x="2962027" y="1184068"/>
              <a:ext cx="306661" cy="306661"/>
            </a:xfrm>
            <a:prstGeom prst="ellipse">
              <a:avLst/>
            </a:prstGeom>
            <a:solidFill>
              <a:srgbClr val="FF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2544" name="橢圓 2543"/>
          <p:cNvSpPr/>
          <p:nvPr/>
        </p:nvSpPr>
        <p:spPr>
          <a:xfrm>
            <a:off x="3356854" y="2982401"/>
            <a:ext cx="1908194" cy="74074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300" b="0" i="0" u="none" strike="noStrike" kern="1200" cap="none" spc="0" normalizeH="0" baseline="0" noProof="0" dirty="0">
                <a:ln w="47625">
                  <a:solidFill>
                    <a:srgbClr val="FFFFFF"/>
                  </a:solidFill>
                </a:ln>
                <a:noFill/>
                <a:effectLst/>
                <a:uLnTx/>
                <a:uFillTx/>
                <a:latin typeface="教育部隸書" panose="01010104010101010101" pitchFamily="2" charset="-120"/>
                <a:ea typeface="教育部隸書" panose="01010104010101010101" pitchFamily="2" charset="-120"/>
                <a:cs typeface="+mn-cs"/>
              </a:rPr>
              <a:t>應用</a:t>
            </a:r>
          </a:p>
        </p:txBody>
      </p:sp>
      <p:sp>
        <p:nvSpPr>
          <p:cNvPr id="2543" name="橢圓 2542"/>
          <p:cNvSpPr/>
          <p:nvPr/>
        </p:nvSpPr>
        <p:spPr>
          <a:xfrm>
            <a:off x="3359406" y="2979337"/>
            <a:ext cx="1908194" cy="74074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教育部隸書" panose="01010104010101010101" pitchFamily="2" charset="-120"/>
                <a:ea typeface="教育部隸書" panose="01010104010101010101" pitchFamily="2" charset="-120"/>
                <a:cs typeface="+mn-cs"/>
              </a:rPr>
              <a:t>應用</a:t>
            </a:r>
          </a:p>
        </p:txBody>
      </p:sp>
      <p:sp>
        <p:nvSpPr>
          <p:cNvPr id="2547" name="文字方塊 2546"/>
          <p:cNvSpPr txBox="1"/>
          <p:nvPr/>
        </p:nvSpPr>
        <p:spPr>
          <a:xfrm>
            <a:off x="1733670" y="1957376"/>
            <a:ext cx="1382821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華語文測驗</a:t>
            </a:r>
          </a:p>
        </p:txBody>
      </p:sp>
      <p:sp>
        <p:nvSpPr>
          <p:cNvPr id="2548" name="文字方塊 2547"/>
          <p:cNvSpPr txBox="1"/>
          <p:nvPr/>
        </p:nvSpPr>
        <p:spPr>
          <a:xfrm>
            <a:off x="1658068" y="3414426"/>
            <a:ext cx="1382821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教科書</a:t>
            </a:r>
          </a:p>
        </p:txBody>
      </p:sp>
      <p:sp>
        <p:nvSpPr>
          <p:cNvPr id="2549" name="文字方塊 2548"/>
          <p:cNvSpPr txBox="1"/>
          <p:nvPr/>
        </p:nvSpPr>
        <p:spPr>
          <a:xfrm>
            <a:off x="5669976" y="3231455"/>
            <a:ext cx="1598357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線上學習系統</a:t>
            </a:r>
          </a:p>
        </p:txBody>
      </p:sp>
      <p:sp>
        <p:nvSpPr>
          <p:cNvPr id="2550" name="文字方塊 2549"/>
          <p:cNvSpPr txBox="1"/>
          <p:nvPr/>
        </p:nvSpPr>
        <p:spPr>
          <a:xfrm>
            <a:off x="3516256" y="2072405"/>
            <a:ext cx="1382821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國外教學</a:t>
            </a:r>
          </a:p>
        </p:txBody>
      </p:sp>
      <p:sp>
        <p:nvSpPr>
          <p:cNvPr id="2551" name="文字方塊 2550"/>
          <p:cNvSpPr txBox="1"/>
          <p:nvPr/>
        </p:nvSpPr>
        <p:spPr>
          <a:xfrm>
            <a:off x="4433527" y="2557265"/>
            <a:ext cx="1382821" cy="357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7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產業</a:t>
            </a:r>
          </a:p>
        </p:txBody>
      </p:sp>
      <p:sp>
        <p:nvSpPr>
          <p:cNvPr id="2552" name="文字方塊 2551"/>
          <p:cNvSpPr txBox="1"/>
          <p:nvPr/>
        </p:nvSpPr>
        <p:spPr>
          <a:xfrm>
            <a:off x="2573154" y="2653294"/>
            <a:ext cx="1382821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國內教學</a:t>
            </a:r>
          </a:p>
        </p:txBody>
      </p:sp>
      <p:sp>
        <p:nvSpPr>
          <p:cNvPr id="2553" name="文字方塊 2552"/>
          <p:cNvSpPr txBox="1"/>
          <p:nvPr/>
        </p:nvSpPr>
        <p:spPr>
          <a:xfrm>
            <a:off x="5396552" y="2049949"/>
            <a:ext cx="1487122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線上教學系統</a:t>
            </a:r>
          </a:p>
        </p:txBody>
      </p:sp>
      <p:grpSp>
        <p:nvGrpSpPr>
          <p:cNvPr id="2555" name="群組 2554"/>
          <p:cNvGrpSpPr/>
          <p:nvPr/>
        </p:nvGrpSpPr>
        <p:grpSpPr>
          <a:xfrm rot="18919266">
            <a:off x="2284180" y="2738713"/>
            <a:ext cx="241192" cy="231367"/>
            <a:chOff x="2411218" y="594390"/>
            <a:chExt cx="1459266" cy="1399822"/>
          </a:xfrm>
        </p:grpSpPr>
        <p:sp>
          <p:nvSpPr>
            <p:cNvPr id="2556" name="手繪多邊形 2555"/>
            <p:cNvSpPr/>
            <p:nvPr/>
          </p:nvSpPr>
          <p:spPr>
            <a:xfrm>
              <a:off x="2411218" y="594390"/>
              <a:ext cx="1459266" cy="1399822"/>
            </a:xfrm>
            <a:custGeom>
              <a:avLst/>
              <a:gdLst>
                <a:gd name="connsiteX0" fmla="*/ 721216 w 1318705"/>
                <a:gd name="connsiteY0" fmla="*/ 591295 h 1264987"/>
                <a:gd name="connsiteX1" fmla="*/ 714562 w 1318705"/>
                <a:gd name="connsiteY1" fmla="*/ 593361 h 1264987"/>
                <a:gd name="connsiteX2" fmla="*/ 654157 w 1318705"/>
                <a:gd name="connsiteY2" fmla="*/ 599450 h 1264987"/>
                <a:gd name="connsiteX3" fmla="*/ 594709 w 1318705"/>
                <a:gd name="connsiteY3" fmla="*/ 593457 h 1264987"/>
                <a:gd name="connsiteX4" fmla="*/ 593361 w 1318705"/>
                <a:gd name="connsiteY4" fmla="*/ 606828 h 1264987"/>
                <a:gd name="connsiteX5" fmla="*/ 556058 w 1318705"/>
                <a:gd name="connsiteY5" fmla="*/ 701842 h 1264987"/>
                <a:gd name="connsiteX6" fmla="*/ 552457 w 1318705"/>
                <a:gd name="connsiteY6" fmla="*/ 706001 h 1264987"/>
                <a:gd name="connsiteX7" fmla="*/ 572214 w 1318705"/>
                <a:gd name="connsiteY7" fmla="*/ 716725 h 1264987"/>
                <a:gd name="connsiteX8" fmla="*/ 616573 w 1318705"/>
                <a:gd name="connsiteY8" fmla="*/ 753324 h 1264987"/>
                <a:gd name="connsiteX9" fmla="*/ 645276 w 1318705"/>
                <a:gd name="connsiteY9" fmla="*/ 788113 h 1264987"/>
                <a:gd name="connsiteX10" fmla="*/ 662601 w 1318705"/>
                <a:gd name="connsiteY10" fmla="*/ 763734 h 1264987"/>
                <a:gd name="connsiteX11" fmla="*/ 716884 w 1318705"/>
                <a:gd name="connsiteY11" fmla="*/ 716725 h 1264987"/>
                <a:gd name="connsiteX12" fmla="*/ 748808 w 1318705"/>
                <a:gd name="connsiteY12" fmla="*/ 699397 h 1264987"/>
                <a:gd name="connsiteX13" fmla="*/ 740045 w 1318705"/>
                <a:gd name="connsiteY13" fmla="*/ 681750 h 1264987"/>
                <a:gd name="connsiteX14" fmla="*/ 725344 w 1318705"/>
                <a:gd name="connsiteY14" fmla="*/ 632253 h 1264987"/>
                <a:gd name="connsiteX15" fmla="*/ 654157 w 1318705"/>
                <a:gd name="connsiteY15" fmla="*/ 0 h 1264987"/>
                <a:gd name="connsiteX16" fmla="*/ 947793 w 1318705"/>
                <a:gd name="connsiteY16" fmla="*/ 239320 h 1264987"/>
                <a:gd name="connsiteX17" fmla="*/ 951922 w 1318705"/>
                <a:gd name="connsiteY17" fmla="*/ 280278 h 1264987"/>
                <a:gd name="connsiteX18" fmla="*/ 958575 w 1318705"/>
                <a:gd name="connsiteY18" fmla="*/ 278212 h 1264987"/>
                <a:gd name="connsiteX19" fmla="*/ 1018980 w 1318705"/>
                <a:gd name="connsiteY19" fmla="*/ 272123 h 1264987"/>
                <a:gd name="connsiteX20" fmla="*/ 1318705 w 1318705"/>
                <a:gd name="connsiteY20" fmla="*/ 571848 h 1264987"/>
                <a:gd name="connsiteX21" fmla="*/ 1186559 w 1318705"/>
                <a:gd name="connsiteY21" fmla="*/ 820385 h 1264987"/>
                <a:gd name="connsiteX22" fmla="*/ 1154706 w 1318705"/>
                <a:gd name="connsiteY22" fmla="*/ 837674 h 1264987"/>
                <a:gd name="connsiteX23" fmla="*/ 1160634 w 1318705"/>
                <a:gd name="connsiteY23" fmla="*/ 848595 h 1264987"/>
                <a:gd name="connsiteX24" fmla="*/ 1184188 w 1318705"/>
                <a:gd name="connsiteY24" fmla="*/ 965262 h 1264987"/>
                <a:gd name="connsiteX25" fmla="*/ 884463 w 1318705"/>
                <a:gd name="connsiteY25" fmla="*/ 1264987 h 1264987"/>
                <a:gd name="connsiteX26" fmla="*/ 672525 w 1318705"/>
                <a:gd name="connsiteY26" fmla="*/ 1177200 h 1264987"/>
                <a:gd name="connsiteX27" fmla="*/ 644549 w 1318705"/>
                <a:gd name="connsiteY27" fmla="*/ 1143292 h 1264987"/>
                <a:gd name="connsiteX28" fmla="*/ 616573 w 1318705"/>
                <a:gd name="connsiteY28" fmla="*/ 1177200 h 1264987"/>
                <a:gd name="connsiteX29" fmla="*/ 404635 w 1318705"/>
                <a:gd name="connsiteY29" fmla="*/ 1264987 h 1264987"/>
                <a:gd name="connsiteX30" fmla="*/ 104910 w 1318705"/>
                <a:gd name="connsiteY30" fmla="*/ 965262 h 1264987"/>
                <a:gd name="connsiteX31" fmla="*/ 128464 w 1318705"/>
                <a:gd name="connsiteY31" fmla="*/ 848595 h 1264987"/>
                <a:gd name="connsiteX32" fmla="*/ 151789 w 1318705"/>
                <a:gd name="connsiteY32" fmla="*/ 805622 h 1264987"/>
                <a:gd name="connsiteX33" fmla="*/ 132146 w 1318705"/>
                <a:gd name="connsiteY33" fmla="*/ 794960 h 1264987"/>
                <a:gd name="connsiteX34" fmla="*/ 0 w 1318705"/>
                <a:gd name="connsiteY34" fmla="*/ 546423 h 1264987"/>
                <a:gd name="connsiteX35" fmla="*/ 299725 w 1318705"/>
                <a:gd name="connsiteY35" fmla="*/ 246698 h 1264987"/>
                <a:gd name="connsiteX36" fmla="*/ 359173 w 1318705"/>
                <a:gd name="connsiteY36" fmla="*/ 252691 h 1264987"/>
                <a:gd name="connsiteX37" fmla="*/ 360521 w 1318705"/>
                <a:gd name="connsiteY37" fmla="*/ 239320 h 1264987"/>
                <a:gd name="connsiteX38" fmla="*/ 654157 w 1318705"/>
                <a:gd name="connsiteY38" fmla="*/ 0 h 126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18705" h="1264987">
                  <a:moveTo>
                    <a:pt x="721216" y="591295"/>
                  </a:moveTo>
                  <a:lnTo>
                    <a:pt x="714562" y="593361"/>
                  </a:lnTo>
                  <a:cubicBezTo>
                    <a:pt x="695051" y="597353"/>
                    <a:pt x="674849" y="599450"/>
                    <a:pt x="654157" y="599450"/>
                  </a:cubicBezTo>
                  <a:lnTo>
                    <a:pt x="594709" y="593457"/>
                  </a:lnTo>
                  <a:lnTo>
                    <a:pt x="593361" y="606828"/>
                  </a:lnTo>
                  <a:cubicBezTo>
                    <a:pt x="586374" y="640973"/>
                    <a:pt x="573581" y="673003"/>
                    <a:pt x="556058" y="701842"/>
                  </a:cubicBezTo>
                  <a:lnTo>
                    <a:pt x="552457" y="706001"/>
                  </a:lnTo>
                  <a:lnTo>
                    <a:pt x="572214" y="716725"/>
                  </a:lnTo>
                  <a:cubicBezTo>
                    <a:pt x="588160" y="727498"/>
                    <a:pt x="603013" y="739764"/>
                    <a:pt x="616573" y="753324"/>
                  </a:cubicBezTo>
                  <a:lnTo>
                    <a:pt x="645276" y="788113"/>
                  </a:lnTo>
                  <a:lnTo>
                    <a:pt x="662601" y="763734"/>
                  </a:lnTo>
                  <a:cubicBezTo>
                    <a:pt x="678727" y="745991"/>
                    <a:pt x="696952" y="730191"/>
                    <a:pt x="716884" y="716725"/>
                  </a:cubicBezTo>
                  <a:lnTo>
                    <a:pt x="748808" y="699397"/>
                  </a:lnTo>
                  <a:lnTo>
                    <a:pt x="740045" y="681750"/>
                  </a:lnTo>
                  <a:cubicBezTo>
                    <a:pt x="733783" y="665869"/>
                    <a:pt x="728838" y="649326"/>
                    <a:pt x="725344" y="632253"/>
                  </a:cubicBezTo>
                  <a:close/>
                  <a:moveTo>
                    <a:pt x="654157" y="0"/>
                  </a:moveTo>
                  <a:cubicBezTo>
                    <a:pt x="798999" y="0"/>
                    <a:pt x="919845" y="102740"/>
                    <a:pt x="947793" y="239320"/>
                  </a:cubicBezTo>
                  <a:lnTo>
                    <a:pt x="951922" y="280278"/>
                  </a:lnTo>
                  <a:lnTo>
                    <a:pt x="958575" y="278212"/>
                  </a:lnTo>
                  <a:cubicBezTo>
                    <a:pt x="978086" y="274220"/>
                    <a:pt x="998288" y="272123"/>
                    <a:pt x="1018980" y="272123"/>
                  </a:cubicBezTo>
                  <a:cubicBezTo>
                    <a:pt x="1184514" y="272123"/>
                    <a:pt x="1318705" y="406314"/>
                    <a:pt x="1318705" y="571848"/>
                  </a:cubicBezTo>
                  <a:cubicBezTo>
                    <a:pt x="1318705" y="675307"/>
                    <a:pt x="1266287" y="766522"/>
                    <a:pt x="1186559" y="820385"/>
                  </a:cubicBezTo>
                  <a:lnTo>
                    <a:pt x="1154706" y="837674"/>
                  </a:lnTo>
                  <a:lnTo>
                    <a:pt x="1160634" y="848595"/>
                  </a:lnTo>
                  <a:cubicBezTo>
                    <a:pt x="1175801" y="884454"/>
                    <a:pt x="1184188" y="923879"/>
                    <a:pt x="1184188" y="965262"/>
                  </a:cubicBezTo>
                  <a:cubicBezTo>
                    <a:pt x="1184188" y="1130796"/>
                    <a:pt x="1049997" y="1264987"/>
                    <a:pt x="884463" y="1264987"/>
                  </a:cubicBezTo>
                  <a:cubicBezTo>
                    <a:pt x="801696" y="1264987"/>
                    <a:pt x="726765" y="1231439"/>
                    <a:pt x="672525" y="1177200"/>
                  </a:cubicBezTo>
                  <a:lnTo>
                    <a:pt x="644549" y="1143292"/>
                  </a:lnTo>
                  <a:lnTo>
                    <a:pt x="616573" y="1177200"/>
                  </a:lnTo>
                  <a:cubicBezTo>
                    <a:pt x="562333" y="1231439"/>
                    <a:pt x="487402" y="1264987"/>
                    <a:pt x="404635" y="1264987"/>
                  </a:cubicBezTo>
                  <a:cubicBezTo>
                    <a:pt x="239101" y="1264987"/>
                    <a:pt x="104910" y="1130796"/>
                    <a:pt x="104910" y="965262"/>
                  </a:cubicBezTo>
                  <a:cubicBezTo>
                    <a:pt x="104910" y="923879"/>
                    <a:pt x="113297" y="884454"/>
                    <a:pt x="128464" y="848595"/>
                  </a:cubicBezTo>
                  <a:lnTo>
                    <a:pt x="151789" y="805622"/>
                  </a:lnTo>
                  <a:lnTo>
                    <a:pt x="132146" y="794960"/>
                  </a:lnTo>
                  <a:cubicBezTo>
                    <a:pt x="52418" y="741097"/>
                    <a:pt x="0" y="649882"/>
                    <a:pt x="0" y="546423"/>
                  </a:cubicBezTo>
                  <a:cubicBezTo>
                    <a:pt x="0" y="380889"/>
                    <a:pt x="134191" y="246698"/>
                    <a:pt x="299725" y="246698"/>
                  </a:cubicBezTo>
                  <a:lnTo>
                    <a:pt x="359173" y="252691"/>
                  </a:lnTo>
                  <a:lnTo>
                    <a:pt x="360521" y="239320"/>
                  </a:lnTo>
                  <a:cubicBezTo>
                    <a:pt x="388470" y="102740"/>
                    <a:pt x="509315" y="0"/>
                    <a:pt x="654157" y="0"/>
                  </a:cubicBezTo>
                  <a:close/>
                </a:path>
              </a:pathLst>
            </a:custGeom>
            <a:solidFill>
              <a:srgbClr val="FF8B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  <p:sp>
          <p:nvSpPr>
            <p:cNvPr id="2557" name="手繪多邊形 2556"/>
            <p:cNvSpPr/>
            <p:nvPr/>
          </p:nvSpPr>
          <p:spPr>
            <a:xfrm>
              <a:off x="2555146" y="746906"/>
              <a:ext cx="1171409" cy="1123691"/>
            </a:xfrm>
            <a:custGeom>
              <a:avLst/>
              <a:gdLst>
                <a:gd name="connsiteX0" fmla="*/ 721216 w 1318705"/>
                <a:gd name="connsiteY0" fmla="*/ 591295 h 1264987"/>
                <a:gd name="connsiteX1" fmla="*/ 714562 w 1318705"/>
                <a:gd name="connsiteY1" fmla="*/ 593361 h 1264987"/>
                <a:gd name="connsiteX2" fmla="*/ 654157 w 1318705"/>
                <a:gd name="connsiteY2" fmla="*/ 599450 h 1264987"/>
                <a:gd name="connsiteX3" fmla="*/ 594709 w 1318705"/>
                <a:gd name="connsiteY3" fmla="*/ 593457 h 1264987"/>
                <a:gd name="connsiteX4" fmla="*/ 593361 w 1318705"/>
                <a:gd name="connsiteY4" fmla="*/ 606828 h 1264987"/>
                <a:gd name="connsiteX5" fmla="*/ 556058 w 1318705"/>
                <a:gd name="connsiteY5" fmla="*/ 701842 h 1264987"/>
                <a:gd name="connsiteX6" fmla="*/ 552457 w 1318705"/>
                <a:gd name="connsiteY6" fmla="*/ 706001 h 1264987"/>
                <a:gd name="connsiteX7" fmla="*/ 572214 w 1318705"/>
                <a:gd name="connsiteY7" fmla="*/ 716725 h 1264987"/>
                <a:gd name="connsiteX8" fmla="*/ 616573 w 1318705"/>
                <a:gd name="connsiteY8" fmla="*/ 753324 h 1264987"/>
                <a:gd name="connsiteX9" fmla="*/ 645276 w 1318705"/>
                <a:gd name="connsiteY9" fmla="*/ 788113 h 1264987"/>
                <a:gd name="connsiteX10" fmla="*/ 662601 w 1318705"/>
                <a:gd name="connsiteY10" fmla="*/ 763734 h 1264987"/>
                <a:gd name="connsiteX11" fmla="*/ 716884 w 1318705"/>
                <a:gd name="connsiteY11" fmla="*/ 716725 h 1264987"/>
                <a:gd name="connsiteX12" fmla="*/ 748808 w 1318705"/>
                <a:gd name="connsiteY12" fmla="*/ 699397 h 1264987"/>
                <a:gd name="connsiteX13" fmla="*/ 740045 w 1318705"/>
                <a:gd name="connsiteY13" fmla="*/ 681750 h 1264987"/>
                <a:gd name="connsiteX14" fmla="*/ 725344 w 1318705"/>
                <a:gd name="connsiteY14" fmla="*/ 632253 h 1264987"/>
                <a:gd name="connsiteX15" fmla="*/ 654157 w 1318705"/>
                <a:gd name="connsiteY15" fmla="*/ 0 h 1264987"/>
                <a:gd name="connsiteX16" fmla="*/ 947793 w 1318705"/>
                <a:gd name="connsiteY16" fmla="*/ 239320 h 1264987"/>
                <a:gd name="connsiteX17" fmla="*/ 951922 w 1318705"/>
                <a:gd name="connsiteY17" fmla="*/ 280278 h 1264987"/>
                <a:gd name="connsiteX18" fmla="*/ 958575 w 1318705"/>
                <a:gd name="connsiteY18" fmla="*/ 278212 h 1264987"/>
                <a:gd name="connsiteX19" fmla="*/ 1018980 w 1318705"/>
                <a:gd name="connsiteY19" fmla="*/ 272123 h 1264987"/>
                <a:gd name="connsiteX20" fmla="*/ 1318705 w 1318705"/>
                <a:gd name="connsiteY20" fmla="*/ 571848 h 1264987"/>
                <a:gd name="connsiteX21" fmla="*/ 1186559 w 1318705"/>
                <a:gd name="connsiteY21" fmla="*/ 820385 h 1264987"/>
                <a:gd name="connsiteX22" fmla="*/ 1154706 w 1318705"/>
                <a:gd name="connsiteY22" fmla="*/ 837674 h 1264987"/>
                <a:gd name="connsiteX23" fmla="*/ 1160634 w 1318705"/>
                <a:gd name="connsiteY23" fmla="*/ 848595 h 1264987"/>
                <a:gd name="connsiteX24" fmla="*/ 1184188 w 1318705"/>
                <a:gd name="connsiteY24" fmla="*/ 965262 h 1264987"/>
                <a:gd name="connsiteX25" fmla="*/ 884463 w 1318705"/>
                <a:gd name="connsiteY25" fmla="*/ 1264987 h 1264987"/>
                <a:gd name="connsiteX26" fmla="*/ 672525 w 1318705"/>
                <a:gd name="connsiteY26" fmla="*/ 1177200 h 1264987"/>
                <a:gd name="connsiteX27" fmla="*/ 644549 w 1318705"/>
                <a:gd name="connsiteY27" fmla="*/ 1143292 h 1264987"/>
                <a:gd name="connsiteX28" fmla="*/ 616573 w 1318705"/>
                <a:gd name="connsiteY28" fmla="*/ 1177200 h 1264987"/>
                <a:gd name="connsiteX29" fmla="*/ 404635 w 1318705"/>
                <a:gd name="connsiteY29" fmla="*/ 1264987 h 1264987"/>
                <a:gd name="connsiteX30" fmla="*/ 104910 w 1318705"/>
                <a:gd name="connsiteY30" fmla="*/ 965262 h 1264987"/>
                <a:gd name="connsiteX31" fmla="*/ 128464 w 1318705"/>
                <a:gd name="connsiteY31" fmla="*/ 848595 h 1264987"/>
                <a:gd name="connsiteX32" fmla="*/ 151789 w 1318705"/>
                <a:gd name="connsiteY32" fmla="*/ 805622 h 1264987"/>
                <a:gd name="connsiteX33" fmla="*/ 132146 w 1318705"/>
                <a:gd name="connsiteY33" fmla="*/ 794960 h 1264987"/>
                <a:gd name="connsiteX34" fmla="*/ 0 w 1318705"/>
                <a:gd name="connsiteY34" fmla="*/ 546423 h 1264987"/>
                <a:gd name="connsiteX35" fmla="*/ 299725 w 1318705"/>
                <a:gd name="connsiteY35" fmla="*/ 246698 h 1264987"/>
                <a:gd name="connsiteX36" fmla="*/ 359173 w 1318705"/>
                <a:gd name="connsiteY36" fmla="*/ 252691 h 1264987"/>
                <a:gd name="connsiteX37" fmla="*/ 360521 w 1318705"/>
                <a:gd name="connsiteY37" fmla="*/ 239320 h 1264987"/>
                <a:gd name="connsiteX38" fmla="*/ 654157 w 1318705"/>
                <a:gd name="connsiteY38" fmla="*/ 0 h 126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18705" h="1264987">
                  <a:moveTo>
                    <a:pt x="721216" y="591295"/>
                  </a:moveTo>
                  <a:lnTo>
                    <a:pt x="714562" y="593361"/>
                  </a:lnTo>
                  <a:cubicBezTo>
                    <a:pt x="695051" y="597353"/>
                    <a:pt x="674849" y="599450"/>
                    <a:pt x="654157" y="599450"/>
                  </a:cubicBezTo>
                  <a:lnTo>
                    <a:pt x="594709" y="593457"/>
                  </a:lnTo>
                  <a:lnTo>
                    <a:pt x="593361" y="606828"/>
                  </a:lnTo>
                  <a:cubicBezTo>
                    <a:pt x="586374" y="640973"/>
                    <a:pt x="573581" y="673003"/>
                    <a:pt x="556058" y="701842"/>
                  </a:cubicBezTo>
                  <a:lnTo>
                    <a:pt x="552457" y="706001"/>
                  </a:lnTo>
                  <a:lnTo>
                    <a:pt x="572214" y="716725"/>
                  </a:lnTo>
                  <a:cubicBezTo>
                    <a:pt x="588160" y="727498"/>
                    <a:pt x="603013" y="739764"/>
                    <a:pt x="616573" y="753324"/>
                  </a:cubicBezTo>
                  <a:lnTo>
                    <a:pt x="645276" y="788113"/>
                  </a:lnTo>
                  <a:lnTo>
                    <a:pt x="662601" y="763734"/>
                  </a:lnTo>
                  <a:cubicBezTo>
                    <a:pt x="678727" y="745991"/>
                    <a:pt x="696952" y="730191"/>
                    <a:pt x="716884" y="716725"/>
                  </a:cubicBezTo>
                  <a:lnTo>
                    <a:pt x="748808" y="699397"/>
                  </a:lnTo>
                  <a:lnTo>
                    <a:pt x="740045" y="681750"/>
                  </a:lnTo>
                  <a:cubicBezTo>
                    <a:pt x="733783" y="665869"/>
                    <a:pt x="728838" y="649326"/>
                    <a:pt x="725344" y="632253"/>
                  </a:cubicBezTo>
                  <a:close/>
                  <a:moveTo>
                    <a:pt x="654157" y="0"/>
                  </a:moveTo>
                  <a:cubicBezTo>
                    <a:pt x="798999" y="0"/>
                    <a:pt x="919845" y="102740"/>
                    <a:pt x="947793" y="239320"/>
                  </a:cubicBezTo>
                  <a:lnTo>
                    <a:pt x="951922" y="280278"/>
                  </a:lnTo>
                  <a:lnTo>
                    <a:pt x="958575" y="278212"/>
                  </a:lnTo>
                  <a:cubicBezTo>
                    <a:pt x="978086" y="274220"/>
                    <a:pt x="998288" y="272123"/>
                    <a:pt x="1018980" y="272123"/>
                  </a:cubicBezTo>
                  <a:cubicBezTo>
                    <a:pt x="1184514" y="272123"/>
                    <a:pt x="1318705" y="406314"/>
                    <a:pt x="1318705" y="571848"/>
                  </a:cubicBezTo>
                  <a:cubicBezTo>
                    <a:pt x="1318705" y="675307"/>
                    <a:pt x="1266287" y="766522"/>
                    <a:pt x="1186559" y="820385"/>
                  </a:cubicBezTo>
                  <a:lnTo>
                    <a:pt x="1154706" y="837674"/>
                  </a:lnTo>
                  <a:lnTo>
                    <a:pt x="1160634" y="848595"/>
                  </a:lnTo>
                  <a:cubicBezTo>
                    <a:pt x="1175801" y="884454"/>
                    <a:pt x="1184188" y="923879"/>
                    <a:pt x="1184188" y="965262"/>
                  </a:cubicBezTo>
                  <a:cubicBezTo>
                    <a:pt x="1184188" y="1130796"/>
                    <a:pt x="1049997" y="1264987"/>
                    <a:pt x="884463" y="1264987"/>
                  </a:cubicBezTo>
                  <a:cubicBezTo>
                    <a:pt x="801696" y="1264987"/>
                    <a:pt x="726765" y="1231439"/>
                    <a:pt x="672525" y="1177200"/>
                  </a:cubicBezTo>
                  <a:lnTo>
                    <a:pt x="644549" y="1143292"/>
                  </a:lnTo>
                  <a:lnTo>
                    <a:pt x="616573" y="1177200"/>
                  </a:lnTo>
                  <a:cubicBezTo>
                    <a:pt x="562333" y="1231439"/>
                    <a:pt x="487402" y="1264987"/>
                    <a:pt x="404635" y="1264987"/>
                  </a:cubicBezTo>
                  <a:cubicBezTo>
                    <a:pt x="239101" y="1264987"/>
                    <a:pt x="104910" y="1130796"/>
                    <a:pt x="104910" y="965262"/>
                  </a:cubicBezTo>
                  <a:cubicBezTo>
                    <a:pt x="104910" y="923879"/>
                    <a:pt x="113297" y="884454"/>
                    <a:pt x="128464" y="848595"/>
                  </a:cubicBezTo>
                  <a:lnTo>
                    <a:pt x="151789" y="805622"/>
                  </a:lnTo>
                  <a:lnTo>
                    <a:pt x="132146" y="794960"/>
                  </a:lnTo>
                  <a:cubicBezTo>
                    <a:pt x="52418" y="741097"/>
                    <a:pt x="0" y="649882"/>
                    <a:pt x="0" y="546423"/>
                  </a:cubicBezTo>
                  <a:cubicBezTo>
                    <a:pt x="0" y="380889"/>
                    <a:pt x="134191" y="246698"/>
                    <a:pt x="299725" y="246698"/>
                  </a:cubicBezTo>
                  <a:lnTo>
                    <a:pt x="359173" y="252691"/>
                  </a:lnTo>
                  <a:lnTo>
                    <a:pt x="360521" y="239320"/>
                  </a:lnTo>
                  <a:cubicBezTo>
                    <a:pt x="388470" y="102740"/>
                    <a:pt x="509315" y="0"/>
                    <a:pt x="654157" y="0"/>
                  </a:cubicBezTo>
                  <a:close/>
                </a:path>
              </a:pathLst>
            </a:custGeom>
            <a:solidFill>
              <a:srgbClr val="FF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</p:grpSp>
      <p:grpSp>
        <p:nvGrpSpPr>
          <p:cNvPr id="2559" name="群組 2558"/>
          <p:cNvGrpSpPr/>
          <p:nvPr/>
        </p:nvGrpSpPr>
        <p:grpSpPr>
          <a:xfrm rot="18919266">
            <a:off x="5070475" y="3447644"/>
            <a:ext cx="241192" cy="231367"/>
            <a:chOff x="2411218" y="594390"/>
            <a:chExt cx="1459266" cy="1399822"/>
          </a:xfrm>
        </p:grpSpPr>
        <p:sp>
          <p:nvSpPr>
            <p:cNvPr id="2560" name="手繪多邊形 2559"/>
            <p:cNvSpPr/>
            <p:nvPr/>
          </p:nvSpPr>
          <p:spPr>
            <a:xfrm>
              <a:off x="2411218" y="594390"/>
              <a:ext cx="1459266" cy="1399822"/>
            </a:xfrm>
            <a:custGeom>
              <a:avLst/>
              <a:gdLst>
                <a:gd name="connsiteX0" fmla="*/ 721216 w 1318705"/>
                <a:gd name="connsiteY0" fmla="*/ 591295 h 1264987"/>
                <a:gd name="connsiteX1" fmla="*/ 714562 w 1318705"/>
                <a:gd name="connsiteY1" fmla="*/ 593361 h 1264987"/>
                <a:gd name="connsiteX2" fmla="*/ 654157 w 1318705"/>
                <a:gd name="connsiteY2" fmla="*/ 599450 h 1264987"/>
                <a:gd name="connsiteX3" fmla="*/ 594709 w 1318705"/>
                <a:gd name="connsiteY3" fmla="*/ 593457 h 1264987"/>
                <a:gd name="connsiteX4" fmla="*/ 593361 w 1318705"/>
                <a:gd name="connsiteY4" fmla="*/ 606828 h 1264987"/>
                <a:gd name="connsiteX5" fmla="*/ 556058 w 1318705"/>
                <a:gd name="connsiteY5" fmla="*/ 701842 h 1264987"/>
                <a:gd name="connsiteX6" fmla="*/ 552457 w 1318705"/>
                <a:gd name="connsiteY6" fmla="*/ 706001 h 1264987"/>
                <a:gd name="connsiteX7" fmla="*/ 572214 w 1318705"/>
                <a:gd name="connsiteY7" fmla="*/ 716725 h 1264987"/>
                <a:gd name="connsiteX8" fmla="*/ 616573 w 1318705"/>
                <a:gd name="connsiteY8" fmla="*/ 753324 h 1264987"/>
                <a:gd name="connsiteX9" fmla="*/ 645276 w 1318705"/>
                <a:gd name="connsiteY9" fmla="*/ 788113 h 1264987"/>
                <a:gd name="connsiteX10" fmla="*/ 662601 w 1318705"/>
                <a:gd name="connsiteY10" fmla="*/ 763734 h 1264987"/>
                <a:gd name="connsiteX11" fmla="*/ 716884 w 1318705"/>
                <a:gd name="connsiteY11" fmla="*/ 716725 h 1264987"/>
                <a:gd name="connsiteX12" fmla="*/ 748808 w 1318705"/>
                <a:gd name="connsiteY12" fmla="*/ 699397 h 1264987"/>
                <a:gd name="connsiteX13" fmla="*/ 740045 w 1318705"/>
                <a:gd name="connsiteY13" fmla="*/ 681750 h 1264987"/>
                <a:gd name="connsiteX14" fmla="*/ 725344 w 1318705"/>
                <a:gd name="connsiteY14" fmla="*/ 632253 h 1264987"/>
                <a:gd name="connsiteX15" fmla="*/ 654157 w 1318705"/>
                <a:gd name="connsiteY15" fmla="*/ 0 h 1264987"/>
                <a:gd name="connsiteX16" fmla="*/ 947793 w 1318705"/>
                <a:gd name="connsiteY16" fmla="*/ 239320 h 1264987"/>
                <a:gd name="connsiteX17" fmla="*/ 951922 w 1318705"/>
                <a:gd name="connsiteY17" fmla="*/ 280278 h 1264987"/>
                <a:gd name="connsiteX18" fmla="*/ 958575 w 1318705"/>
                <a:gd name="connsiteY18" fmla="*/ 278212 h 1264987"/>
                <a:gd name="connsiteX19" fmla="*/ 1018980 w 1318705"/>
                <a:gd name="connsiteY19" fmla="*/ 272123 h 1264987"/>
                <a:gd name="connsiteX20" fmla="*/ 1318705 w 1318705"/>
                <a:gd name="connsiteY20" fmla="*/ 571848 h 1264987"/>
                <a:gd name="connsiteX21" fmla="*/ 1186559 w 1318705"/>
                <a:gd name="connsiteY21" fmla="*/ 820385 h 1264987"/>
                <a:gd name="connsiteX22" fmla="*/ 1154706 w 1318705"/>
                <a:gd name="connsiteY22" fmla="*/ 837674 h 1264987"/>
                <a:gd name="connsiteX23" fmla="*/ 1160634 w 1318705"/>
                <a:gd name="connsiteY23" fmla="*/ 848595 h 1264987"/>
                <a:gd name="connsiteX24" fmla="*/ 1184188 w 1318705"/>
                <a:gd name="connsiteY24" fmla="*/ 965262 h 1264987"/>
                <a:gd name="connsiteX25" fmla="*/ 884463 w 1318705"/>
                <a:gd name="connsiteY25" fmla="*/ 1264987 h 1264987"/>
                <a:gd name="connsiteX26" fmla="*/ 672525 w 1318705"/>
                <a:gd name="connsiteY26" fmla="*/ 1177200 h 1264987"/>
                <a:gd name="connsiteX27" fmla="*/ 644549 w 1318705"/>
                <a:gd name="connsiteY27" fmla="*/ 1143292 h 1264987"/>
                <a:gd name="connsiteX28" fmla="*/ 616573 w 1318705"/>
                <a:gd name="connsiteY28" fmla="*/ 1177200 h 1264987"/>
                <a:gd name="connsiteX29" fmla="*/ 404635 w 1318705"/>
                <a:gd name="connsiteY29" fmla="*/ 1264987 h 1264987"/>
                <a:gd name="connsiteX30" fmla="*/ 104910 w 1318705"/>
                <a:gd name="connsiteY30" fmla="*/ 965262 h 1264987"/>
                <a:gd name="connsiteX31" fmla="*/ 128464 w 1318705"/>
                <a:gd name="connsiteY31" fmla="*/ 848595 h 1264987"/>
                <a:gd name="connsiteX32" fmla="*/ 151789 w 1318705"/>
                <a:gd name="connsiteY32" fmla="*/ 805622 h 1264987"/>
                <a:gd name="connsiteX33" fmla="*/ 132146 w 1318705"/>
                <a:gd name="connsiteY33" fmla="*/ 794960 h 1264987"/>
                <a:gd name="connsiteX34" fmla="*/ 0 w 1318705"/>
                <a:gd name="connsiteY34" fmla="*/ 546423 h 1264987"/>
                <a:gd name="connsiteX35" fmla="*/ 299725 w 1318705"/>
                <a:gd name="connsiteY35" fmla="*/ 246698 h 1264987"/>
                <a:gd name="connsiteX36" fmla="*/ 359173 w 1318705"/>
                <a:gd name="connsiteY36" fmla="*/ 252691 h 1264987"/>
                <a:gd name="connsiteX37" fmla="*/ 360521 w 1318705"/>
                <a:gd name="connsiteY37" fmla="*/ 239320 h 1264987"/>
                <a:gd name="connsiteX38" fmla="*/ 654157 w 1318705"/>
                <a:gd name="connsiteY38" fmla="*/ 0 h 126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18705" h="1264987">
                  <a:moveTo>
                    <a:pt x="721216" y="591295"/>
                  </a:moveTo>
                  <a:lnTo>
                    <a:pt x="714562" y="593361"/>
                  </a:lnTo>
                  <a:cubicBezTo>
                    <a:pt x="695051" y="597353"/>
                    <a:pt x="674849" y="599450"/>
                    <a:pt x="654157" y="599450"/>
                  </a:cubicBezTo>
                  <a:lnTo>
                    <a:pt x="594709" y="593457"/>
                  </a:lnTo>
                  <a:lnTo>
                    <a:pt x="593361" y="606828"/>
                  </a:lnTo>
                  <a:cubicBezTo>
                    <a:pt x="586374" y="640973"/>
                    <a:pt x="573581" y="673003"/>
                    <a:pt x="556058" y="701842"/>
                  </a:cubicBezTo>
                  <a:lnTo>
                    <a:pt x="552457" y="706001"/>
                  </a:lnTo>
                  <a:lnTo>
                    <a:pt x="572214" y="716725"/>
                  </a:lnTo>
                  <a:cubicBezTo>
                    <a:pt x="588160" y="727498"/>
                    <a:pt x="603013" y="739764"/>
                    <a:pt x="616573" y="753324"/>
                  </a:cubicBezTo>
                  <a:lnTo>
                    <a:pt x="645276" y="788113"/>
                  </a:lnTo>
                  <a:lnTo>
                    <a:pt x="662601" y="763734"/>
                  </a:lnTo>
                  <a:cubicBezTo>
                    <a:pt x="678727" y="745991"/>
                    <a:pt x="696952" y="730191"/>
                    <a:pt x="716884" y="716725"/>
                  </a:cubicBezTo>
                  <a:lnTo>
                    <a:pt x="748808" y="699397"/>
                  </a:lnTo>
                  <a:lnTo>
                    <a:pt x="740045" y="681750"/>
                  </a:lnTo>
                  <a:cubicBezTo>
                    <a:pt x="733783" y="665869"/>
                    <a:pt x="728838" y="649326"/>
                    <a:pt x="725344" y="632253"/>
                  </a:cubicBezTo>
                  <a:close/>
                  <a:moveTo>
                    <a:pt x="654157" y="0"/>
                  </a:moveTo>
                  <a:cubicBezTo>
                    <a:pt x="798999" y="0"/>
                    <a:pt x="919845" y="102740"/>
                    <a:pt x="947793" y="239320"/>
                  </a:cubicBezTo>
                  <a:lnTo>
                    <a:pt x="951922" y="280278"/>
                  </a:lnTo>
                  <a:lnTo>
                    <a:pt x="958575" y="278212"/>
                  </a:lnTo>
                  <a:cubicBezTo>
                    <a:pt x="978086" y="274220"/>
                    <a:pt x="998288" y="272123"/>
                    <a:pt x="1018980" y="272123"/>
                  </a:cubicBezTo>
                  <a:cubicBezTo>
                    <a:pt x="1184514" y="272123"/>
                    <a:pt x="1318705" y="406314"/>
                    <a:pt x="1318705" y="571848"/>
                  </a:cubicBezTo>
                  <a:cubicBezTo>
                    <a:pt x="1318705" y="675307"/>
                    <a:pt x="1266287" y="766522"/>
                    <a:pt x="1186559" y="820385"/>
                  </a:cubicBezTo>
                  <a:lnTo>
                    <a:pt x="1154706" y="837674"/>
                  </a:lnTo>
                  <a:lnTo>
                    <a:pt x="1160634" y="848595"/>
                  </a:lnTo>
                  <a:cubicBezTo>
                    <a:pt x="1175801" y="884454"/>
                    <a:pt x="1184188" y="923879"/>
                    <a:pt x="1184188" y="965262"/>
                  </a:cubicBezTo>
                  <a:cubicBezTo>
                    <a:pt x="1184188" y="1130796"/>
                    <a:pt x="1049997" y="1264987"/>
                    <a:pt x="884463" y="1264987"/>
                  </a:cubicBezTo>
                  <a:cubicBezTo>
                    <a:pt x="801696" y="1264987"/>
                    <a:pt x="726765" y="1231439"/>
                    <a:pt x="672525" y="1177200"/>
                  </a:cubicBezTo>
                  <a:lnTo>
                    <a:pt x="644549" y="1143292"/>
                  </a:lnTo>
                  <a:lnTo>
                    <a:pt x="616573" y="1177200"/>
                  </a:lnTo>
                  <a:cubicBezTo>
                    <a:pt x="562333" y="1231439"/>
                    <a:pt x="487402" y="1264987"/>
                    <a:pt x="404635" y="1264987"/>
                  </a:cubicBezTo>
                  <a:cubicBezTo>
                    <a:pt x="239101" y="1264987"/>
                    <a:pt x="104910" y="1130796"/>
                    <a:pt x="104910" y="965262"/>
                  </a:cubicBezTo>
                  <a:cubicBezTo>
                    <a:pt x="104910" y="923879"/>
                    <a:pt x="113297" y="884454"/>
                    <a:pt x="128464" y="848595"/>
                  </a:cubicBezTo>
                  <a:lnTo>
                    <a:pt x="151789" y="805622"/>
                  </a:lnTo>
                  <a:lnTo>
                    <a:pt x="132146" y="794960"/>
                  </a:lnTo>
                  <a:cubicBezTo>
                    <a:pt x="52418" y="741097"/>
                    <a:pt x="0" y="649882"/>
                    <a:pt x="0" y="546423"/>
                  </a:cubicBezTo>
                  <a:cubicBezTo>
                    <a:pt x="0" y="380889"/>
                    <a:pt x="134191" y="246698"/>
                    <a:pt x="299725" y="246698"/>
                  </a:cubicBezTo>
                  <a:lnTo>
                    <a:pt x="359173" y="252691"/>
                  </a:lnTo>
                  <a:lnTo>
                    <a:pt x="360521" y="239320"/>
                  </a:lnTo>
                  <a:cubicBezTo>
                    <a:pt x="388470" y="102740"/>
                    <a:pt x="509315" y="0"/>
                    <a:pt x="654157" y="0"/>
                  </a:cubicBezTo>
                  <a:close/>
                </a:path>
              </a:pathLst>
            </a:custGeom>
            <a:solidFill>
              <a:srgbClr val="FF8B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  <p:sp>
          <p:nvSpPr>
            <p:cNvPr id="2561" name="手繪多邊形 2560"/>
            <p:cNvSpPr/>
            <p:nvPr/>
          </p:nvSpPr>
          <p:spPr>
            <a:xfrm>
              <a:off x="2555146" y="746906"/>
              <a:ext cx="1171409" cy="1123691"/>
            </a:xfrm>
            <a:custGeom>
              <a:avLst/>
              <a:gdLst>
                <a:gd name="connsiteX0" fmla="*/ 721216 w 1318705"/>
                <a:gd name="connsiteY0" fmla="*/ 591295 h 1264987"/>
                <a:gd name="connsiteX1" fmla="*/ 714562 w 1318705"/>
                <a:gd name="connsiteY1" fmla="*/ 593361 h 1264987"/>
                <a:gd name="connsiteX2" fmla="*/ 654157 w 1318705"/>
                <a:gd name="connsiteY2" fmla="*/ 599450 h 1264987"/>
                <a:gd name="connsiteX3" fmla="*/ 594709 w 1318705"/>
                <a:gd name="connsiteY3" fmla="*/ 593457 h 1264987"/>
                <a:gd name="connsiteX4" fmla="*/ 593361 w 1318705"/>
                <a:gd name="connsiteY4" fmla="*/ 606828 h 1264987"/>
                <a:gd name="connsiteX5" fmla="*/ 556058 w 1318705"/>
                <a:gd name="connsiteY5" fmla="*/ 701842 h 1264987"/>
                <a:gd name="connsiteX6" fmla="*/ 552457 w 1318705"/>
                <a:gd name="connsiteY6" fmla="*/ 706001 h 1264987"/>
                <a:gd name="connsiteX7" fmla="*/ 572214 w 1318705"/>
                <a:gd name="connsiteY7" fmla="*/ 716725 h 1264987"/>
                <a:gd name="connsiteX8" fmla="*/ 616573 w 1318705"/>
                <a:gd name="connsiteY8" fmla="*/ 753324 h 1264987"/>
                <a:gd name="connsiteX9" fmla="*/ 645276 w 1318705"/>
                <a:gd name="connsiteY9" fmla="*/ 788113 h 1264987"/>
                <a:gd name="connsiteX10" fmla="*/ 662601 w 1318705"/>
                <a:gd name="connsiteY10" fmla="*/ 763734 h 1264987"/>
                <a:gd name="connsiteX11" fmla="*/ 716884 w 1318705"/>
                <a:gd name="connsiteY11" fmla="*/ 716725 h 1264987"/>
                <a:gd name="connsiteX12" fmla="*/ 748808 w 1318705"/>
                <a:gd name="connsiteY12" fmla="*/ 699397 h 1264987"/>
                <a:gd name="connsiteX13" fmla="*/ 740045 w 1318705"/>
                <a:gd name="connsiteY13" fmla="*/ 681750 h 1264987"/>
                <a:gd name="connsiteX14" fmla="*/ 725344 w 1318705"/>
                <a:gd name="connsiteY14" fmla="*/ 632253 h 1264987"/>
                <a:gd name="connsiteX15" fmla="*/ 654157 w 1318705"/>
                <a:gd name="connsiteY15" fmla="*/ 0 h 1264987"/>
                <a:gd name="connsiteX16" fmla="*/ 947793 w 1318705"/>
                <a:gd name="connsiteY16" fmla="*/ 239320 h 1264987"/>
                <a:gd name="connsiteX17" fmla="*/ 951922 w 1318705"/>
                <a:gd name="connsiteY17" fmla="*/ 280278 h 1264987"/>
                <a:gd name="connsiteX18" fmla="*/ 958575 w 1318705"/>
                <a:gd name="connsiteY18" fmla="*/ 278212 h 1264987"/>
                <a:gd name="connsiteX19" fmla="*/ 1018980 w 1318705"/>
                <a:gd name="connsiteY19" fmla="*/ 272123 h 1264987"/>
                <a:gd name="connsiteX20" fmla="*/ 1318705 w 1318705"/>
                <a:gd name="connsiteY20" fmla="*/ 571848 h 1264987"/>
                <a:gd name="connsiteX21" fmla="*/ 1186559 w 1318705"/>
                <a:gd name="connsiteY21" fmla="*/ 820385 h 1264987"/>
                <a:gd name="connsiteX22" fmla="*/ 1154706 w 1318705"/>
                <a:gd name="connsiteY22" fmla="*/ 837674 h 1264987"/>
                <a:gd name="connsiteX23" fmla="*/ 1160634 w 1318705"/>
                <a:gd name="connsiteY23" fmla="*/ 848595 h 1264987"/>
                <a:gd name="connsiteX24" fmla="*/ 1184188 w 1318705"/>
                <a:gd name="connsiteY24" fmla="*/ 965262 h 1264987"/>
                <a:gd name="connsiteX25" fmla="*/ 884463 w 1318705"/>
                <a:gd name="connsiteY25" fmla="*/ 1264987 h 1264987"/>
                <a:gd name="connsiteX26" fmla="*/ 672525 w 1318705"/>
                <a:gd name="connsiteY26" fmla="*/ 1177200 h 1264987"/>
                <a:gd name="connsiteX27" fmla="*/ 644549 w 1318705"/>
                <a:gd name="connsiteY27" fmla="*/ 1143292 h 1264987"/>
                <a:gd name="connsiteX28" fmla="*/ 616573 w 1318705"/>
                <a:gd name="connsiteY28" fmla="*/ 1177200 h 1264987"/>
                <a:gd name="connsiteX29" fmla="*/ 404635 w 1318705"/>
                <a:gd name="connsiteY29" fmla="*/ 1264987 h 1264987"/>
                <a:gd name="connsiteX30" fmla="*/ 104910 w 1318705"/>
                <a:gd name="connsiteY30" fmla="*/ 965262 h 1264987"/>
                <a:gd name="connsiteX31" fmla="*/ 128464 w 1318705"/>
                <a:gd name="connsiteY31" fmla="*/ 848595 h 1264987"/>
                <a:gd name="connsiteX32" fmla="*/ 151789 w 1318705"/>
                <a:gd name="connsiteY32" fmla="*/ 805622 h 1264987"/>
                <a:gd name="connsiteX33" fmla="*/ 132146 w 1318705"/>
                <a:gd name="connsiteY33" fmla="*/ 794960 h 1264987"/>
                <a:gd name="connsiteX34" fmla="*/ 0 w 1318705"/>
                <a:gd name="connsiteY34" fmla="*/ 546423 h 1264987"/>
                <a:gd name="connsiteX35" fmla="*/ 299725 w 1318705"/>
                <a:gd name="connsiteY35" fmla="*/ 246698 h 1264987"/>
                <a:gd name="connsiteX36" fmla="*/ 359173 w 1318705"/>
                <a:gd name="connsiteY36" fmla="*/ 252691 h 1264987"/>
                <a:gd name="connsiteX37" fmla="*/ 360521 w 1318705"/>
                <a:gd name="connsiteY37" fmla="*/ 239320 h 1264987"/>
                <a:gd name="connsiteX38" fmla="*/ 654157 w 1318705"/>
                <a:gd name="connsiteY38" fmla="*/ 0 h 126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18705" h="1264987">
                  <a:moveTo>
                    <a:pt x="721216" y="591295"/>
                  </a:moveTo>
                  <a:lnTo>
                    <a:pt x="714562" y="593361"/>
                  </a:lnTo>
                  <a:cubicBezTo>
                    <a:pt x="695051" y="597353"/>
                    <a:pt x="674849" y="599450"/>
                    <a:pt x="654157" y="599450"/>
                  </a:cubicBezTo>
                  <a:lnTo>
                    <a:pt x="594709" y="593457"/>
                  </a:lnTo>
                  <a:lnTo>
                    <a:pt x="593361" y="606828"/>
                  </a:lnTo>
                  <a:cubicBezTo>
                    <a:pt x="586374" y="640973"/>
                    <a:pt x="573581" y="673003"/>
                    <a:pt x="556058" y="701842"/>
                  </a:cubicBezTo>
                  <a:lnTo>
                    <a:pt x="552457" y="706001"/>
                  </a:lnTo>
                  <a:lnTo>
                    <a:pt x="572214" y="716725"/>
                  </a:lnTo>
                  <a:cubicBezTo>
                    <a:pt x="588160" y="727498"/>
                    <a:pt x="603013" y="739764"/>
                    <a:pt x="616573" y="753324"/>
                  </a:cubicBezTo>
                  <a:lnTo>
                    <a:pt x="645276" y="788113"/>
                  </a:lnTo>
                  <a:lnTo>
                    <a:pt x="662601" y="763734"/>
                  </a:lnTo>
                  <a:cubicBezTo>
                    <a:pt x="678727" y="745991"/>
                    <a:pt x="696952" y="730191"/>
                    <a:pt x="716884" y="716725"/>
                  </a:cubicBezTo>
                  <a:lnTo>
                    <a:pt x="748808" y="699397"/>
                  </a:lnTo>
                  <a:lnTo>
                    <a:pt x="740045" y="681750"/>
                  </a:lnTo>
                  <a:cubicBezTo>
                    <a:pt x="733783" y="665869"/>
                    <a:pt x="728838" y="649326"/>
                    <a:pt x="725344" y="632253"/>
                  </a:cubicBezTo>
                  <a:close/>
                  <a:moveTo>
                    <a:pt x="654157" y="0"/>
                  </a:moveTo>
                  <a:cubicBezTo>
                    <a:pt x="798999" y="0"/>
                    <a:pt x="919845" y="102740"/>
                    <a:pt x="947793" y="239320"/>
                  </a:cubicBezTo>
                  <a:lnTo>
                    <a:pt x="951922" y="280278"/>
                  </a:lnTo>
                  <a:lnTo>
                    <a:pt x="958575" y="278212"/>
                  </a:lnTo>
                  <a:cubicBezTo>
                    <a:pt x="978086" y="274220"/>
                    <a:pt x="998288" y="272123"/>
                    <a:pt x="1018980" y="272123"/>
                  </a:cubicBezTo>
                  <a:cubicBezTo>
                    <a:pt x="1184514" y="272123"/>
                    <a:pt x="1318705" y="406314"/>
                    <a:pt x="1318705" y="571848"/>
                  </a:cubicBezTo>
                  <a:cubicBezTo>
                    <a:pt x="1318705" y="675307"/>
                    <a:pt x="1266287" y="766522"/>
                    <a:pt x="1186559" y="820385"/>
                  </a:cubicBezTo>
                  <a:lnTo>
                    <a:pt x="1154706" y="837674"/>
                  </a:lnTo>
                  <a:lnTo>
                    <a:pt x="1160634" y="848595"/>
                  </a:lnTo>
                  <a:cubicBezTo>
                    <a:pt x="1175801" y="884454"/>
                    <a:pt x="1184188" y="923879"/>
                    <a:pt x="1184188" y="965262"/>
                  </a:cubicBezTo>
                  <a:cubicBezTo>
                    <a:pt x="1184188" y="1130796"/>
                    <a:pt x="1049997" y="1264987"/>
                    <a:pt x="884463" y="1264987"/>
                  </a:cubicBezTo>
                  <a:cubicBezTo>
                    <a:pt x="801696" y="1264987"/>
                    <a:pt x="726765" y="1231439"/>
                    <a:pt x="672525" y="1177200"/>
                  </a:cubicBezTo>
                  <a:lnTo>
                    <a:pt x="644549" y="1143292"/>
                  </a:lnTo>
                  <a:lnTo>
                    <a:pt x="616573" y="1177200"/>
                  </a:lnTo>
                  <a:cubicBezTo>
                    <a:pt x="562333" y="1231439"/>
                    <a:pt x="487402" y="1264987"/>
                    <a:pt x="404635" y="1264987"/>
                  </a:cubicBezTo>
                  <a:cubicBezTo>
                    <a:pt x="239101" y="1264987"/>
                    <a:pt x="104910" y="1130796"/>
                    <a:pt x="104910" y="965262"/>
                  </a:cubicBezTo>
                  <a:cubicBezTo>
                    <a:pt x="104910" y="923879"/>
                    <a:pt x="113297" y="884454"/>
                    <a:pt x="128464" y="848595"/>
                  </a:cubicBezTo>
                  <a:lnTo>
                    <a:pt x="151789" y="805622"/>
                  </a:lnTo>
                  <a:lnTo>
                    <a:pt x="132146" y="794960"/>
                  </a:lnTo>
                  <a:cubicBezTo>
                    <a:pt x="52418" y="741097"/>
                    <a:pt x="0" y="649882"/>
                    <a:pt x="0" y="546423"/>
                  </a:cubicBezTo>
                  <a:cubicBezTo>
                    <a:pt x="0" y="380889"/>
                    <a:pt x="134191" y="246698"/>
                    <a:pt x="299725" y="246698"/>
                  </a:cubicBezTo>
                  <a:lnTo>
                    <a:pt x="359173" y="252691"/>
                  </a:lnTo>
                  <a:lnTo>
                    <a:pt x="360521" y="239320"/>
                  </a:lnTo>
                  <a:cubicBezTo>
                    <a:pt x="388470" y="102740"/>
                    <a:pt x="509315" y="0"/>
                    <a:pt x="654157" y="0"/>
                  </a:cubicBezTo>
                  <a:close/>
                </a:path>
              </a:pathLst>
            </a:custGeom>
            <a:solidFill>
              <a:srgbClr val="FF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</p:grpSp>
      <p:sp>
        <p:nvSpPr>
          <p:cNvPr id="2563" name="橢圓 2562"/>
          <p:cNvSpPr/>
          <p:nvPr/>
        </p:nvSpPr>
        <p:spPr>
          <a:xfrm>
            <a:off x="2380817" y="2813426"/>
            <a:ext cx="99583" cy="99583"/>
          </a:xfrm>
          <a:prstGeom prst="ellipse">
            <a:avLst/>
          </a:prstGeom>
          <a:solidFill>
            <a:srgbClr val="FF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564" name="橢圓 2563"/>
          <p:cNvSpPr/>
          <p:nvPr/>
        </p:nvSpPr>
        <p:spPr>
          <a:xfrm>
            <a:off x="5148328" y="3529804"/>
            <a:ext cx="99583" cy="99583"/>
          </a:xfrm>
          <a:prstGeom prst="ellipse">
            <a:avLst/>
          </a:prstGeom>
          <a:solidFill>
            <a:srgbClr val="FF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2571" name="群組 2570"/>
          <p:cNvGrpSpPr/>
          <p:nvPr/>
        </p:nvGrpSpPr>
        <p:grpSpPr>
          <a:xfrm>
            <a:off x="3541610" y="3723677"/>
            <a:ext cx="241192" cy="231367"/>
            <a:chOff x="3733854" y="3421658"/>
            <a:chExt cx="321589" cy="308489"/>
          </a:xfrm>
        </p:grpSpPr>
        <p:grpSp>
          <p:nvGrpSpPr>
            <p:cNvPr id="2567" name="群組 2566"/>
            <p:cNvGrpSpPr/>
            <p:nvPr/>
          </p:nvGrpSpPr>
          <p:grpSpPr>
            <a:xfrm rot="18919266">
              <a:off x="3733854" y="3421658"/>
              <a:ext cx="321589" cy="308489"/>
              <a:chOff x="2411218" y="594390"/>
              <a:chExt cx="1459266" cy="1399822"/>
            </a:xfrm>
          </p:grpSpPr>
          <p:sp>
            <p:nvSpPr>
              <p:cNvPr id="2568" name="手繪多邊形 2567"/>
              <p:cNvSpPr/>
              <p:nvPr/>
            </p:nvSpPr>
            <p:spPr>
              <a:xfrm>
                <a:off x="2411218" y="594390"/>
                <a:ext cx="1459266" cy="1399822"/>
              </a:xfrm>
              <a:custGeom>
                <a:avLst/>
                <a:gdLst>
                  <a:gd name="connsiteX0" fmla="*/ 721216 w 1318705"/>
                  <a:gd name="connsiteY0" fmla="*/ 591295 h 1264987"/>
                  <a:gd name="connsiteX1" fmla="*/ 714562 w 1318705"/>
                  <a:gd name="connsiteY1" fmla="*/ 593361 h 1264987"/>
                  <a:gd name="connsiteX2" fmla="*/ 654157 w 1318705"/>
                  <a:gd name="connsiteY2" fmla="*/ 599450 h 1264987"/>
                  <a:gd name="connsiteX3" fmla="*/ 594709 w 1318705"/>
                  <a:gd name="connsiteY3" fmla="*/ 593457 h 1264987"/>
                  <a:gd name="connsiteX4" fmla="*/ 593361 w 1318705"/>
                  <a:gd name="connsiteY4" fmla="*/ 606828 h 1264987"/>
                  <a:gd name="connsiteX5" fmla="*/ 556058 w 1318705"/>
                  <a:gd name="connsiteY5" fmla="*/ 701842 h 1264987"/>
                  <a:gd name="connsiteX6" fmla="*/ 552457 w 1318705"/>
                  <a:gd name="connsiteY6" fmla="*/ 706001 h 1264987"/>
                  <a:gd name="connsiteX7" fmla="*/ 572214 w 1318705"/>
                  <a:gd name="connsiteY7" fmla="*/ 716725 h 1264987"/>
                  <a:gd name="connsiteX8" fmla="*/ 616573 w 1318705"/>
                  <a:gd name="connsiteY8" fmla="*/ 753324 h 1264987"/>
                  <a:gd name="connsiteX9" fmla="*/ 645276 w 1318705"/>
                  <a:gd name="connsiteY9" fmla="*/ 788113 h 1264987"/>
                  <a:gd name="connsiteX10" fmla="*/ 662601 w 1318705"/>
                  <a:gd name="connsiteY10" fmla="*/ 763734 h 1264987"/>
                  <a:gd name="connsiteX11" fmla="*/ 716884 w 1318705"/>
                  <a:gd name="connsiteY11" fmla="*/ 716725 h 1264987"/>
                  <a:gd name="connsiteX12" fmla="*/ 748808 w 1318705"/>
                  <a:gd name="connsiteY12" fmla="*/ 699397 h 1264987"/>
                  <a:gd name="connsiteX13" fmla="*/ 740045 w 1318705"/>
                  <a:gd name="connsiteY13" fmla="*/ 681750 h 1264987"/>
                  <a:gd name="connsiteX14" fmla="*/ 725344 w 1318705"/>
                  <a:gd name="connsiteY14" fmla="*/ 632253 h 1264987"/>
                  <a:gd name="connsiteX15" fmla="*/ 654157 w 1318705"/>
                  <a:gd name="connsiteY15" fmla="*/ 0 h 1264987"/>
                  <a:gd name="connsiteX16" fmla="*/ 947793 w 1318705"/>
                  <a:gd name="connsiteY16" fmla="*/ 239320 h 1264987"/>
                  <a:gd name="connsiteX17" fmla="*/ 951922 w 1318705"/>
                  <a:gd name="connsiteY17" fmla="*/ 280278 h 1264987"/>
                  <a:gd name="connsiteX18" fmla="*/ 958575 w 1318705"/>
                  <a:gd name="connsiteY18" fmla="*/ 278212 h 1264987"/>
                  <a:gd name="connsiteX19" fmla="*/ 1018980 w 1318705"/>
                  <a:gd name="connsiteY19" fmla="*/ 272123 h 1264987"/>
                  <a:gd name="connsiteX20" fmla="*/ 1318705 w 1318705"/>
                  <a:gd name="connsiteY20" fmla="*/ 571848 h 1264987"/>
                  <a:gd name="connsiteX21" fmla="*/ 1186559 w 1318705"/>
                  <a:gd name="connsiteY21" fmla="*/ 820385 h 1264987"/>
                  <a:gd name="connsiteX22" fmla="*/ 1154706 w 1318705"/>
                  <a:gd name="connsiteY22" fmla="*/ 837674 h 1264987"/>
                  <a:gd name="connsiteX23" fmla="*/ 1160634 w 1318705"/>
                  <a:gd name="connsiteY23" fmla="*/ 848595 h 1264987"/>
                  <a:gd name="connsiteX24" fmla="*/ 1184188 w 1318705"/>
                  <a:gd name="connsiteY24" fmla="*/ 965262 h 1264987"/>
                  <a:gd name="connsiteX25" fmla="*/ 884463 w 1318705"/>
                  <a:gd name="connsiteY25" fmla="*/ 1264987 h 1264987"/>
                  <a:gd name="connsiteX26" fmla="*/ 672525 w 1318705"/>
                  <a:gd name="connsiteY26" fmla="*/ 1177200 h 1264987"/>
                  <a:gd name="connsiteX27" fmla="*/ 644549 w 1318705"/>
                  <a:gd name="connsiteY27" fmla="*/ 1143292 h 1264987"/>
                  <a:gd name="connsiteX28" fmla="*/ 616573 w 1318705"/>
                  <a:gd name="connsiteY28" fmla="*/ 1177200 h 1264987"/>
                  <a:gd name="connsiteX29" fmla="*/ 404635 w 1318705"/>
                  <a:gd name="connsiteY29" fmla="*/ 1264987 h 1264987"/>
                  <a:gd name="connsiteX30" fmla="*/ 104910 w 1318705"/>
                  <a:gd name="connsiteY30" fmla="*/ 965262 h 1264987"/>
                  <a:gd name="connsiteX31" fmla="*/ 128464 w 1318705"/>
                  <a:gd name="connsiteY31" fmla="*/ 848595 h 1264987"/>
                  <a:gd name="connsiteX32" fmla="*/ 151789 w 1318705"/>
                  <a:gd name="connsiteY32" fmla="*/ 805622 h 1264987"/>
                  <a:gd name="connsiteX33" fmla="*/ 132146 w 1318705"/>
                  <a:gd name="connsiteY33" fmla="*/ 794960 h 1264987"/>
                  <a:gd name="connsiteX34" fmla="*/ 0 w 1318705"/>
                  <a:gd name="connsiteY34" fmla="*/ 546423 h 1264987"/>
                  <a:gd name="connsiteX35" fmla="*/ 299725 w 1318705"/>
                  <a:gd name="connsiteY35" fmla="*/ 246698 h 1264987"/>
                  <a:gd name="connsiteX36" fmla="*/ 359173 w 1318705"/>
                  <a:gd name="connsiteY36" fmla="*/ 252691 h 1264987"/>
                  <a:gd name="connsiteX37" fmla="*/ 360521 w 1318705"/>
                  <a:gd name="connsiteY37" fmla="*/ 239320 h 1264987"/>
                  <a:gd name="connsiteX38" fmla="*/ 654157 w 1318705"/>
                  <a:gd name="connsiteY38" fmla="*/ 0 h 126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18705" h="1264987">
                    <a:moveTo>
                      <a:pt x="721216" y="591295"/>
                    </a:moveTo>
                    <a:lnTo>
                      <a:pt x="714562" y="593361"/>
                    </a:lnTo>
                    <a:cubicBezTo>
                      <a:pt x="695051" y="597353"/>
                      <a:pt x="674849" y="599450"/>
                      <a:pt x="654157" y="599450"/>
                    </a:cubicBezTo>
                    <a:lnTo>
                      <a:pt x="594709" y="593457"/>
                    </a:lnTo>
                    <a:lnTo>
                      <a:pt x="593361" y="606828"/>
                    </a:lnTo>
                    <a:cubicBezTo>
                      <a:pt x="586374" y="640973"/>
                      <a:pt x="573581" y="673003"/>
                      <a:pt x="556058" y="701842"/>
                    </a:cubicBezTo>
                    <a:lnTo>
                      <a:pt x="552457" y="706001"/>
                    </a:lnTo>
                    <a:lnTo>
                      <a:pt x="572214" y="716725"/>
                    </a:lnTo>
                    <a:cubicBezTo>
                      <a:pt x="588160" y="727498"/>
                      <a:pt x="603013" y="739764"/>
                      <a:pt x="616573" y="753324"/>
                    </a:cubicBezTo>
                    <a:lnTo>
                      <a:pt x="645276" y="788113"/>
                    </a:lnTo>
                    <a:lnTo>
                      <a:pt x="662601" y="763734"/>
                    </a:lnTo>
                    <a:cubicBezTo>
                      <a:pt x="678727" y="745991"/>
                      <a:pt x="696952" y="730191"/>
                      <a:pt x="716884" y="716725"/>
                    </a:cubicBezTo>
                    <a:lnTo>
                      <a:pt x="748808" y="699397"/>
                    </a:lnTo>
                    <a:lnTo>
                      <a:pt x="740045" y="681750"/>
                    </a:lnTo>
                    <a:cubicBezTo>
                      <a:pt x="733783" y="665869"/>
                      <a:pt x="728838" y="649326"/>
                      <a:pt x="725344" y="632253"/>
                    </a:cubicBezTo>
                    <a:close/>
                    <a:moveTo>
                      <a:pt x="654157" y="0"/>
                    </a:moveTo>
                    <a:cubicBezTo>
                      <a:pt x="798999" y="0"/>
                      <a:pt x="919845" y="102740"/>
                      <a:pt x="947793" y="239320"/>
                    </a:cubicBezTo>
                    <a:lnTo>
                      <a:pt x="951922" y="280278"/>
                    </a:lnTo>
                    <a:lnTo>
                      <a:pt x="958575" y="278212"/>
                    </a:lnTo>
                    <a:cubicBezTo>
                      <a:pt x="978086" y="274220"/>
                      <a:pt x="998288" y="272123"/>
                      <a:pt x="1018980" y="272123"/>
                    </a:cubicBezTo>
                    <a:cubicBezTo>
                      <a:pt x="1184514" y="272123"/>
                      <a:pt x="1318705" y="406314"/>
                      <a:pt x="1318705" y="571848"/>
                    </a:cubicBezTo>
                    <a:cubicBezTo>
                      <a:pt x="1318705" y="675307"/>
                      <a:pt x="1266287" y="766522"/>
                      <a:pt x="1186559" y="820385"/>
                    </a:cubicBezTo>
                    <a:lnTo>
                      <a:pt x="1154706" y="837674"/>
                    </a:lnTo>
                    <a:lnTo>
                      <a:pt x="1160634" y="848595"/>
                    </a:lnTo>
                    <a:cubicBezTo>
                      <a:pt x="1175801" y="884454"/>
                      <a:pt x="1184188" y="923879"/>
                      <a:pt x="1184188" y="965262"/>
                    </a:cubicBezTo>
                    <a:cubicBezTo>
                      <a:pt x="1184188" y="1130796"/>
                      <a:pt x="1049997" y="1264987"/>
                      <a:pt x="884463" y="1264987"/>
                    </a:cubicBezTo>
                    <a:cubicBezTo>
                      <a:pt x="801696" y="1264987"/>
                      <a:pt x="726765" y="1231439"/>
                      <a:pt x="672525" y="1177200"/>
                    </a:cubicBezTo>
                    <a:lnTo>
                      <a:pt x="644549" y="1143292"/>
                    </a:lnTo>
                    <a:lnTo>
                      <a:pt x="616573" y="1177200"/>
                    </a:lnTo>
                    <a:cubicBezTo>
                      <a:pt x="562333" y="1231439"/>
                      <a:pt x="487402" y="1264987"/>
                      <a:pt x="404635" y="1264987"/>
                    </a:cubicBezTo>
                    <a:cubicBezTo>
                      <a:pt x="239101" y="1264987"/>
                      <a:pt x="104910" y="1130796"/>
                      <a:pt x="104910" y="965262"/>
                    </a:cubicBezTo>
                    <a:cubicBezTo>
                      <a:pt x="104910" y="923879"/>
                      <a:pt x="113297" y="884454"/>
                      <a:pt x="128464" y="848595"/>
                    </a:cubicBezTo>
                    <a:lnTo>
                      <a:pt x="151789" y="805622"/>
                    </a:lnTo>
                    <a:lnTo>
                      <a:pt x="132146" y="794960"/>
                    </a:lnTo>
                    <a:cubicBezTo>
                      <a:pt x="52418" y="741097"/>
                      <a:pt x="0" y="649882"/>
                      <a:pt x="0" y="546423"/>
                    </a:cubicBezTo>
                    <a:cubicBezTo>
                      <a:pt x="0" y="380889"/>
                      <a:pt x="134191" y="246698"/>
                      <a:pt x="299725" y="246698"/>
                    </a:cubicBezTo>
                    <a:lnTo>
                      <a:pt x="359173" y="252691"/>
                    </a:lnTo>
                    <a:lnTo>
                      <a:pt x="360521" y="239320"/>
                    </a:lnTo>
                    <a:cubicBezTo>
                      <a:pt x="388470" y="102740"/>
                      <a:pt x="509315" y="0"/>
                      <a:pt x="654157" y="0"/>
                    </a:cubicBezTo>
                    <a:close/>
                  </a:path>
                </a:pathLst>
              </a:custGeom>
              <a:solidFill>
                <a:srgbClr val="FF8B8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endParaRPr>
              </a:p>
            </p:txBody>
          </p:sp>
          <p:sp>
            <p:nvSpPr>
              <p:cNvPr id="2569" name="手繪多邊形 2568"/>
              <p:cNvSpPr/>
              <p:nvPr/>
            </p:nvSpPr>
            <p:spPr>
              <a:xfrm>
                <a:off x="2555146" y="746906"/>
                <a:ext cx="1171409" cy="1123691"/>
              </a:xfrm>
              <a:custGeom>
                <a:avLst/>
                <a:gdLst>
                  <a:gd name="connsiteX0" fmla="*/ 721216 w 1318705"/>
                  <a:gd name="connsiteY0" fmla="*/ 591295 h 1264987"/>
                  <a:gd name="connsiteX1" fmla="*/ 714562 w 1318705"/>
                  <a:gd name="connsiteY1" fmla="*/ 593361 h 1264987"/>
                  <a:gd name="connsiteX2" fmla="*/ 654157 w 1318705"/>
                  <a:gd name="connsiteY2" fmla="*/ 599450 h 1264987"/>
                  <a:gd name="connsiteX3" fmla="*/ 594709 w 1318705"/>
                  <a:gd name="connsiteY3" fmla="*/ 593457 h 1264987"/>
                  <a:gd name="connsiteX4" fmla="*/ 593361 w 1318705"/>
                  <a:gd name="connsiteY4" fmla="*/ 606828 h 1264987"/>
                  <a:gd name="connsiteX5" fmla="*/ 556058 w 1318705"/>
                  <a:gd name="connsiteY5" fmla="*/ 701842 h 1264987"/>
                  <a:gd name="connsiteX6" fmla="*/ 552457 w 1318705"/>
                  <a:gd name="connsiteY6" fmla="*/ 706001 h 1264987"/>
                  <a:gd name="connsiteX7" fmla="*/ 572214 w 1318705"/>
                  <a:gd name="connsiteY7" fmla="*/ 716725 h 1264987"/>
                  <a:gd name="connsiteX8" fmla="*/ 616573 w 1318705"/>
                  <a:gd name="connsiteY8" fmla="*/ 753324 h 1264987"/>
                  <a:gd name="connsiteX9" fmla="*/ 645276 w 1318705"/>
                  <a:gd name="connsiteY9" fmla="*/ 788113 h 1264987"/>
                  <a:gd name="connsiteX10" fmla="*/ 662601 w 1318705"/>
                  <a:gd name="connsiteY10" fmla="*/ 763734 h 1264987"/>
                  <a:gd name="connsiteX11" fmla="*/ 716884 w 1318705"/>
                  <a:gd name="connsiteY11" fmla="*/ 716725 h 1264987"/>
                  <a:gd name="connsiteX12" fmla="*/ 748808 w 1318705"/>
                  <a:gd name="connsiteY12" fmla="*/ 699397 h 1264987"/>
                  <a:gd name="connsiteX13" fmla="*/ 740045 w 1318705"/>
                  <a:gd name="connsiteY13" fmla="*/ 681750 h 1264987"/>
                  <a:gd name="connsiteX14" fmla="*/ 725344 w 1318705"/>
                  <a:gd name="connsiteY14" fmla="*/ 632253 h 1264987"/>
                  <a:gd name="connsiteX15" fmla="*/ 654157 w 1318705"/>
                  <a:gd name="connsiteY15" fmla="*/ 0 h 1264987"/>
                  <a:gd name="connsiteX16" fmla="*/ 947793 w 1318705"/>
                  <a:gd name="connsiteY16" fmla="*/ 239320 h 1264987"/>
                  <a:gd name="connsiteX17" fmla="*/ 951922 w 1318705"/>
                  <a:gd name="connsiteY17" fmla="*/ 280278 h 1264987"/>
                  <a:gd name="connsiteX18" fmla="*/ 958575 w 1318705"/>
                  <a:gd name="connsiteY18" fmla="*/ 278212 h 1264987"/>
                  <a:gd name="connsiteX19" fmla="*/ 1018980 w 1318705"/>
                  <a:gd name="connsiteY19" fmla="*/ 272123 h 1264987"/>
                  <a:gd name="connsiteX20" fmla="*/ 1318705 w 1318705"/>
                  <a:gd name="connsiteY20" fmla="*/ 571848 h 1264987"/>
                  <a:gd name="connsiteX21" fmla="*/ 1186559 w 1318705"/>
                  <a:gd name="connsiteY21" fmla="*/ 820385 h 1264987"/>
                  <a:gd name="connsiteX22" fmla="*/ 1154706 w 1318705"/>
                  <a:gd name="connsiteY22" fmla="*/ 837674 h 1264987"/>
                  <a:gd name="connsiteX23" fmla="*/ 1160634 w 1318705"/>
                  <a:gd name="connsiteY23" fmla="*/ 848595 h 1264987"/>
                  <a:gd name="connsiteX24" fmla="*/ 1184188 w 1318705"/>
                  <a:gd name="connsiteY24" fmla="*/ 965262 h 1264987"/>
                  <a:gd name="connsiteX25" fmla="*/ 884463 w 1318705"/>
                  <a:gd name="connsiteY25" fmla="*/ 1264987 h 1264987"/>
                  <a:gd name="connsiteX26" fmla="*/ 672525 w 1318705"/>
                  <a:gd name="connsiteY26" fmla="*/ 1177200 h 1264987"/>
                  <a:gd name="connsiteX27" fmla="*/ 644549 w 1318705"/>
                  <a:gd name="connsiteY27" fmla="*/ 1143292 h 1264987"/>
                  <a:gd name="connsiteX28" fmla="*/ 616573 w 1318705"/>
                  <a:gd name="connsiteY28" fmla="*/ 1177200 h 1264987"/>
                  <a:gd name="connsiteX29" fmla="*/ 404635 w 1318705"/>
                  <a:gd name="connsiteY29" fmla="*/ 1264987 h 1264987"/>
                  <a:gd name="connsiteX30" fmla="*/ 104910 w 1318705"/>
                  <a:gd name="connsiteY30" fmla="*/ 965262 h 1264987"/>
                  <a:gd name="connsiteX31" fmla="*/ 128464 w 1318705"/>
                  <a:gd name="connsiteY31" fmla="*/ 848595 h 1264987"/>
                  <a:gd name="connsiteX32" fmla="*/ 151789 w 1318705"/>
                  <a:gd name="connsiteY32" fmla="*/ 805622 h 1264987"/>
                  <a:gd name="connsiteX33" fmla="*/ 132146 w 1318705"/>
                  <a:gd name="connsiteY33" fmla="*/ 794960 h 1264987"/>
                  <a:gd name="connsiteX34" fmla="*/ 0 w 1318705"/>
                  <a:gd name="connsiteY34" fmla="*/ 546423 h 1264987"/>
                  <a:gd name="connsiteX35" fmla="*/ 299725 w 1318705"/>
                  <a:gd name="connsiteY35" fmla="*/ 246698 h 1264987"/>
                  <a:gd name="connsiteX36" fmla="*/ 359173 w 1318705"/>
                  <a:gd name="connsiteY36" fmla="*/ 252691 h 1264987"/>
                  <a:gd name="connsiteX37" fmla="*/ 360521 w 1318705"/>
                  <a:gd name="connsiteY37" fmla="*/ 239320 h 1264987"/>
                  <a:gd name="connsiteX38" fmla="*/ 654157 w 1318705"/>
                  <a:gd name="connsiteY38" fmla="*/ 0 h 126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18705" h="1264987">
                    <a:moveTo>
                      <a:pt x="721216" y="591295"/>
                    </a:moveTo>
                    <a:lnTo>
                      <a:pt x="714562" y="593361"/>
                    </a:lnTo>
                    <a:cubicBezTo>
                      <a:pt x="695051" y="597353"/>
                      <a:pt x="674849" y="599450"/>
                      <a:pt x="654157" y="599450"/>
                    </a:cubicBezTo>
                    <a:lnTo>
                      <a:pt x="594709" y="593457"/>
                    </a:lnTo>
                    <a:lnTo>
                      <a:pt x="593361" y="606828"/>
                    </a:lnTo>
                    <a:cubicBezTo>
                      <a:pt x="586374" y="640973"/>
                      <a:pt x="573581" y="673003"/>
                      <a:pt x="556058" y="701842"/>
                    </a:cubicBezTo>
                    <a:lnTo>
                      <a:pt x="552457" y="706001"/>
                    </a:lnTo>
                    <a:lnTo>
                      <a:pt x="572214" y="716725"/>
                    </a:lnTo>
                    <a:cubicBezTo>
                      <a:pt x="588160" y="727498"/>
                      <a:pt x="603013" y="739764"/>
                      <a:pt x="616573" y="753324"/>
                    </a:cubicBezTo>
                    <a:lnTo>
                      <a:pt x="645276" y="788113"/>
                    </a:lnTo>
                    <a:lnTo>
                      <a:pt x="662601" y="763734"/>
                    </a:lnTo>
                    <a:cubicBezTo>
                      <a:pt x="678727" y="745991"/>
                      <a:pt x="696952" y="730191"/>
                      <a:pt x="716884" y="716725"/>
                    </a:cubicBezTo>
                    <a:lnTo>
                      <a:pt x="748808" y="699397"/>
                    </a:lnTo>
                    <a:lnTo>
                      <a:pt x="740045" y="681750"/>
                    </a:lnTo>
                    <a:cubicBezTo>
                      <a:pt x="733783" y="665869"/>
                      <a:pt x="728838" y="649326"/>
                      <a:pt x="725344" y="632253"/>
                    </a:cubicBezTo>
                    <a:close/>
                    <a:moveTo>
                      <a:pt x="654157" y="0"/>
                    </a:moveTo>
                    <a:cubicBezTo>
                      <a:pt x="798999" y="0"/>
                      <a:pt x="919845" y="102740"/>
                      <a:pt x="947793" y="239320"/>
                    </a:cubicBezTo>
                    <a:lnTo>
                      <a:pt x="951922" y="280278"/>
                    </a:lnTo>
                    <a:lnTo>
                      <a:pt x="958575" y="278212"/>
                    </a:lnTo>
                    <a:cubicBezTo>
                      <a:pt x="978086" y="274220"/>
                      <a:pt x="998288" y="272123"/>
                      <a:pt x="1018980" y="272123"/>
                    </a:cubicBezTo>
                    <a:cubicBezTo>
                      <a:pt x="1184514" y="272123"/>
                      <a:pt x="1318705" y="406314"/>
                      <a:pt x="1318705" y="571848"/>
                    </a:cubicBezTo>
                    <a:cubicBezTo>
                      <a:pt x="1318705" y="675307"/>
                      <a:pt x="1266287" y="766522"/>
                      <a:pt x="1186559" y="820385"/>
                    </a:cubicBezTo>
                    <a:lnTo>
                      <a:pt x="1154706" y="837674"/>
                    </a:lnTo>
                    <a:lnTo>
                      <a:pt x="1160634" y="848595"/>
                    </a:lnTo>
                    <a:cubicBezTo>
                      <a:pt x="1175801" y="884454"/>
                      <a:pt x="1184188" y="923879"/>
                      <a:pt x="1184188" y="965262"/>
                    </a:cubicBezTo>
                    <a:cubicBezTo>
                      <a:pt x="1184188" y="1130796"/>
                      <a:pt x="1049997" y="1264987"/>
                      <a:pt x="884463" y="1264987"/>
                    </a:cubicBezTo>
                    <a:cubicBezTo>
                      <a:pt x="801696" y="1264987"/>
                      <a:pt x="726765" y="1231439"/>
                      <a:pt x="672525" y="1177200"/>
                    </a:cubicBezTo>
                    <a:lnTo>
                      <a:pt x="644549" y="1143292"/>
                    </a:lnTo>
                    <a:lnTo>
                      <a:pt x="616573" y="1177200"/>
                    </a:lnTo>
                    <a:cubicBezTo>
                      <a:pt x="562333" y="1231439"/>
                      <a:pt x="487402" y="1264987"/>
                      <a:pt x="404635" y="1264987"/>
                    </a:cubicBezTo>
                    <a:cubicBezTo>
                      <a:pt x="239101" y="1264987"/>
                      <a:pt x="104910" y="1130796"/>
                      <a:pt x="104910" y="965262"/>
                    </a:cubicBezTo>
                    <a:cubicBezTo>
                      <a:pt x="104910" y="923879"/>
                      <a:pt x="113297" y="884454"/>
                      <a:pt x="128464" y="848595"/>
                    </a:cubicBezTo>
                    <a:lnTo>
                      <a:pt x="151789" y="805622"/>
                    </a:lnTo>
                    <a:lnTo>
                      <a:pt x="132146" y="794960"/>
                    </a:lnTo>
                    <a:cubicBezTo>
                      <a:pt x="52418" y="741097"/>
                      <a:pt x="0" y="649882"/>
                      <a:pt x="0" y="546423"/>
                    </a:cubicBezTo>
                    <a:cubicBezTo>
                      <a:pt x="0" y="380889"/>
                      <a:pt x="134191" y="246698"/>
                      <a:pt x="299725" y="246698"/>
                    </a:cubicBezTo>
                    <a:lnTo>
                      <a:pt x="359173" y="252691"/>
                    </a:lnTo>
                    <a:lnTo>
                      <a:pt x="360521" y="239320"/>
                    </a:lnTo>
                    <a:cubicBezTo>
                      <a:pt x="388470" y="102740"/>
                      <a:pt x="509315" y="0"/>
                      <a:pt x="654157" y="0"/>
                    </a:cubicBezTo>
                    <a:close/>
                  </a:path>
                </a:pathLst>
              </a:custGeom>
              <a:solidFill>
                <a:srgbClr val="FF79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endParaRPr>
              </a:p>
            </p:txBody>
          </p:sp>
        </p:grpSp>
        <p:sp>
          <p:nvSpPr>
            <p:cNvPr id="2570" name="橢圓 2569"/>
            <p:cNvSpPr/>
            <p:nvPr/>
          </p:nvSpPr>
          <p:spPr>
            <a:xfrm>
              <a:off x="3837658" y="3531205"/>
              <a:ext cx="132777" cy="132777"/>
            </a:xfrm>
            <a:prstGeom prst="ellipse">
              <a:avLst/>
            </a:prstGeom>
            <a:solidFill>
              <a:srgbClr val="FF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2573" name="群組 2572"/>
          <p:cNvGrpSpPr/>
          <p:nvPr/>
        </p:nvGrpSpPr>
        <p:grpSpPr>
          <a:xfrm>
            <a:off x="3203789" y="1851991"/>
            <a:ext cx="241192" cy="231367"/>
            <a:chOff x="3733854" y="3421658"/>
            <a:chExt cx="321589" cy="308489"/>
          </a:xfrm>
        </p:grpSpPr>
        <p:grpSp>
          <p:nvGrpSpPr>
            <p:cNvPr id="2574" name="群組 2573"/>
            <p:cNvGrpSpPr/>
            <p:nvPr/>
          </p:nvGrpSpPr>
          <p:grpSpPr>
            <a:xfrm rot="18919266">
              <a:off x="3733854" y="3421658"/>
              <a:ext cx="321589" cy="308489"/>
              <a:chOff x="2411218" y="594390"/>
              <a:chExt cx="1459266" cy="1399822"/>
            </a:xfrm>
          </p:grpSpPr>
          <p:sp>
            <p:nvSpPr>
              <p:cNvPr id="2576" name="手繪多邊形 2575"/>
              <p:cNvSpPr/>
              <p:nvPr/>
            </p:nvSpPr>
            <p:spPr>
              <a:xfrm>
                <a:off x="2411218" y="594390"/>
                <a:ext cx="1459266" cy="1399822"/>
              </a:xfrm>
              <a:custGeom>
                <a:avLst/>
                <a:gdLst>
                  <a:gd name="connsiteX0" fmla="*/ 721216 w 1318705"/>
                  <a:gd name="connsiteY0" fmla="*/ 591295 h 1264987"/>
                  <a:gd name="connsiteX1" fmla="*/ 714562 w 1318705"/>
                  <a:gd name="connsiteY1" fmla="*/ 593361 h 1264987"/>
                  <a:gd name="connsiteX2" fmla="*/ 654157 w 1318705"/>
                  <a:gd name="connsiteY2" fmla="*/ 599450 h 1264987"/>
                  <a:gd name="connsiteX3" fmla="*/ 594709 w 1318705"/>
                  <a:gd name="connsiteY3" fmla="*/ 593457 h 1264987"/>
                  <a:gd name="connsiteX4" fmla="*/ 593361 w 1318705"/>
                  <a:gd name="connsiteY4" fmla="*/ 606828 h 1264987"/>
                  <a:gd name="connsiteX5" fmla="*/ 556058 w 1318705"/>
                  <a:gd name="connsiteY5" fmla="*/ 701842 h 1264987"/>
                  <a:gd name="connsiteX6" fmla="*/ 552457 w 1318705"/>
                  <a:gd name="connsiteY6" fmla="*/ 706001 h 1264987"/>
                  <a:gd name="connsiteX7" fmla="*/ 572214 w 1318705"/>
                  <a:gd name="connsiteY7" fmla="*/ 716725 h 1264987"/>
                  <a:gd name="connsiteX8" fmla="*/ 616573 w 1318705"/>
                  <a:gd name="connsiteY8" fmla="*/ 753324 h 1264987"/>
                  <a:gd name="connsiteX9" fmla="*/ 645276 w 1318705"/>
                  <a:gd name="connsiteY9" fmla="*/ 788113 h 1264987"/>
                  <a:gd name="connsiteX10" fmla="*/ 662601 w 1318705"/>
                  <a:gd name="connsiteY10" fmla="*/ 763734 h 1264987"/>
                  <a:gd name="connsiteX11" fmla="*/ 716884 w 1318705"/>
                  <a:gd name="connsiteY11" fmla="*/ 716725 h 1264987"/>
                  <a:gd name="connsiteX12" fmla="*/ 748808 w 1318705"/>
                  <a:gd name="connsiteY12" fmla="*/ 699397 h 1264987"/>
                  <a:gd name="connsiteX13" fmla="*/ 740045 w 1318705"/>
                  <a:gd name="connsiteY13" fmla="*/ 681750 h 1264987"/>
                  <a:gd name="connsiteX14" fmla="*/ 725344 w 1318705"/>
                  <a:gd name="connsiteY14" fmla="*/ 632253 h 1264987"/>
                  <a:gd name="connsiteX15" fmla="*/ 654157 w 1318705"/>
                  <a:gd name="connsiteY15" fmla="*/ 0 h 1264987"/>
                  <a:gd name="connsiteX16" fmla="*/ 947793 w 1318705"/>
                  <a:gd name="connsiteY16" fmla="*/ 239320 h 1264987"/>
                  <a:gd name="connsiteX17" fmla="*/ 951922 w 1318705"/>
                  <a:gd name="connsiteY17" fmla="*/ 280278 h 1264987"/>
                  <a:gd name="connsiteX18" fmla="*/ 958575 w 1318705"/>
                  <a:gd name="connsiteY18" fmla="*/ 278212 h 1264987"/>
                  <a:gd name="connsiteX19" fmla="*/ 1018980 w 1318705"/>
                  <a:gd name="connsiteY19" fmla="*/ 272123 h 1264987"/>
                  <a:gd name="connsiteX20" fmla="*/ 1318705 w 1318705"/>
                  <a:gd name="connsiteY20" fmla="*/ 571848 h 1264987"/>
                  <a:gd name="connsiteX21" fmla="*/ 1186559 w 1318705"/>
                  <a:gd name="connsiteY21" fmla="*/ 820385 h 1264987"/>
                  <a:gd name="connsiteX22" fmla="*/ 1154706 w 1318705"/>
                  <a:gd name="connsiteY22" fmla="*/ 837674 h 1264987"/>
                  <a:gd name="connsiteX23" fmla="*/ 1160634 w 1318705"/>
                  <a:gd name="connsiteY23" fmla="*/ 848595 h 1264987"/>
                  <a:gd name="connsiteX24" fmla="*/ 1184188 w 1318705"/>
                  <a:gd name="connsiteY24" fmla="*/ 965262 h 1264987"/>
                  <a:gd name="connsiteX25" fmla="*/ 884463 w 1318705"/>
                  <a:gd name="connsiteY25" fmla="*/ 1264987 h 1264987"/>
                  <a:gd name="connsiteX26" fmla="*/ 672525 w 1318705"/>
                  <a:gd name="connsiteY26" fmla="*/ 1177200 h 1264987"/>
                  <a:gd name="connsiteX27" fmla="*/ 644549 w 1318705"/>
                  <a:gd name="connsiteY27" fmla="*/ 1143292 h 1264987"/>
                  <a:gd name="connsiteX28" fmla="*/ 616573 w 1318705"/>
                  <a:gd name="connsiteY28" fmla="*/ 1177200 h 1264987"/>
                  <a:gd name="connsiteX29" fmla="*/ 404635 w 1318705"/>
                  <a:gd name="connsiteY29" fmla="*/ 1264987 h 1264987"/>
                  <a:gd name="connsiteX30" fmla="*/ 104910 w 1318705"/>
                  <a:gd name="connsiteY30" fmla="*/ 965262 h 1264987"/>
                  <a:gd name="connsiteX31" fmla="*/ 128464 w 1318705"/>
                  <a:gd name="connsiteY31" fmla="*/ 848595 h 1264987"/>
                  <a:gd name="connsiteX32" fmla="*/ 151789 w 1318705"/>
                  <a:gd name="connsiteY32" fmla="*/ 805622 h 1264987"/>
                  <a:gd name="connsiteX33" fmla="*/ 132146 w 1318705"/>
                  <a:gd name="connsiteY33" fmla="*/ 794960 h 1264987"/>
                  <a:gd name="connsiteX34" fmla="*/ 0 w 1318705"/>
                  <a:gd name="connsiteY34" fmla="*/ 546423 h 1264987"/>
                  <a:gd name="connsiteX35" fmla="*/ 299725 w 1318705"/>
                  <a:gd name="connsiteY35" fmla="*/ 246698 h 1264987"/>
                  <a:gd name="connsiteX36" fmla="*/ 359173 w 1318705"/>
                  <a:gd name="connsiteY36" fmla="*/ 252691 h 1264987"/>
                  <a:gd name="connsiteX37" fmla="*/ 360521 w 1318705"/>
                  <a:gd name="connsiteY37" fmla="*/ 239320 h 1264987"/>
                  <a:gd name="connsiteX38" fmla="*/ 654157 w 1318705"/>
                  <a:gd name="connsiteY38" fmla="*/ 0 h 126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18705" h="1264987">
                    <a:moveTo>
                      <a:pt x="721216" y="591295"/>
                    </a:moveTo>
                    <a:lnTo>
                      <a:pt x="714562" y="593361"/>
                    </a:lnTo>
                    <a:cubicBezTo>
                      <a:pt x="695051" y="597353"/>
                      <a:pt x="674849" y="599450"/>
                      <a:pt x="654157" y="599450"/>
                    </a:cubicBezTo>
                    <a:lnTo>
                      <a:pt x="594709" y="593457"/>
                    </a:lnTo>
                    <a:lnTo>
                      <a:pt x="593361" y="606828"/>
                    </a:lnTo>
                    <a:cubicBezTo>
                      <a:pt x="586374" y="640973"/>
                      <a:pt x="573581" y="673003"/>
                      <a:pt x="556058" y="701842"/>
                    </a:cubicBezTo>
                    <a:lnTo>
                      <a:pt x="552457" y="706001"/>
                    </a:lnTo>
                    <a:lnTo>
                      <a:pt x="572214" y="716725"/>
                    </a:lnTo>
                    <a:cubicBezTo>
                      <a:pt x="588160" y="727498"/>
                      <a:pt x="603013" y="739764"/>
                      <a:pt x="616573" y="753324"/>
                    </a:cubicBezTo>
                    <a:lnTo>
                      <a:pt x="645276" y="788113"/>
                    </a:lnTo>
                    <a:lnTo>
                      <a:pt x="662601" y="763734"/>
                    </a:lnTo>
                    <a:cubicBezTo>
                      <a:pt x="678727" y="745991"/>
                      <a:pt x="696952" y="730191"/>
                      <a:pt x="716884" y="716725"/>
                    </a:cubicBezTo>
                    <a:lnTo>
                      <a:pt x="748808" y="699397"/>
                    </a:lnTo>
                    <a:lnTo>
                      <a:pt x="740045" y="681750"/>
                    </a:lnTo>
                    <a:cubicBezTo>
                      <a:pt x="733783" y="665869"/>
                      <a:pt x="728838" y="649326"/>
                      <a:pt x="725344" y="632253"/>
                    </a:cubicBezTo>
                    <a:close/>
                    <a:moveTo>
                      <a:pt x="654157" y="0"/>
                    </a:moveTo>
                    <a:cubicBezTo>
                      <a:pt x="798999" y="0"/>
                      <a:pt x="919845" y="102740"/>
                      <a:pt x="947793" y="239320"/>
                    </a:cubicBezTo>
                    <a:lnTo>
                      <a:pt x="951922" y="280278"/>
                    </a:lnTo>
                    <a:lnTo>
                      <a:pt x="958575" y="278212"/>
                    </a:lnTo>
                    <a:cubicBezTo>
                      <a:pt x="978086" y="274220"/>
                      <a:pt x="998288" y="272123"/>
                      <a:pt x="1018980" y="272123"/>
                    </a:cubicBezTo>
                    <a:cubicBezTo>
                      <a:pt x="1184514" y="272123"/>
                      <a:pt x="1318705" y="406314"/>
                      <a:pt x="1318705" y="571848"/>
                    </a:cubicBezTo>
                    <a:cubicBezTo>
                      <a:pt x="1318705" y="675307"/>
                      <a:pt x="1266287" y="766522"/>
                      <a:pt x="1186559" y="820385"/>
                    </a:cubicBezTo>
                    <a:lnTo>
                      <a:pt x="1154706" y="837674"/>
                    </a:lnTo>
                    <a:lnTo>
                      <a:pt x="1160634" y="848595"/>
                    </a:lnTo>
                    <a:cubicBezTo>
                      <a:pt x="1175801" y="884454"/>
                      <a:pt x="1184188" y="923879"/>
                      <a:pt x="1184188" y="965262"/>
                    </a:cubicBezTo>
                    <a:cubicBezTo>
                      <a:pt x="1184188" y="1130796"/>
                      <a:pt x="1049997" y="1264987"/>
                      <a:pt x="884463" y="1264987"/>
                    </a:cubicBezTo>
                    <a:cubicBezTo>
                      <a:pt x="801696" y="1264987"/>
                      <a:pt x="726765" y="1231439"/>
                      <a:pt x="672525" y="1177200"/>
                    </a:cubicBezTo>
                    <a:lnTo>
                      <a:pt x="644549" y="1143292"/>
                    </a:lnTo>
                    <a:lnTo>
                      <a:pt x="616573" y="1177200"/>
                    </a:lnTo>
                    <a:cubicBezTo>
                      <a:pt x="562333" y="1231439"/>
                      <a:pt x="487402" y="1264987"/>
                      <a:pt x="404635" y="1264987"/>
                    </a:cubicBezTo>
                    <a:cubicBezTo>
                      <a:pt x="239101" y="1264987"/>
                      <a:pt x="104910" y="1130796"/>
                      <a:pt x="104910" y="965262"/>
                    </a:cubicBezTo>
                    <a:cubicBezTo>
                      <a:pt x="104910" y="923879"/>
                      <a:pt x="113297" y="884454"/>
                      <a:pt x="128464" y="848595"/>
                    </a:cubicBezTo>
                    <a:lnTo>
                      <a:pt x="151789" y="805622"/>
                    </a:lnTo>
                    <a:lnTo>
                      <a:pt x="132146" y="794960"/>
                    </a:lnTo>
                    <a:cubicBezTo>
                      <a:pt x="52418" y="741097"/>
                      <a:pt x="0" y="649882"/>
                      <a:pt x="0" y="546423"/>
                    </a:cubicBezTo>
                    <a:cubicBezTo>
                      <a:pt x="0" y="380889"/>
                      <a:pt x="134191" y="246698"/>
                      <a:pt x="299725" y="246698"/>
                    </a:cubicBezTo>
                    <a:lnTo>
                      <a:pt x="359173" y="252691"/>
                    </a:lnTo>
                    <a:lnTo>
                      <a:pt x="360521" y="239320"/>
                    </a:lnTo>
                    <a:cubicBezTo>
                      <a:pt x="388470" y="102740"/>
                      <a:pt x="509315" y="0"/>
                      <a:pt x="654157" y="0"/>
                    </a:cubicBezTo>
                    <a:close/>
                  </a:path>
                </a:pathLst>
              </a:custGeom>
              <a:solidFill>
                <a:srgbClr val="FF8B8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endParaRPr>
              </a:p>
            </p:txBody>
          </p:sp>
          <p:sp>
            <p:nvSpPr>
              <p:cNvPr id="2577" name="手繪多邊形 2576"/>
              <p:cNvSpPr/>
              <p:nvPr/>
            </p:nvSpPr>
            <p:spPr>
              <a:xfrm>
                <a:off x="2555146" y="746906"/>
                <a:ext cx="1171409" cy="1123691"/>
              </a:xfrm>
              <a:custGeom>
                <a:avLst/>
                <a:gdLst>
                  <a:gd name="connsiteX0" fmla="*/ 721216 w 1318705"/>
                  <a:gd name="connsiteY0" fmla="*/ 591295 h 1264987"/>
                  <a:gd name="connsiteX1" fmla="*/ 714562 w 1318705"/>
                  <a:gd name="connsiteY1" fmla="*/ 593361 h 1264987"/>
                  <a:gd name="connsiteX2" fmla="*/ 654157 w 1318705"/>
                  <a:gd name="connsiteY2" fmla="*/ 599450 h 1264987"/>
                  <a:gd name="connsiteX3" fmla="*/ 594709 w 1318705"/>
                  <a:gd name="connsiteY3" fmla="*/ 593457 h 1264987"/>
                  <a:gd name="connsiteX4" fmla="*/ 593361 w 1318705"/>
                  <a:gd name="connsiteY4" fmla="*/ 606828 h 1264987"/>
                  <a:gd name="connsiteX5" fmla="*/ 556058 w 1318705"/>
                  <a:gd name="connsiteY5" fmla="*/ 701842 h 1264987"/>
                  <a:gd name="connsiteX6" fmla="*/ 552457 w 1318705"/>
                  <a:gd name="connsiteY6" fmla="*/ 706001 h 1264987"/>
                  <a:gd name="connsiteX7" fmla="*/ 572214 w 1318705"/>
                  <a:gd name="connsiteY7" fmla="*/ 716725 h 1264987"/>
                  <a:gd name="connsiteX8" fmla="*/ 616573 w 1318705"/>
                  <a:gd name="connsiteY8" fmla="*/ 753324 h 1264987"/>
                  <a:gd name="connsiteX9" fmla="*/ 645276 w 1318705"/>
                  <a:gd name="connsiteY9" fmla="*/ 788113 h 1264987"/>
                  <a:gd name="connsiteX10" fmla="*/ 662601 w 1318705"/>
                  <a:gd name="connsiteY10" fmla="*/ 763734 h 1264987"/>
                  <a:gd name="connsiteX11" fmla="*/ 716884 w 1318705"/>
                  <a:gd name="connsiteY11" fmla="*/ 716725 h 1264987"/>
                  <a:gd name="connsiteX12" fmla="*/ 748808 w 1318705"/>
                  <a:gd name="connsiteY12" fmla="*/ 699397 h 1264987"/>
                  <a:gd name="connsiteX13" fmla="*/ 740045 w 1318705"/>
                  <a:gd name="connsiteY13" fmla="*/ 681750 h 1264987"/>
                  <a:gd name="connsiteX14" fmla="*/ 725344 w 1318705"/>
                  <a:gd name="connsiteY14" fmla="*/ 632253 h 1264987"/>
                  <a:gd name="connsiteX15" fmla="*/ 654157 w 1318705"/>
                  <a:gd name="connsiteY15" fmla="*/ 0 h 1264987"/>
                  <a:gd name="connsiteX16" fmla="*/ 947793 w 1318705"/>
                  <a:gd name="connsiteY16" fmla="*/ 239320 h 1264987"/>
                  <a:gd name="connsiteX17" fmla="*/ 951922 w 1318705"/>
                  <a:gd name="connsiteY17" fmla="*/ 280278 h 1264987"/>
                  <a:gd name="connsiteX18" fmla="*/ 958575 w 1318705"/>
                  <a:gd name="connsiteY18" fmla="*/ 278212 h 1264987"/>
                  <a:gd name="connsiteX19" fmla="*/ 1018980 w 1318705"/>
                  <a:gd name="connsiteY19" fmla="*/ 272123 h 1264987"/>
                  <a:gd name="connsiteX20" fmla="*/ 1318705 w 1318705"/>
                  <a:gd name="connsiteY20" fmla="*/ 571848 h 1264987"/>
                  <a:gd name="connsiteX21" fmla="*/ 1186559 w 1318705"/>
                  <a:gd name="connsiteY21" fmla="*/ 820385 h 1264987"/>
                  <a:gd name="connsiteX22" fmla="*/ 1154706 w 1318705"/>
                  <a:gd name="connsiteY22" fmla="*/ 837674 h 1264987"/>
                  <a:gd name="connsiteX23" fmla="*/ 1160634 w 1318705"/>
                  <a:gd name="connsiteY23" fmla="*/ 848595 h 1264987"/>
                  <a:gd name="connsiteX24" fmla="*/ 1184188 w 1318705"/>
                  <a:gd name="connsiteY24" fmla="*/ 965262 h 1264987"/>
                  <a:gd name="connsiteX25" fmla="*/ 884463 w 1318705"/>
                  <a:gd name="connsiteY25" fmla="*/ 1264987 h 1264987"/>
                  <a:gd name="connsiteX26" fmla="*/ 672525 w 1318705"/>
                  <a:gd name="connsiteY26" fmla="*/ 1177200 h 1264987"/>
                  <a:gd name="connsiteX27" fmla="*/ 644549 w 1318705"/>
                  <a:gd name="connsiteY27" fmla="*/ 1143292 h 1264987"/>
                  <a:gd name="connsiteX28" fmla="*/ 616573 w 1318705"/>
                  <a:gd name="connsiteY28" fmla="*/ 1177200 h 1264987"/>
                  <a:gd name="connsiteX29" fmla="*/ 404635 w 1318705"/>
                  <a:gd name="connsiteY29" fmla="*/ 1264987 h 1264987"/>
                  <a:gd name="connsiteX30" fmla="*/ 104910 w 1318705"/>
                  <a:gd name="connsiteY30" fmla="*/ 965262 h 1264987"/>
                  <a:gd name="connsiteX31" fmla="*/ 128464 w 1318705"/>
                  <a:gd name="connsiteY31" fmla="*/ 848595 h 1264987"/>
                  <a:gd name="connsiteX32" fmla="*/ 151789 w 1318705"/>
                  <a:gd name="connsiteY32" fmla="*/ 805622 h 1264987"/>
                  <a:gd name="connsiteX33" fmla="*/ 132146 w 1318705"/>
                  <a:gd name="connsiteY33" fmla="*/ 794960 h 1264987"/>
                  <a:gd name="connsiteX34" fmla="*/ 0 w 1318705"/>
                  <a:gd name="connsiteY34" fmla="*/ 546423 h 1264987"/>
                  <a:gd name="connsiteX35" fmla="*/ 299725 w 1318705"/>
                  <a:gd name="connsiteY35" fmla="*/ 246698 h 1264987"/>
                  <a:gd name="connsiteX36" fmla="*/ 359173 w 1318705"/>
                  <a:gd name="connsiteY36" fmla="*/ 252691 h 1264987"/>
                  <a:gd name="connsiteX37" fmla="*/ 360521 w 1318705"/>
                  <a:gd name="connsiteY37" fmla="*/ 239320 h 1264987"/>
                  <a:gd name="connsiteX38" fmla="*/ 654157 w 1318705"/>
                  <a:gd name="connsiteY38" fmla="*/ 0 h 126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18705" h="1264987">
                    <a:moveTo>
                      <a:pt x="721216" y="591295"/>
                    </a:moveTo>
                    <a:lnTo>
                      <a:pt x="714562" y="593361"/>
                    </a:lnTo>
                    <a:cubicBezTo>
                      <a:pt x="695051" y="597353"/>
                      <a:pt x="674849" y="599450"/>
                      <a:pt x="654157" y="599450"/>
                    </a:cubicBezTo>
                    <a:lnTo>
                      <a:pt x="594709" y="593457"/>
                    </a:lnTo>
                    <a:lnTo>
                      <a:pt x="593361" y="606828"/>
                    </a:lnTo>
                    <a:cubicBezTo>
                      <a:pt x="586374" y="640973"/>
                      <a:pt x="573581" y="673003"/>
                      <a:pt x="556058" y="701842"/>
                    </a:cubicBezTo>
                    <a:lnTo>
                      <a:pt x="552457" y="706001"/>
                    </a:lnTo>
                    <a:lnTo>
                      <a:pt x="572214" y="716725"/>
                    </a:lnTo>
                    <a:cubicBezTo>
                      <a:pt x="588160" y="727498"/>
                      <a:pt x="603013" y="739764"/>
                      <a:pt x="616573" y="753324"/>
                    </a:cubicBezTo>
                    <a:lnTo>
                      <a:pt x="645276" y="788113"/>
                    </a:lnTo>
                    <a:lnTo>
                      <a:pt x="662601" y="763734"/>
                    </a:lnTo>
                    <a:cubicBezTo>
                      <a:pt x="678727" y="745991"/>
                      <a:pt x="696952" y="730191"/>
                      <a:pt x="716884" y="716725"/>
                    </a:cubicBezTo>
                    <a:lnTo>
                      <a:pt x="748808" y="699397"/>
                    </a:lnTo>
                    <a:lnTo>
                      <a:pt x="740045" y="681750"/>
                    </a:lnTo>
                    <a:cubicBezTo>
                      <a:pt x="733783" y="665869"/>
                      <a:pt x="728838" y="649326"/>
                      <a:pt x="725344" y="632253"/>
                    </a:cubicBezTo>
                    <a:close/>
                    <a:moveTo>
                      <a:pt x="654157" y="0"/>
                    </a:moveTo>
                    <a:cubicBezTo>
                      <a:pt x="798999" y="0"/>
                      <a:pt x="919845" y="102740"/>
                      <a:pt x="947793" y="239320"/>
                    </a:cubicBezTo>
                    <a:lnTo>
                      <a:pt x="951922" y="280278"/>
                    </a:lnTo>
                    <a:lnTo>
                      <a:pt x="958575" y="278212"/>
                    </a:lnTo>
                    <a:cubicBezTo>
                      <a:pt x="978086" y="274220"/>
                      <a:pt x="998288" y="272123"/>
                      <a:pt x="1018980" y="272123"/>
                    </a:cubicBezTo>
                    <a:cubicBezTo>
                      <a:pt x="1184514" y="272123"/>
                      <a:pt x="1318705" y="406314"/>
                      <a:pt x="1318705" y="571848"/>
                    </a:cubicBezTo>
                    <a:cubicBezTo>
                      <a:pt x="1318705" y="675307"/>
                      <a:pt x="1266287" y="766522"/>
                      <a:pt x="1186559" y="820385"/>
                    </a:cubicBezTo>
                    <a:lnTo>
                      <a:pt x="1154706" y="837674"/>
                    </a:lnTo>
                    <a:lnTo>
                      <a:pt x="1160634" y="848595"/>
                    </a:lnTo>
                    <a:cubicBezTo>
                      <a:pt x="1175801" y="884454"/>
                      <a:pt x="1184188" y="923879"/>
                      <a:pt x="1184188" y="965262"/>
                    </a:cubicBezTo>
                    <a:cubicBezTo>
                      <a:pt x="1184188" y="1130796"/>
                      <a:pt x="1049997" y="1264987"/>
                      <a:pt x="884463" y="1264987"/>
                    </a:cubicBezTo>
                    <a:cubicBezTo>
                      <a:pt x="801696" y="1264987"/>
                      <a:pt x="726765" y="1231439"/>
                      <a:pt x="672525" y="1177200"/>
                    </a:cubicBezTo>
                    <a:lnTo>
                      <a:pt x="644549" y="1143292"/>
                    </a:lnTo>
                    <a:lnTo>
                      <a:pt x="616573" y="1177200"/>
                    </a:lnTo>
                    <a:cubicBezTo>
                      <a:pt x="562333" y="1231439"/>
                      <a:pt x="487402" y="1264987"/>
                      <a:pt x="404635" y="1264987"/>
                    </a:cubicBezTo>
                    <a:cubicBezTo>
                      <a:pt x="239101" y="1264987"/>
                      <a:pt x="104910" y="1130796"/>
                      <a:pt x="104910" y="965262"/>
                    </a:cubicBezTo>
                    <a:cubicBezTo>
                      <a:pt x="104910" y="923879"/>
                      <a:pt x="113297" y="884454"/>
                      <a:pt x="128464" y="848595"/>
                    </a:cubicBezTo>
                    <a:lnTo>
                      <a:pt x="151789" y="805622"/>
                    </a:lnTo>
                    <a:lnTo>
                      <a:pt x="132146" y="794960"/>
                    </a:lnTo>
                    <a:cubicBezTo>
                      <a:pt x="52418" y="741097"/>
                      <a:pt x="0" y="649882"/>
                      <a:pt x="0" y="546423"/>
                    </a:cubicBezTo>
                    <a:cubicBezTo>
                      <a:pt x="0" y="380889"/>
                      <a:pt x="134191" y="246698"/>
                      <a:pt x="299725" y="246698"/>
                    </a:cubicBezTo>
                    <a:lnTo>
                      <a:pt x="359173" y="252691"/>
                    </a:lnTo>
                    <a:lnTo>
                      <a:pt x="360521" y="239320"/>
                    </a:lnTo>
                    <a:cubicBezTo>
                      <a:pt x="388470" y="102740"/>
                      <a:pt x="509315" y="0"/>
                      <a:pt x="654157" y="0"/>
                    </a:cubicBezTo>
                    <a:close/>
                  </a:path>
                </a:pathLst>
              </a:custGeom>
              <a:solidFill>
                <a:srgbClr val="FF79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endParaRPr>
              </a:p>
            </p:txBody>
          </p:sp>
        </p:grpSp>
        <p:sp>
          <p:nvSpPr>
            <p:cNvPr id="2575" name="橢圓 2574"/>
            <p:cNvSpPr/>
            <p:nvPr/>
          </p:nvSpPr>
          <p:spPr>
            <a:xfrm>
              <a:off x="3837658" y="3531205"/>
              <a:ext cx="132777" cy="132777"/>
            </a:xfrm>
            <a:prstGeom prst="ellipse">
              <a:avLst/>
            </a:prstGeom>
            <a:solidFill>
              <a:srgbClr val="FF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137" name="橢圓 4"/>
          <p:cNvSpPr/>
          <p:nvPr/>
        </p:nvSpPr>
        <p:spPr>
          <a:xfrm rot="7131822">
            <a:off x="3527070" y="5097879"/>
            <a:ext cx="103427" cy="605687"/>
          </a:xfrm>
          <a:custGeom>
            <a:avLst/>
            <a:gdLst>
              <a:gd name="connsiteX0" fmla="*/ 0 w 319177"/>
              <a:gd name="connsiteY0" fmla="*/ 819510 h 1639019"/>
              <a:gd name="connsiteX1" fmla="*/ 159589 w 319177"/>
              <a:gd name="connsiteY1" fmla="*/ 0 h 1639019"/>
              <a:gd name="connsiteX2" fmla="*/ 319178 w 319177"/>
              <a:gd name="connsiteY2" fmla="*/ 819510 h 1639019"/>
              <a:gd name="connsiteX3" fmla="*/ 159589 w 319177"/>
              <a:gd name="connsiteY3" fmla="*/ 1639020 h 1639019"/>
              <a:gd name="connsiteX4" fmla="*/ 0 w 319177"/>
              <a:gd name="connsiteY4" fmla="*/ 819510 h 1639019"/>
              <a:gd name="connsiteX0" fmla="*/ 20 w 319198"/>
              <a:gd name="connsiteY0" fmla="*/ 819510 h 1354348"/>
              <a:gd name="connsiteX1" fmla="*/ 159609 w 319198"/>
              <a:gd name="connsiteY1" fmla="*/ 0 h 1354348"/>
              <a:gd name="connsiteX2" fmla="*/ 319198 w 319198"/>
              <a:gd name="connsiteY2" fmla="*/ 819510 h 1354348"/>
              <a:gd name="connsiteX3" fmla="*/ 168235 w 319198"/>
              <a:gd name="connsiteY3" fmla="*/ 1354348 h 1354348"/>
              <a:gd name="connsiteX4" fmla="*/ 20 w 319198"/>
              <a:gd name="connsiteY4" fmla="*/ 819510 h 1354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198" h="1354348">
                <a:moveTo>
                  <a:pt x="20" y="819510"/>
                </a:moveTo>
                <a:cubicBezTo>
                  <a:pt x="-1418" y="593785"/>
                  <a:pt x="71470" y="0"/>
                  <a:pt x="159609" y="0"/>
                </a:cubicBezTo>
                <a:cubicBezTo>
                  <a:pt x="247748" y="0"/>
                  <a:pt x="319198" y="366907"/>
                  <a:pt x="319198" y="819510"/>
                </a:cubicBezTo>
                <a:cubicBezTo>
                  <a:pt x="319198" y="1272113"/>
                  <a:pt x="256374" y="1354348"/>
                  <a:pt x="168235" y="1354348"/>
                </a:cubicBezTo>
                <a:cubicBezTo>
                  <a:pt x="80096" y="1354348"/>
                  <a:pt x="1458" y="1045235"/>
                  <a:pt x="20" y="819510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8" name="橢圓 4"/>
          <p:cNvSpPr/>
          <p:nvPr/>
        </p:nvSpPr>
        <p:spPr>
          <a:xfrm rot="3216413">
            <a:off x="5288090" y="5204618"/>
            <a:ext cx="103427" cy="275794"/>
          </a:xfrm>
          <a:custGeom>
            <a:avLst/>
            <a:gdLst>
              <a:gd name="connsiteX0" fmla="*/ 0 w 319177"/>
              <a:gd name="connsiteY0" fmla="*/ 819510 h 1639019"/>
              <a:gd name="connsiteX1" fmla="*/ 159589 w 319177"/>
              <a:gd name="connsiteY1" fmla="*/ 0 h 1639019"/>
              <a:gd name="connsiteX2" fmla="*/ 319178 w 319177"/>
              <a:gd name="connsiteY2" fmla="*/ 819510 h 1639019"/>
              <a:gd name="connsiteX3" fmla="*/ 159589 w 319177"/>
              <a:gd name="connsiteY3" fmla="*/ 1639020 h 1639019"/>
              <a:gd name="connsiteX4" fmla="*/ 0 w 319177"/>
              <a:gd name="connsiteY4" fmla="*/ 819510 h 1639019"/>
              <a:gd name="connsiteX0" fmla="*/ 20 w 319198"/>
              <a:gd name="connsiteY0" fmla="*/ 819510 h 1354348"/>
              <a:gd name="connsiteX1" fmla="*/ 159609 w 319198"/>
              <a:gd name="connsiteY1" fmla="*/ 0 h 1354348"/>
              <a:gd name="connsiteX2" fmla="*/ 319198 w 319198"/>
              <a:gd name="connsiteY2" fmla="*/ 819510 h 1354348"/>
              <a:gd name="connsiteX3" fmla="*/ 168235 w 319198"/>
              <a:gd name="connsiteY3" fmla="*/ 1354348 h 1354348"/>
              <a:gd name="connsiteX4" fmla="*/ 20 w 319198"/>
              <a:gd name="connsiteY4" fmla="*/ 819510 h 1354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198" h="1354348">
                <a:moveTo>
                  <a:pt x="20" y="819510"/>
                </a:moveTo>
                <a:cubicBezTo>
                  <a:pt x="-1418" y="593785"/>
                  <a:pt x="71470" y="0"/>
                  <a:pt x="159609" y="0"/>
                </a:cubicBezTo>
                <a:cubicBezTo>
                  <a:pt x="247748" y="0"/>
                  <a:pt x="319198" y="366907"/>
                  <a:pt x="319198" y="819510"/>
                </a:cubicBezTo>
                <a:cubicBezTo>
                  <a:pt x="319198" y="1272113"/>
                  <a:pt x="256374" y="1354348"/>
                  <a:pt x="168235" y="1354348"/>
                </a:cubicBezTo>
                <a:cubicBezTo>
                  <a:pt x="80096" y="1354348"/>
                  <a:pt x="1458" y="1045235"/>
                  <a:pt x="20" y="819510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17901" y="379004"/>
            <a:ext cx="750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latin typeface="+mj-lt"/>
                <a:ea typeface="+mj-ea"/>
                <a:cs typeface="+mj-cs"/>
              </a:rPr>
              <a:t>展望：</a:t>
            </a:r>
            <a:r>
              <a:rPr lang="zh-TW" altLang="en-US" sz="3200" b="1" dirty="0">
                <a:latin typeface="+mj-lt"/>
                <a:ea typeface="+mj-ea"/>
                <a:cs typeface="+mj-cs"/>
              </a:rPr>
              <a:t>臺灣華語文教育整體架構</a:t>
            </a:r>
          </a:p>
        </p:txBody>
      </p:sp>
    </p:spTree>
    <p:extLst>
      <p:ext uri="{BB962C8B-B14F-4D97-AF65-F5344CB8AC3E}">
        <p14:creationId xmlns:p14="http://schemas.microsoft.com/office/powerpoint/2010/main" val="760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2d4375ee-8516-45e0-8956-45702a61a9b6&quot;,&quot;Name&quot;:&quot;iSlide&quot;,&quot;HeaderHeight&quot;:15.0,&quot;FooterHeight&quot;:9.0000000000000036,&quot;SideMargin&quot;:5.4999999999999982,&quot;TopMargin&quot;:0.0,&quot;BottomMargin&quot;:0.0,&quot;IntervalMargin&quot;:1.3999999999999997}"/>
  <p:tag name="ISLIDE.THEME" val="4539f4c9-f344-4547-9eee-71efb9ec459b"/>
</p:tagLst>
</file>

<file path=ppt/theme/theme1.xml><?xml version="1.0" encoding="utf-8"?>
<a:theme xmlns:a="http://schemas.openxmlformats.org/drawingml/2006/main" name="主题5">
  <a:themeElements>
    <a:clrScheme name="自定义 18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4276AA"/>
      </a:accent1>
      <a:accent2>
        <a:srgbClr val="178AA1"/>
      </a:accent2>
      <a:accent3>
        <a:srgbClr val="40A693"/>
      </a:accent3>
      <a:accent4>
        <a:srgbClr val="5268A5"/>
      </a:accent4>
      <a:accent5>
        <a:srgbClr val="5E5CA2"/>
      </a:accent5>
      <a:accent6>
        <a:srgbClr val="778495"/>
      </a:accent6>
      <a:hlink>
        <a:srgbClr val="4276AA"/>
      </a:hlink>
      <a:folHlink>
        <a:srgbClr val="BFBFB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主题5" id="{B8EDB911-D765-4A7B-BBC7-40DBB672FBA6}" vid="{AECAB1C0-5DF6-436C-85E8-20094DBE11C0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18">
    <a:dk1>
      <a:srgbClr val="000000"/>
    </a:dk1>
    <a:lt1>
      <a:srgbClr val="FFFFFF"/>
    </a:lt1>
    <a:dk2>
      <a:srgbClr val="778495"/>
    </a:dk2>
    <a:lt2>
      <a:srgbClr val="F0F0F0"/>
    </a:lt2>
    <a:accent1>
      <a:srgbClr val="4276AA"/>
    </a:accent1>
    <a:accent2>
      <a:srgbClr val="178AA1"/>
    </a:accent2>
    <a:accent3>
      <a:srgbClr val="40A693"/>
    </a:accent3>
    <a:accent4>
      <a:srgbClr val="5268A5"/>
    </a:accent4>
    <a:accent5>
      <a:srgbClr val="5E5CA2"/>
    </a:accent5>
    <a:accent6>
      <a:srgbClr val="778495"/>
    </a:accent6>
    <a:hlink>
      <a:srgbClr val="4276AA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7425</TotalTime>
  <Words>3372</Words>
  <Application>Microsoft Office PowerPoint</Application>
  <PresentationFormat>如螢幕大小 (4:3)</PresentationFormat>
  <Paragraphs>849</Paragraphs>
  <Slides>100</Slides>
  <Notes>11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100</vt:i4>
      </vt:variant>
    </vt:vector>
  </HeadingPairs>
  <TitlesOfParts>
    <vt:vector size="115" baseType="lpstr">
      <vt:lpstr>等线</vt:lpstr>
      <vt:lpstr>Microsoft YaHei</vt:lpstr>
      <vt:lpstr>Microsoft YaHei</vt:lpstr>
      <vt:lpstr>教育部隸書</vt:lpstr>
      <vt:lpstr>微軟正黑體</vt:lpstr>
      <vt:lpstr>微軟正黑體 Light</vt:lpstr>
      <vt:lpstr>新細明體</vt:lpstr>
      <vt:lpstr>新細明體</vt:lpstr>
      <vt:lpstr>標楷體</vt:lpstr>
      <vt:lpstr>Arial</vt:lpstr>
      <vt:lpstr>Calibri</vt:lpstr>
      <vt:lpstr>Times New Roman</vt:lpstr>
      <vt:lpstr>Wingdings</vt:lpstr>
      <vt:lpstr>Wingdings 2</vt:lpstr>
      <vt:lpstr>主题5</vt:lpstr>
      <vt:lpstr>華語文語料庫與能力基準應用參考指引工作坊</vt:lpstr>
      <vt:lpstr>大綱</vt:lpstr>
      <vt:lpstr>PowerPoint 簡報</vt:lpstr>
      <vt:lpstr>一、更加科學—需要課程參考指引</vt:lpstr>
      <vt:lpstr>二、更符合語言實際使用情境—需要語料庫</vt:lpstr>
      <vt:lpstr>三、更有效率—需要善用資訊科技</vt:lpstr>
      <vt:lpstr>PowerPoint 簡報</vt:lpstr>
      <vt:lpstr>PowerPoint 簡報</vt:lpstr>
      <vt:lpstr>PowerPoint 簡報</vt:lpstr>
      <vt:lpstr>PowerPoint 簡報</vt:lpstr>
      <vt:lpstr>2021年國內華語文語料庫建置情形</vt:lpstr>
      <vt:lpstr>臺灣華語文能力基準（TBCL）及與國際各能力基準比較</vt:lpstr>
      <vt:lpstr>華語文語料庫與能力基準整合應用系統</vt:lpstr>
      <vt:lpstr>發展歷程</vt:lpstr>
      <vt:lpstr>PowerPoint 簡報</vt:lpstr>
      <vt:lpstr>PowerPoint 簡報</vt:lpstr>
      <vt:lpstr>基本理念</vt:lpstr>
      <vt:lpstr>學習內容</vt:lpstr>
      <vt:lpstr>《參考指引》的特色</vt:lpstr>
      <vt:lpstr>教學資源</vt:lpstr>
      <vt:lpstr>成果應用</vt:lpstr>
      <vt:lpstr>大綱</vt:lpstr>
      <vt:lpstr>《參考指引》的架構</vt:lpstr>
      <vt:lpstr>學習表現（華語文能力指標）</vt:lpstr>
      <vt:lpstr>學習內容（漢字、詞語、語法分級）</vt:lpstr>
      <vt:lpstr>如何將學習表現與學習內容落實在教學上？</vt:lpstr>
      <vt:lpstr>14套整合應用系統</vt:lpstr>
      <vt:lpstr>《參考指引》教學資源</vt:lpstr>
      <vt:lpstr>影片資源</vt:lpstr>
      <vt:lpstr>14套整合應用系統</vt:lpstr>
      <vt:lpstr>PowerPoint 簡報</vt:lpstr>
      <vt:lpstr>教學演示→運用《參考指引》來備課</vt:lpstr>
      <vt:lpstr>確認難度</vt:lpstr>
      <vt:lpstr>確認難度</vt:lpstr>
      <vt:lpstr>確認難度</vt:lpstr>
      <vt:lpstr>確認難度</vt:lpstr>
      <vt:lpstr>確認難度</vt:lpstr>
      <vt:lpstr>確認難度</vt:lpstr>
      <vt:lpstr>確認難度</vt:lpstr>
      <vt:lpstr>確認難度</vt:lpstr>
      <vt:lpstr>確認難度</vt:lpstr>
      <vt:lpstr>確認難度</vt:lpstr>
      <vt:lpstr>確認難度</vt:lpstr>
      <vt:lpstr>查詢關聯詞語</vt:lpstr>
      <vt:lpstr>查詢關聯詞語</vt:lpstr>
      <vt:lpstr>查詢情境與詞語</vt:lpstr>
      <vt:lpstr>查詢情境與詞語</vt:lpstr>
      <vt:lpstr>查詢情境與詞語</vt:lpstr>
      <vt:lpstr>語料庫查詢系統</vt:lpstr>
      <vt:lpstr>查詢例子</vt:lpstr>
      <vt:lpstr>查詢例子</vt:lpstr>
      <vt:lpstr>查詢例子</vt:lpstr>
      <vt:lpstr>指令速查表</vt:lpstr>
      <vt:lpstr>中研院平衡語料庫詞類標記</vt:lpstr>
      <vt:lpstr>查例子</vt:lpstr>
      <vt:lpstr>查詢例子→?</vt:lpstr>
      <vt:lpstr>PowerPoint 簡報</vt:lpstr>
      <vt:lpstr>PowerPoint 簡報</vt:lpstr>
      <vt:lpstr>PowerPoint 簡報</vt:lpstr>
      <vt:lpstr>查例子</vt:lpstr>
      <vt:lpstr>PowerPoint 簡報</vt:lpstr>
      <vt:lpstr>PowerPoint 簡報</vt:lpstr>
      <vt:lpstr>PowerPoint 簡報</vt:lpstr>
      <vt:lpstr>查例子</vt:lpstr>
      <vt:lpstr>中研院平衡語料庫詞類標記</vt:lpstr>
      <vt:lpstr>查例子</vt:lpstr>
      <vt:lpstr>PowerPoint 簡報</vt:lpstr>
      <vt:lpstr>查詢例子</vt:lpstr>
      <vt:lpstr>量詞Nf</vt:lpstr>
      <vt:lpstr>步驟2找出量詞「種」後面的常用名詞</vt:lpstr>
      <vt:lpstr>PowerPoint 簡報</vt:lpstr>
      <vt:lpstr>查例子</vt:lpstr>
      <vt:lpstr>查詢例子</vt:lpstr>
      <vt:lpstr>關聯連接詞Cbb</vt:lpstr>
      <vt:lpstr>書面語語料庫</vt:lpstr>
      <vt:lpstr>學習者語料庫</vt:lpstr>
      <vt:lpstr>查例子</vt:lpstr>
      <vt:lpstr>查詢例子</vt:lpstr>
      <vt:lpstr>查詢結果</vt:lpstr>
      <vt:lpstr>一次查兩個詞：出現率</vt:lpstr>
      <vt:lpstr>一次查兩個詞→(A｜B）</vt:lpstr>
      <vt:lpstr>PowerPoint 簡報</vt:lpstr>
      <vt:lpstr>PowerPoint 簡報</vt:lpstr>
      <vt:lpstr>PowerPoint 簡報</vt:lpstr>
      <vt:lpstr>查詢例子</vt:lpstr>
      <vt:lpstr>一個詞的兩種用法</vt:lpstr>
      <vt:lpstr>PowerPoint 簡報</vt:lpstr>
      <vt:lpstr>PowerPoint 簡報</vt:lpstr>
      <vt:lpstr>查詢搭配詞</vt:lpstr>
      <vt:lpstr>查詢搭配詞</vt:lpstr>
      <vt:lpstr>查詢搭配詞</vt:lpstr>
      <vt:lpstr>PowerPoint 簡報</vt:lpstr>
      <vt:lpstr>14套整合應用系統</vt:lpstr>
      <vt:lpstr>PowerPoint 簡報</vt:lpstr>
      <vt:lpstr>PowerPoint 簡報</vt:lpstr>
      <vt:lpstr>PowerPoint 簡報</vt:lpstr>
      <vt:lpstr>《參考指引》的使用手冊（預計2023出版）</vt:lpstr>
      <vt:lpstr>《參考指引》對華語文教學的助益</vt:lpstr>
      <vt:lpstr>PowerPoint 簡報</vt:lpstr>
      <vt:lpstr>PowerPoint 簡報</vt:lpstr>
    </vt:vector>
  </TitlesOfParts>
  <Manager>iSlide</Manager>
  <Company>iSlide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lastModifiedBy>user</cp:lastModifiedBy>
  <cp:revision>1201</cp:revision>
  <cp:lastPrinted>2022-12-16T03:00:21Z</cp:lastPrinted>
  <dcterms:created xsi:type="dcterms:W3CDTF">2017-08-17T16:00:00Z</dcterms:created>
  <dcterms:modified xsi:type="dcterms:W3CDTF">2022-12-16T04:34:30Z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4539f4c9-f344-4547-9eee-71efb9ec459b</vt:lpwstr>
  </property>
  <property fmtid="{D5CDD505-2E9C-101B-9397-08002B2CF9AE}" pid="3" name="MSIP_Label_f42aa342-8706-4288-bd11-ebb85995028c_Enabled">
    <vt:lpwstr>True</vt:lpwstr>
  </property>
  <property fmtid="{D5CDD505-2E9C-101B-9397-08002B2CF9AE}" pid="4" name="MSIP_Label_f42aa342-8706-4288-bd11-ebb85995028c_SiteId">
    <vt:lpwstr>72f988bf-86f1-41af-91ab-2d7cd011db47</vt:lpwstr>
  </property>
  <property fmtid="{D5CDD505-2E9C-101B-9397-08002B2CF9AE}" pid="5" name="MSIP_Label_f42aa342-8706-4288-bd11-ebb85995028c_Owner">
    <vt:lpwstr>t-shyu@microsoft.com</vt:lpwstr>
  </property>
  <property fmtid="{D5CDD505-2E9C-101B-9397-08002B2CF9AE}" pid="6" name="MSIP_Label_f42aa342-8706-4288-bd11-ebb85995028c_SetDate">
    <vt:lpwstr>2018-08-31T02:51:45.0596670Z</vt:lpwstr>
  </property>
  <property fmtid="{D5CDD505-2E9C-101B-9397-08002B2CF9AE}" pid="7" name="MSIP_Label_f42aa342-8706-4288-bd11-ebb85995028c_Name">
    <vt:lpwstr>General</vt:lpwstr>
  </property>
  <property fmtid="{D5CDD505-2E9C-101B-9397-08002B2CF9AE}" pid="8" name="MSIP_Label_f42aa342-8706-4288-bd11-ebb85995028c_Application">
    <vt:lpwstr>Microsoft Azure Information Protection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</Properties>
</file>